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9AA0A6"/>
          </p15:clr>
        </p15:guide>
        <p15:guide id="2" orient="horz" pos="261">
          <p15:clr>
            <a:srgbClr val="9AA0A6"/>
          </p15:clr>
        </p15:guide>
        <p15:guide id="3" orient="horz" pos="2984">
          <p15:clr>
            <a:srgbClr val="9AA0A6"/>
          </p15:clr>
        </p15:guide>
        <p15:guide id="4" pos="5464">
          <p15:clr>
            <a:srgbClr val="9AA0A6"/>
          </p15:clr>
        </p15:guide>
        <p15:guide id="5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261" orient="horz"/>
        <p:guide pos="2984" orient="horz"/>
        <p:guide pos="5464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965fa5e38f_0_1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965fa5e38f_0_1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965fa5e38f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965fa5e38f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965fa5e38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965fa5e38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965fa5e38f_0_1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965fa5e38f_0_1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965fa5e38f_0_1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965fa5e38f_0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965fa5e38f_0_1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" name="Google Shape;1700;g965fa5e38f_0_1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965fa5e38f_0_1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965fa5e38f_0_1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965fa5e38f_0_1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965fa5e38f_0_1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965fa5e38f_0_1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965fa5e38f_0_1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965fa5e38f_0_1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965fa5e38f_0_1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965fa5e38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965fa5e38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g965fa5e38f_0_1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" name="Google Shape;2174;g965fa5e38f_0_1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8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g965fa5e38f_0_1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" name="Google Shape;2270;g965fa5e38f_0_1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965fa5e38f_0_1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965fa5e38f_0_1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g965fa5e38f_0_1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" name="Google Shape;2403;g965fa5e38f_0_1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2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g965fa5e38f_0_1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4" name="Google Shape;2514;g965fa5e38f_0_1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0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g965fa5e38f_0_1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2" name="Google Shape;2592;g965fa5e38f_0_1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2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g965fa5e38f_0_1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4" name="Google Shape;2674;g965fa5e38f_0_1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g965fa5e38f_0_1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" name="Google Shape;2742;g965fa5e38f_0_1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0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965fa5e38f_0_1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965fa5e38f_0_1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0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1" name="Google Shape;3291;g965fa5e38f_0_1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2" name="Google Shape;3292;g965fa5e38f_0_1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965fa5e38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965fa5e38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g965fa5e38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9" name="Google Shape;3329;g965fa5e38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9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0" name="Google Shape;3370;SLIDES_API132704042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1" name="Google Shape;3371;SLIDES_API132704042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6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SLIDES_API132704042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8" name="Google Shape;3378;SLIDES_API132704042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3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g955b00f908_0_2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5" name="Google Shape;3385;g955b00f908_0_2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965fa5e38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965fa5e38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965fa5e38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965fa5e38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965fa5e38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965fa5e38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965fa5e38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965fa5e38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965fa5e38f_0_1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965fa5e38f_0_1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955b00f908_0_1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955b00f908_0_1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/>
        </p:nvSpPr>
        <p:spPr>
          <a:xfrm>
            <a:off x="5179976" y="1362700"/>
            <a:ext cx="33681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latin typeface="Fira Sans"/>
                <a:ea typeface="Fira Sans"/>
                <a:cs typeface="Fira Sans"/>
                <a:sym typeface="Fira Sans"/>
              </a:rPr>
              <a:t>HOSPITAL </a:t>
            </a:r>
            <a:r>
              <a:rPr b="1" lang="en" sz="3600">
                <a:latin typeface="Fira Sans"/>
                <a:ea typeface="Fira Sans"/>
                <a:cs typeface="Fira Sans"/>
                <a:sym typeface="Fira Sans"/>
              </a:rPr>
              <a:t>INFOGRAPHICS</a:t>
            </a:r>
            <a:endParaRPr b="1" sz="36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" name="Google Shape;59;p15"/>
          <p:cNvSpPr txBox="1"/>
          <p:nvPr/>
        </p:nvSpPr>
        <p:spPr>
          <a:xfrm>
            <a:off x="6164276" y="2691525"/>
            <a:ext cx="23838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Here is where 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this template</a:t>
            </a: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begins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648694" y="3404739"/>
            <a:ext cx="3976681" cy="1332270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622630" y="3338566"/>
            <a:ext cx="4028884" cy="139784"/>
          </a:xfrm>
          <a:custGeom>
            <a:rect b="b" l="l" r="r" t="t"/>
            <a:pathLst>
              <a:path extrusionOk="0" h="1861" w="53638">
                <a:moveTo>
                  <a:pt x="1" y="0"/>
                </a:moveTo>
                <a:cubicBezTo>
                  <a:pt x="237" y="633"/>
                  <a:pt x="496" y="1252"/>
                  <a:pt x="774" y="1861"/>
                </a:cubicBezTo>
                <a:lnTo>
                  <a:pt x="52864" y="1861"/>
                </a:lnTo>
                <a:cubicBezTo>
                  <a:pt x="53143" y="1252"/>
                  <a:pt x="53401" y="631"/>
                  <a:pt x="536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680767" y="3478349"/>
            <a:ext cx="3912535" cy="209038"/>
          </a:xfrm>
          <a:custGeom>
            <a:rect b="b" l="l" r="r" t="t"/>
            <a:pathLst>
              <a:path extrusionOk="0" h="2783" w="52089">
                <a:moveTo>
                  <a:pt x="0" y="1"/>
                </a:moveTo>
                <a:cubicBezTo>
                  <a:pt x="439" y="957"/>
                  <a:pt x="929" y="1885"/>
                  <a:pt x="1466" y="2783"/>
                </a:cubicBezTo>
                <a:lnTo>
                  <a:pt x="50624" y="2783"/>
                </a:lnTo>
                <a:cubicBezTo>
                  <a:pt x="51161" y="1885"/>
                  <a:pt x="51650" y="957"/>
                  <a:pt x="52089" y="1"/>
                </a:cubicBezTo>
                <a:close/>
              </a:path>
            </a:pathLst>
          </a:custGeom>
          <a:solidFill>
            <a:srgbClr val="9FB0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484572" y="414675"/>
            <a:ext cx="4305073" cy="4322349"/>
          </a:xfrm>
          <a:custGeom>
            <a:rect b="b" l="l" r="r" t="t"/>
            <a:pathLst>
              <a:path extrusionOk="0" h="57545" w="57315">
                <a:moveTo>
                  <a:pt x="28657" y="0"/>
                </a:moveTo>
                <a:cubicBezTo>
                  <a:pt x="21056" y="0"/>
                  <a:pt x="13767" y="3032"/>
                  <a:pt x="8393" y="8427"/>
                </a:cubicBezTo>
                <a:cubicBezTo>
                  <a:pt x="3019" y="13823"/>
                  <a:pt x="0" y="21141"/>
                  <a:pt x="0" y="28772"/>
                </a:cubicBezTo>
                <a:cubicBezTo>
                  <a:pt x="0" y="36403"/>
                  <a:pt x="3019" y="43721"/>
                  <a:pt x="8393" y="49117"/>
                </a:cubicBezTo>
                <a:cubicBezTo>
                  <a:pt x="13767" y="54513"/>
                  <a:pt x="21056" y="57544"/>
                  <a:pt x="28657" y="57544"/>
                </a:cubicBezTo>
                <a:cubicBezTo>
                  <a:pt x="36257" y="57544"/>
                  <a:pt x="43546" y="54513"/>
                  <a:pt x="48920" y="49117"/>
                </a:cubicBezTo>
                <a:cubicBezTo>
                  <a:pt x="54295" y="43721"/>
                  <a:pt x="57314" y="36403"/>
                  <a:pt x="57314" y="28772"/>
                </a:cubicBezTo>
                <a:cubicBezTo>
                  <a:pt x="57314" y="21141"/>
                  <a:pt x="54295" y="13823"/>
                  <a:pt x="48920" y="8427"/>
                </a:cubicBezTo>
                <a:cubicBezTo>
                  <a:pt x="43546" y="3032"/>
                  <a:pt x="36257" y="0"/>
                  <a:pt x="28657" y="0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648694" y="3404739"/>
            <a:ext cx="3976681" cy="1332270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/>
          <p:nvPr/>
        </p:nvSpPr>
        <p:spPr>
          <a:xfrm>
            <a:off x="1725215" y="1321203"/>
            <a:ext cx="532473" cy="302403"/>
          </a:xfrm>
          <a:custGeom>
            <a:rect b="b" l="l" r="r" t="t"/>
            <a:pathLst>
              <a:path extrusionOk="0" h="4026" w="7089">
                <a:moveTo>
                  <a:pt x="2542" y="1"/>
                </a:moveTo>
                <a:cubicBezTo>
                  <a:pt x="1665" y="1"/>
                  <a:pt x="952" y="710"/>
                  <a:pt x="942" y="1588"/>
                </a:cubicBezTo>
                <a:cubicBezTo>
                  <a:pt x="403" y="1720"/>
                  <a:pt x="1" y="2207"/>
                  <a:pt x="1" y="2789"/>
                </a:cubicBezTo>
                <a:cubicBezTo>
                  <a:pt x="1" y="3472"/>
                  <a:pt x="552" y="4026"/>
                  <a:pt x="1232" y="4026"/>
                </a:cubicBezTo>
                <a:lnTo>
                  <a:pt x="5853" y="4026"/>
                </a:lnTo>
                <a:cubicBezTo>
                  <a:pt x="6534" y="4026"/>
                  <a:pt x="7085" y="3472"/>
                  <a:pt x="7085" y="2789"/>
                </a:cubicBezTo>
                <a:cubicBezTo>
                  <a:pt x="7088" y="2106"/>
                  <a:pt x="6536" y="1553"/>
                  <a:pt x="5854" y="1553"/>
                </a:cubicBezTo>
                <a:cubicBezTo>
                  <a:pt x="5729" y="1553"/>
                  <a:pt x="5608" y="1571"/>
                  <a:pt x="5494" y="1606"/>
                </a:cubicBezTo>
                <a:cubicBezTo>
                  <a:pt x="5352" y="1121"/>
                  <a:pt x="4907" y="767"/>
                  <a:pt x="4378" y="767"/>
                </a:cubicBezTo>
                <a:cubicBezTo>
                  <a:pt x="4228" y="767"/>
                  <a:pt x="4084" y="797"/>
                  <a:pt x="3953" y="849"/>
                </a:cubicBezTo>
                <a:cubicBezTo>
                  <a:pt x="3683" y="346"/>
                  <a:pt x="3152" y="1"/>
                  <a:pt x="2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1589861" y="1529114"/>
            <a:ext cx="347320" cy="197321"/>
          </a:xfrm>
          <a:custGeom>
            <a:rect b="b" l="l" r="r" t="t"/>
            <a:pathLst>
              <a:path extrusionOk="0" h="2627" w="4624">
                <a:moveTo>
                  <a:pt x="1658" y="0"/>
                </a:moveTo>
                <a:cubicBezTo>
                  <a:pt x="1085" y="0"/>
                  <a:pt x="621" y="464"/>
                  <a:pt x="615" y="1037"/>
                </a:cubicBezTo>
                <a:cubicBezTo>
                  <a:pt x="263" y="1122"/>
                  <a:pt x="1" y="1440"/>
                  <a:pt x="1" y="1820"/>
                </a:cubicBezTo>
                <a:cubicBezTo>
                  <a:pt x="1" y="2265"/>
                  <a:pt x="360" y="2627"/>
                  <a:pt x="804" y="2627"/>
                </a:cubicBezTo>
                <a:lnTo>
                  <a:pt x="3818" y="2627"/>
                </a:lnTo>
                <a:cubicBezTo>
                  <a:pt x="4262" y="2627"/>
                  <a:pt x="4621" y="2266"/>
                  <a:pt x="4621" y="1820"/>
                </a:cubicBezTo>
                <a:cubicBezTo>
                  <a:pt x="4623" y="1372"/>
                  <a:pt x="4263" y="1011"/>
                  <a:pt x="3820" y="1011"/>
                </a:cubicBezTo>
                <a:cubicBezTo>
                  <a:pt x="3738" y="1011"/>
                  <a:pt x="3659" y="1024"/>
                  <a:pt x="3585" y="1047"/>
                </a:cubicBezTo>
                <a:cubicBezTo>
                  <a:pt x="3493" y="731"/>
                  <a:pt x="3202" y="500"/>
                  <a:pt x="2856" y="500"/>
                </a:cubicBezTo>
                <a:cubicBezTo>
                  <a:pt x="2758" y="500"/>
                  <a:pt x="2666" y="519"/>
                  <a:pt x="2579" y="553"/>
                </a:cubicBezTo>
                <a:cubicBezTo>
                  <a:pt x="2403" y="225"/>
                  <a:pt x="2057" y="0"/>
                  <a:pt x="1658" y="0"/>
                </a:cubicBezTo>
                <a:close/>
              </a:path>
            </a:pathLst>
          </a:custGeom>
          <a:solidFill>
            <a:srgbClr val="DEF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3347884" y="1966943"/>
            <a:ext cx="505808" cy="81572"/>
          </a:xfrm>
          <a:custGeom>
            <a:rect b="b" l="l" r="r" t="t"/>
            <a:pathLst>
              <a:path extrusionOk="0" h="1086" w="6734">
                <a:moveTo>
                  <a:pt x="542" y="1"/>
                </a:moveTo>
                <a:cubicBezTo>
                  <a:pt x="243" y="1"/>
                  <a:pt x="0" y="243"/>
                  <a:pt x="0" y="543"/>
                </a:cubicBezTo>
                <a:cubicBezTo>
                  <a:pt x="0" y="842"/>
                  <a:pt x="243" y="1085"/>
                  <a:pt x="542" y="1085"/>
                </a:cubicBezTo>
                <a:lnTo>
                  <a:pt x="6191" y="1085"/>
                </a:lnTo>
                <a:cubicBezTo>
                  <a:pt x="6491" y="1085"/>
                  <a:pt x="6734" y="842"/>
                  <a:pt x="6734" y="543"/>
                </a:cubicBezTo>
                <a:cubicBezTo>
                  <a:pt x="6734" y="243"/>
                  <a:pt x="6492" y="1"/>
                  <a:pt x="61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3428706" y="1902196"/>
            <a:ext cx="325012" cy="64822"/>
          </a:xfrm>
          <a:custGeom>
            <a:rect b="b" l="l" r="r" t="t"/>
            <a:pathLst>
              <a:path extrusionOk="0" h="863" w="4327">
                <a:moveTo>
                  <a:pt x="169" y="0"/>
                </a:moveTo>
                <a:cubicBezTo>
                  <a:pt x="76" y="0"/>
                  <a:pt x="3" y="76"/>
                  <a:pt x="3" y="168"/>
                </a:cubicBezTo>
                <a:cubicBezTo>
                  <a:pt x="0" y="679"/>
                  <a:pt x="486" y="863"/>
                  <a:pt x="942" y="863"/>
                </a:cubicBezTo>
                <a:lnTo>
                  <a:pt x="4159" y="863"/>
                </a:lnTo>
                <a:cubicBezTo>
                  <a:pt x="4252" y="863"/>
                  <a:pt x="4327" y="787"/>
                  <a:pt x="4327" y="695"/>
                </a:cubicBezTo>
                <a:cubicBezTo>
                  <a:pt x="4327" y="601"/>
                  <a:pt x="4251" y="527"/>
                  <a:pt x="4159" y="527"/>
                </a:cubicBezTo>
                <a:lnTo>
                  <a:pt x="942" y="527"/>
                </a:lnTo>
                <a:cubicBezTo>
                  <a:pt x="716" y="527"/>
                  <a:pt x="337" y="480"/>
                  <a:pt x="337" y="168"/>
                </a:cubicBezTo>
                <a:cubicBezTo>
                  <a:pt x="337" y="74"/>
                  <a:pt x="261" y="0"/>
                  <a:pt x="169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3538070" y="1893408"/>
            <a:ext cx="45744" cy="61968"/>
          </a:xfrm>
          <a:custGeom>
            <a:rect b="b" l="l" r="r" t="t"/>
            <a:pathLst>
              <a:path extrusionOk="0" h="825" w="609">
                <a:moveTo>
                  <a:pt x="0" y="0"/>
                </a:moveTo>
                <a:lnTo>
                  <a:pt x="296" y="824"/>
                </a:lnTo>
                <a:lnTo>
                  <a:pt x="608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3631887" y="1893408"/>
            <a:ext cx="45744" cy="61968"/>
          </a:xfrm>
          <a:custGeom>
            <a:rect b="b" l="l" r="r" t="t"/>
            <a:pathLst>
              <a:path extrusionOk="0" h="825" w="609">
                <a:moveTo>
                  <a:pt x="1" y="0"/>
                </a:moveTo>
                <a:lnTo>
                  <a:pt x="296" y="824"/>
                </a:lnTo>
                <a:lnTo>
                  <a:pt x="609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3476327" y="1694661"/>
            <a:ext cx="372032" cy="15022"/>
          </a:xfrm>
          <a:custGeom>
            <a:rect b="b" l="l" r="r" t="t"/>
            <a:pathLst>
              <a:path extrusionOk="0" h="200" w="4953">
                <a:moveTo>
                  <a:pt x="100" y="0"/>
                </a:moveTo>
                <a:cubicBezTo>
                  <a:pt x="45" y="1"/>
                  <a:pt x="1" y="46"/>
                  <a:pt x="1" y="101"/>
                </a:cubicBezTo>
                <a:cubicBezTo>
                  <a:pt x="1" y="155"/>
                  <a:pt x="46" y="200"/>
                  <a:pt x="101" y="200"/>
                </a:cubicBezTo>
                <a:lnTo>
                  <a:pt x="4853" y="200"/>
                </a:lnTo>
                <a:cubicBezTo>
                  <a:pt x="4907" y="200"/>
                  <a:pt x="4952" y="155"/>
                  <a:pt x="4952" y="101"/>
                </a:cubicBezTo>
                <a:cubicBezTo>
                  <a:pt x="4952" y="45"/>
                  <a:pt x="4907" y="0"/>
                  <a:pt x="4853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654646" y="1682418"/>
            <a:ext cx="15098" cy="86079"/>
          </a:xfrm>
          <a:custGeom>
            <a:rect b="b" l="l" r="r" t="t"/>
            <a:pathLst>
              <a:path extrusionOk="0" h="1146" w="201">
                <a:moveTo>
                  <a:pt x="101" y="1"/>
                </a:moveTo>
                <a:cubicBezTo>
                  <a:pt x="46" y="1"/>
                  <a:pt x="1" y="46"/>
                  <a:pt x="1" y="101"/>
                </a:cubicBezTo>
                <a:lnTo>
                  <a:pt x="1" y="1046"/>
                </a:lnTo>
                <a:cubicBezTo>
                  <a:pt x="1" y="1101"/>
                  <a:pt x="46" y="1146"/>
                  <a:pt x="101" y="1146"/>
                </a:cubicBezTo>
                <a:cubicBezTo>
                  <a:pt x="156" y="1146"/>
                  <a:pt x="200" y="1101"/>
                  <a:pt x="200" y="1046"/>
                </a:cubicBezTo>
                <a:lnTo>
                  <a:pt x="200" y="101"/>
                </a:lnTo>
                <a:cubicBezTo>
                  <a:pt x="200" y="46"/>
                  <a:pt x="156" y="1"/>
                  <a:pt x="101" y="1"/>
                </a:cubicBez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3662232" y="1722377"/>
            <a:ext cx="75" cy="75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3613484" y="1722377"/>
            <a:ext cx="97571" cy="31998"/>
          </a:xfrm>
          <a:custGeom>
            <a:rect b="b" l="l" r="r" t="t"/>
            <a:pathLst>
              <a:path extrusionOk="0" h="426" w="1299">
                <a:moveTo>
                  <a:pt x="359" y="1"/>
                </a:moveTo>
                <a:cubicBezTo>
                  <a:pt x="269" y="1"/>
                  <a:pt x="88" y="220"/>
                  <a:pt x="0" y="425"/>
                </a:cubicBezTo>
                <a:lnTo>
                  <a:pt x="1299" y="425"/>
                </a:lnTo>
                <a:cubicBezTo>
                  <a:pt x="1212" y="219"/>
                  <a:pt x="1031" y="1"/>
                  <a:pt x="941" y="1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3880211" y="1689553"/>
            <a:ext cx="123410" cy="69028"/>
          </a:xfrm>
          <a:custGeom>
            <a:rect b="b" l="l" r="r" t="t"/>
            <a:pathLst>
              <a:path extrusionOk="0" h="919" w="1643">
                <a:moveTo>
                  <a:pt x="977" y="1"/>
                </a:moveTo>
                <a:cubicBezTo>
                  <a:pt x="963" y="1"/>
                  <a:pt x="950" y="6"/>
                  <a:pt x="940" y="15"/>
                </a:cubicBezTo>
                <a:lnTo>
                  <a:pt x="24" y="820"/>
                </a:lnTo>
                <a:cubicBezTo>
                  <a:pt x="6" y="836"/>
                  <a:pt x="1" y="860"/>
                  <a:pt x="9" y="882"/>
                </a:cubicBezTo>
                <a:cubicBezTo>
                  <a:pt x="15" y="904"/>
                  <a:pt x="35" y="919"/>
                  <a:pt x="60" y="919"/>
                </a:cubicBezTo>
                <a:lnTo>
                  <a:pt x="1048" y="919"/>
                </a:lnTo>
                <a:cubicBezTo>
                  <a:pt x="1069" y="919"/>
                  <a:pt x="1089" y="907"/>
                  <a:pt x="1099" y="888"/>
                </a:cubicBezTo>
                <a:lnTo>
                  <a:pt x="1635" y="83"/>
                </a:lnTo>
                <a:cubicBezTo>
                  <a:pt x="1643" y="64"/>
                  <a:pt x="1642" y="44"/>
                  <a:pt x="1632" y="27"/>
                </a:cubicBezTo>
                <a:cubicBezTo>
                  <a:pt x="1621" y="11"/>
                  <a:pt x="1604" y="1"/>
                  <a:pt x="15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893280" y="1769999"/>
            <a:ext cx="90285" cy="61818"/>
          </a:xfrm>
          <a:custGeom>
            <a:rect b="b" l="l" r="r" t="t"/>
            <a:pathLst>
              <a:path extrusionOk="0" h="823" w="1202">
                <a:moveTo>
                  <a:pt x="62" y="0"/>
                </a:moveTo>
                <a:cubicBezTo>
                  <a:pt x="40" y="0"/>
                  <a:pt x="19" y="14"/>
                  <a:pt x="10" y="35"/>
                </a:cubicBezTo>
                <a:cubicBezTo>
                  <a:pt x="1" y="55"/>
                  <a:pt x="6" y="80"/>
                  <a:pt x="23" y="96"/>
                </a:cubicBezTo>
                <a:lnTo>
                  <a:pt x="745" y="807"/>
                </a:lnTo>
                <a:cubicBezTo>
                  <a:pt x="755" y="818"/>
                  <a:pt x="768" y="823"/>
                  <a:pt x="783" y="823"/>
                </a:cubicBezTo>
                <a:lnTo>
                  <a:pt x="1144" y="823"/>
                </a:lnTo>
                <a:cubicBezTo>
                  <a:pt x="1164" y="823"/>
                  <a:pt x="1181" y="813"/>
                  <a:pt x="1192" y="794"/>
                </a:cubicBezTo>
                <a:cubicBezTo>
                  <a:pt x="1202" y="777"/>
                  <a:pt x="1202" y="756"/>
                  <a:pt x="1192" y="738"/>
                </a:cubicBezTo>
                <a:lnTo>
                  <a:pt x="770" y="27"/>
                </a:lnTo>
                <a:cubicBezTo>
                  <a:pt x="760" y="10"/>
                  <a:pt x="741" y="0"/>
                  <a:pt x="7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3440949" y="1744460"/>
            <a:ext cx="550274" cy="166299"/>
          </a:xfrm>
          <a:custGeom>
            <a:rect b="b" l="l" r="r" t="t"/>
            <a:pathLst>
              <a:path extrusionOk="0" h="2214" w="7326">
                <a:moveTo>
                  <a:pt x="2261" y="0"/>
                </a:moveTo>
                <a:cubicBezTo>
                  <a:pt x="861" y="0"/>
                  <a:pt x="0" y="796"/>
                  <a:pt x="0" y="1368"/>
                </a:cubicBezTo>
                <a:cubicBezTo>
                  <a:pt x="0" y="1889"/>
                  <a:pt x="476" y="2214"/>
                  <a:pt x="1241" y="2214"/>
                </a:cubicBezTo>
                <a:lnTo>
                  <a:pt x="3574" y="2214"/>
                </a:lnTo>
                <a:cubicBezTo>
                  <a:pt x="3590" y="2214"/>
                  <a:pt x="3605" y="2207"/>
                  <a:pt x="3615" y="2196"/>
                </a:cubicBezTo>
                <a:lnTo>
                  <a:pt x="4608" y="1102"/>
                </a:lnTo>
                <a:lnTo>
                  <a:pt x="7162" y="431"/>
                </a:lnTo>
                <a:cubicBezTo>
                  <a:pt x="7180" y="426"/>
                  <a:pt x="7194" y="413"/>
                  <a:pt x="7200" y="396"/>
                </a:cubicBezTo>
                <a:lnTo>
                  <a:pt x="7318" y="75"/>
                </a:lnTo>
                <a:cubicBezTo>
                  <a:pt x="7325" y="59"/>
                  <a:pt x="7322" y="39"/>
                  <a:pt x="7312" y="24"/>
                </a:cubicBezTo>
                <a:cubicBezTo>
                  <a:pt x="7302" y="9"/>
                  <a:pt x="7284" y="0"/>
                  <a:pt x="72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3460478" y="1764215"/>
            <a:ext cx="147596" cy="96144"/>
          </a:xfrm>
          <a:custGeom>
            <a:rect b="b" l="l" r="r" t="t"/>
            <a:pathLst>
              <a:path extrusionOk="0" h="1280" w="1965">
                <a:moveTo>
                  <a:pt x="1908" y="0"/>
                </a:moveTo>
                <a:cubicBezTo>
                  <a:pt x="1046" y="0"/>
                  <a:pt x="574" y="328"/>
                  <a:pt x="330" y="603"/>
                </a:cubicBezTo>
                <a:cubicBezTo>
                  <a:pt x="63" y="902"/>
                  <a:pt x="5" y="1201"/>
                  <a:pt x="2" y="1213"/>
                </a:cubicBezTo>
                <a:cubicBezTo>
                  <a:pt x="0" y="1229"/>
                  <a:pt x="4" y="1247"/>
                  <a:pt x="14" y="1259"/>
                </a:cubicBezTo>
                <a:cubicBezTo>
                  <a:pt x="26" y="1272"/>
                  <a:pt x="42" y="1279"/>
                  <a:pt x="58" y="1279"/>
                </a:cubicBezTo>
                <a:lnTo>
                  <a:pt x="1117" y="1279"/>
                </a:lnTo>
                <a:cubicBezTo>
                  <a:pt x="1126" y="1279"/>
                  <a:pt x="1132" y="1278"/>
                  <a:pt x="1140" y="1275"/>
                </a:cubicBezTo>
                <a:lnTo>
                  <a:pt x="1930" y="952"/>
                </a:lnTo>
                <a:cubicBezTo>
                  <a:pt x="1950" y="943"/>
                  <a:pt x="1965" y="922"/>
                  <a:pt x="1965" y="900"/>
                </a:cubicBezTo>
                <a:lnTo>
                  <a:pt x="1965" y="57"/>
                </a:lnTo>
                <a:cubicBezTo>
                  <a:pt x="1965" y="26"/>
                  <a:pt x="1939" y="0"/>
                  <a:pt x="19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655397" y="1791931"/>
            <a:ext cx="71357" cy="71357"/>
          </a:xfrm>
          <a:custGeom>
            <a:rect b="b" l="l" r="r" t="t"/>
            <a:pathLst>
              <a:path extrusionOk="0" h="950" w="950">
                <a:moveTo>
                  <a:pt x="312" y="1"/>
                </a:moveTo>
                <a:lnTo>
                  <a:pt x="312" y="312"/>
                </a:lnTo>
                <a:lnTo>
                  <a:pt x="1" y="312"/>
                </a:lnTo>
                <a:lnTo>
                  <a:pt x="1" y="638"/>
                </a:lnTo>
                <a:lnTo>
                  <a:pt x="312" y="638"/>
                </a:lnTo>
                <a:lnTo>
                  <a:pt x="312" y="949"/>
                </a:lnTo>
                <a:lnTo>
                  <a:pt x="638" y="949"/>
                </a:lnTo>
                <a:lnTo>
                  <a:pt x="638" y="638"/>
                </a:lnTo>
                <a:lnTo>
                  <a:pt x="949" y="638"/>
                </a:lnTo>
                <a:lnTo>
                  <a:pt x="949" y="312"/>
                </a:lnTo>
                <a:lnTo>
                  <a:pt x="638" y="312"/>
                </a:lnTo>
                <a:lnTo>
                  <a:pt x="6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622630" y="3338566"/>
            <a:ext cx="4028959" cy="46645"/>
          </a:xfrm>
          <a:custGeom>
            <a:rect b="b" l="l" r="r" t="t"/>
            <a:pathLst>
              <a:path extrusionOk="0" h="621" w="53639">
                <a:moveTo>
                  <a:pt x="1" y="0"/>
                </a:moveTo>
                <a:cubicBezTo>
                  <a:pt x="79" y="209"/>
                  <a:pt x="159" y="415"/>
                  <a:pt x="242" y="620"/>
                </a:cubicBezTo>
                <a:lnTo>
                  <a:pt x="53397" y="620"/>
                </a:lnTo>
                <a:cubicBezTo>
                  <a:pt x="53481" y="415"/>
                  <a:pt x="53560" y="209"/>
                  <a:pt x="5363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2053985" y="1908280"/>
            <a:ext cx="1166798" cy="1430442"/>
          </a:xfrm>
          <a:custGeom>
            <a:rect b="b" l="l" r="r" t="t"/>
            <a:pathLst>
              <a:path extrusionOk="0" h="19044" w="15534">
                <a:moveTo>
                  <a:pt x="1" y="1"/>
                </a:moveTo>
                <a:lnTo>
                  <a:pt x="1" y="19043"/>
                </a:lnTo>
                <a:lnTo>
                  <a:pt x="15534" y="19043"/>
                </a:lnTo>
                <a:lnTo>
                  <a:pt x="1553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999678" y="1808005"/>
            <a:ext cx="1275335" cy="100275"/>
          </a:xfrm>
          <a:custGeom>
            <a:rect b="b" l="l" r="r" t="t"/>
            <a:pathLst>
              <a:path extrusionOk="0" h="1335" w="16979">
                <a:moveTo>
                  <a:pt x="0" y="1"/>
                </a:moveTo>
                <a:lnTo>
                  <a:pt x="0" y="1335"/>
                </a:lnTo>
                <a:lnTo>
                  <a:pt x="16978" y="1335"/>
                </a:lnTo>
                <a:lnTo>
                  <a:pt x="1697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2028522" y="1908280"/>
            <a:ext cx="1217799" cy="40110"/>
          </a:xfrm>
          <a:custGeom>
            <a:rect b="b" l="l" r="r" t="t"/>
            <a:pathLst>
              <a:path extrusionOk="0" h="534" w="16213">
                <a:moveTo>
                  <a:pt x="0" y="1"/>
                </a:moveTo>
                <a:lnTo>
                  <a:pt x="0" y="534"/>
                </a:lnTo>
                <a:lnTo>
                  <a:pt x="16212" y="534"/>
                </a:lnTo>
                <a:lnTo>
                  <a:pt x="1621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2053985" y="2750738"/>
            <a:ext cx="1166798" cy="106134"/>
          </a:xfrm>
          <a:custGeom>
            <a:rect b="b" l="l" r="r" t="t"/>
            <a:pathLst>
              <a:path extrusionOk="0" h="1413" w="15534">
                <a:moveTo>
                  <a:pt x="1" y="0"/>
                </a:moveTo>
                <a:lnTo>
                  <a:pt x="1" y="1412"/>
                </a:lnTo>
                <a:lnTo>
                  <a:pt x="15534" y="1412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2053985" y="2725200"/>
            <a:ext cx="1166798" cy="25613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0"/>
                </a:lnTo>
                <a:lnTo>
                  <a:pt x="15534" y="340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2182879" y="2975774"/>
            <a:ext cx="909087" cy="65348"/>
          </a:xfrm>
          <a:custGeom>
            <a:rect b="b" l="l" r="r" t="t"/>
            <a:pathLst>
              <a:path extrusionOk="0" h="870" w="12103">
                <a:moveTo>
                  <a:pt x="1" y="1"/>
                </a:moveTo>
                <a:lnTo>
                  <a:pt x="1" y="870"/>
                </a:lnTo>
                <a:lnTo>
                  <a:pt x="12103" y="870"/>
                </a:lnTo>
                <a:lnTo>
                  <a:pt x="12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2051281" y="2856796"/>
            <a:ext cx="1166798" cy="25613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1"/>
                </a:lnTo>
                <a:lnTo>
                  <a:pt x="15534" y="341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2314327" y="1631342"/>
            <a:ext cx="646043" cy="1344514"/>
          </a:xfrm>
          <a:custGeom>
            <a:rect b="b" l="l" r="r" t="t"/>
            <a:pathLst>
              <a:path extrusionOk="0" h="17900" w="8601">
                <a:moveTo>
                  <a:pt x="0" y="0"/>
                </a:moveTo>
                <a:lnTo>
                  <a:pt x="0" y="17900"/>
                </a:lnTo>
                <a:lnTo>
                  <a:pt x="8600" y="17900"/>
                </a:lnTo>
                <a:lnTo>
                  <a:pt x="8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2506692" y="1493586"/>
            <a:ext cx="261542" cy="261542"/>
          </a:xfrm>
          <a:custGeom>
            <a:rect b="b" l="l" r="r" t="t"/>
            <a:pathLst>
              <a:path extrusionOk="0" h="3482" w="3482">
                <a:moveTo>
                  <a:pt x="1743" y="1"/>
                </a:moveTo>
                <a:cubicBezTo>
                  <a:pt x="1742" y="1"/>
                  <a:pt x="1741" y="1"/>
                  <a:pt x="1741" y="1"/>
                </a:cubicBezTo>
                <a:cubicBezTo>
                  <a:pt x="779" y="1"/>
                  <a:pt x="0" y="779"/>
                  <a:pt x="0" y="1741"/>
                </a:cubicBezTo>
                <a:cubicBezTo>
                  <a:pt x="0" y="2703"/>
                  <a:pt x="779" y="3482"/>
                  <a:pt x="1741" y="3482"/>
                </a:cubicBezTo>
                <a:cubicBezTo>
                  <a:pt x="2703" y="3482"/>
                  <a:pt x="3481" y="2703"/>
                  <a:pt x="3481" y="1741"/>
                </a:cubicBezTo>
                <a:cubicBezTo>
                  <a:pt x="3481" y="780"/>
                  <a:pt x="2703" y="1"/>
                  <a:pt x="17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2529451" y="1516345"/>
            <a:ext cx="216024" cy="216024"/>
          </a:xfrm>
          <a:custGeom>
            <a:rect b="b" l="l" r="r" t="t"/>
            <a:pathLst>
              <a:path extrusionOk="0" h="2876" w="2876">
                <a:moveTo>
                  <a:pt x="1438" y="1"/>
                </a:moveTo>
                <a:cubicBezTo>
                  <a:pt x="644" y="1"/>
                  <a:pt x="0" y="644"/>
                  <a:pt x="0" y="1438"/>
                </a:cubicBezTo>
                <a:cubicBezTo>
                  <a:pt x="0" y="2232"/>
                  <a:pt x="644" y="2876"/>
                  <a:pt x="1438" y="2876"/>
                </a:cubicBezTo>
                <a:cubicBezTo>
                  <a:pt x="2232" y="2876"/>
                  <a:pt x="2875" y="2232"/>
                  <a:pt x="2875" y="1438"/>
                </a:cubicBezTo>
                <a:cubicBezTo>
                  <a:pt x="2875" y="644"/>
                  <a:pt x="2232" y="1"/>
                  <a:pt x="14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2573317" y="1560210"/>
            <a:ext cx="128217" cy="128142"/>
          </a:xfrm>
          <a:custGeom>
            <a:rect b="b" l="l" r="r" t="t"/>
            <a:pathLst>
              <a:path extrusionOk="0" h="1706" w="1707">
                <a:moveTo>
                  <a:pt x="560" y="1"/>
                </a:moveTo>
                <a:lnTo>
                  <a:pt x="560" y="561"/>
                </a:lnTo>
                <a:lnTo>
                  <a:pt x="0" y="561"/>
                </a:lnTo>
                <a:lnTo>
                  <a:pt x="0" y="1147"/>
                </a:lnTo>
                <a:lnTo>
                  <a:pt x="560" y="1147"/>
                </a:lnTo>
                <a:lnTo>
                  <a:pt x="560" y="1705"/>
                </a:lnTo>
                <a:lnTo>
                  <a:pt x="1146" y="1705"/>
                </a:lnTo>
                <a:lnTo>
                  <a:pt x="1146" y="1147"/>
                </a:lnTo>
                <a:lnTo>
                  <a:pt x="1706" y="1147"/>
                </a:lnTo>
                <a:lnTo>
                  <a:pt x="1706" y="561"/>
                </a:lnTo>
                <a:lnTo>
                  <a:pt x="1146" y="561"/>
                </a:lnTo>
                <a:lnTo>
                  <a:pt x="1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2379000" y="1807705"/>
            <a:ext cx="58438" cy="100350"/>
          </a:xfrm>
          <a:custGeom>
            <a:rect b="b" l="l" r="r" t="t"/>
            <a:pathLst>
              <a:path extrusionOk="0" h="1336" w="778">
                <a:moveTo>
                  <a:pt x="1" y="1"/>
                </a:moveTo>
                <a:lnTo>
                  <a:pt x="1" y="1336"/>
                </a:lnTo>
                <a:lnTo>
                  <a:pt x="271" y="1336"/>
                </a:lnTo>
                <a:lnTo>
                  <a:pt x="271" y="742"/>
                </a:lnTo>
                <a:lnTo>
                  <a:pt x="507" y="742"/>
                </a:lnTo>
                <a:lnTo>
                  <a:pt x="507" y="1336"/>
                </a:lnTo>
                <a:lnTo>
                  <a:pt x="777" y="1336"/>
                </a:lnTo>
                <a:lnTo>
                  <a:pt x="777" y="1"/>
                </a:lnTo>
                <a:lnTo>
                  <a:pt x="507" y="1"/>
                </a:lnTo>
                <a:lnTo>
                  <a:pt x="507" y="548"/>
                </a:lnTo>
                <a:lnTo>
                  <a:pt x="271" y="548"/>
                </a:lnTo>
                <a:lnTo>
                  <a:pt x="27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2457192" y="1806428"/>
            <a:ext cx="59339" cy="103054"/>
          </a:xfrm>
          <a:custGeom>
            <a:rect b="b" l="l" r="r" t="t"/>
            <a:pathLst>
              <a:path extrusionOk="0" h="1372" w="790">
                <a:moveTo>
                  <a:pt x="394" y="195"/>
                </a:moveTo>
                <a:cubicBezTo>
                  <a:pt x="415" y="195"/>
                  <a:pt x="431" y="198"/>
                  <a:pt x="446" y="205"/>
                </a:cubicBezTo>
                <a:cubicBezTo>
                  <a:pt x="461" y="211"/>
                  <a:pt x="472" y="218"/>
                  <a:pt x="481" y="228"/>
                </a:cubicBezTo>
                <a:cubicBezTo>
                  <a:pt x="488" y="239"/>
                  <a:pt x="496" y="252"/>
                  <a:pt x="501" y="268"/>
                </a:cubicBezTo>
                <a:cubicBezTo>
                  <a:pt x="506" y="286"/>
                  <a:pt x="508" y="300"/>
                  <a:pt x="509" y="315"/>
                </a:cubicBezTo>
                <a:cubicBezTo>
                  <a:pt x="511" y="331"/>
                  <a:pt x="512" y="349"/>
                  <a:pt x="512" y="371"/>
                </a:cubicBezTo>
                <a:lnTo>
                  <a:pt x="512" y="996"/>
                </a:lnTo>
                <a:cubicBezTo>
                  <a:pt x="512" y="1018"/>
                  <a:pt x="511" y="1036"/>
                  <a:pt x="509" y="1051"/>
                </a:cubicBezTo>
                <a:cubicBezTo>
                  <a:pt x="508" y="1066"/>
                  <a:pt x="506" y="1083"/>
                  <a:pt x="501" y="1100"/>
                </a:cubicBezTo>
                <a:cubicBezTo>
                  <a:pt x="497" y="1116"/>
                  <a:pt x="488" y="1130"/>
                  <a:pt x="481" y="1140"/>
                </a:cubicBezTo>
                <a:cubicBezTo>
                  <a:pt x="473" y="1150"/>
                  <a:pt x="462" y="1158"/>
                  <a:pt x="446" y="1166"/>
                </a:cubicBezTo>
                <a:cubicBezTo>
                  <a:pt x="432" y="1172"/>
                  <a:pt x="415" y="1176"/>
                  <a:pt x="394" y="1176"/>
                </a:cubicBezTo>
                <a:cubicBezTo>
                  <a:pt x="374" y="1176"/>
                  <a:pt x="355" y="1172"/>
                  <a:pt x="342" y="1166"/>
                </a:cubicBezTo>
                <a:cubicBezTo>
                  <a:pt x="328" y="1157"/>
                  <a:pt x="317" y="1150"/>
                  <a:pt x="308" y="1140"/>
                </a:cubicBezTo>
                <a:cubicBezTo>
                  <a:pt x="301" y="1131"/>
                  <a:pt x="295" y="1116"/>
                  <a:pt x="290" y="1100"/>
                </a:cubicBezTo>
                <a:cubicBezTo>
                  <a:pt x="285" y="1082"/>
                  <a:pt x="282" y="1066"/>
                  <a:pt x="281" y="1051"/>
                </a:cubicBezTo>
                <a:cubicBezTo>
                  <a:pt x="280" y="1036"/>
                  <a:pt x="278" y="1018"/>
                  <a:pt x="278" y="996"/>
                </a:cubicBezTo>
                <a:lnTo>
                  <a:pt x="278" y="371"/>
                </a:lnTo>
                <a:cubicBezTo>
                  <a:pt x="278" y="349"/>
                  <a:pt x="280" y="331"/>
                  <a:pt x="281" y="315"/>
                </a:cubicBezTo>
                <a:cubicBezTo>
                  <a:pt x="282" y="300"/>
                  <a:pt x="285" y="286"/>
                  <a:pt x="290" y="268"/>
                </a:cubicBezTo>
                <a:cubicBezTo>
                  <a:pt x="295" y="252"/>
                  <a:pt x="301" y="239"/>
                  <a:pt x="308" y="228"/>
                </a:cubicBezTo>
                <a:cubicBezTo>
                  <a:pt x="317" y="219"/>
                  <a:pt x="328" y="211"/>
                  <a:pt x="342" y="205"/>
                </a:cubicBezTo>
                <a:cubicBezTo>
                  <a:pt x="355" y="198"/>
                  <a:pt x="374" y="195"/>
                  <a:pt x="394" y="195"/>
                </a:cubicBezTo>
                <a:close/>
                <a:moveTo>
                  <a:pt x="394" y="0"/>
                </a:moveTo>
                <a:cubicBezTo>
                  <a:pt x="322" y="0"/>
                  <a:pt x="260" y="10"/>
                  <a:pt x="209" y="30"/>
                </a:cubicBezTo>
                <a:cubicBezTo>
                  <a:pt x="158" y="48"/>
                  <a:pt x="118" y="77"/>
                  <a:pt x="87" y="115"/>
                </a:cubicBezTo>
                <a:cubicBezTo>
                  <a:pt x="57" y="154"/>
                  <a:pt x="35" y="198"/>
                  <a:pt x="21" y="251"/>
                </a:cubicBezTo>
                <a:cubicBezTo>
                  <a:pt x="7" y="303"/>
                  <a:pt x="0" y="364"/>
                  <a:pt x="0" y="436"/>
                </a:cubicBezTo>
                <a:lnTo>
                  <a:pt x="0" y="930"/>
                </a:lnTo>
                <a:cubicBezTo>
                  <a:pt x="0" y="1002"/>
                  <a:pt x="7" y="1064"/>
                  <a:pt x="21" y="1116"/>
                </a:cubicBezTo>
                <a:cubicBezTo>
                  <a:pt x="35" y="1169"/>
                  <a:pt x="57" y="1215"/>
                  <a:pt x="87" y="1254"/>
                </a:cubicBezTo>
                <a:cubicBezTo>
                  <a:pt x="117" y="1293"/>
                  <a:pt x="158" y="1322"/>
                  <a:pt x="209" y="1342"/>
                </a:cubicBezTo>
                <a:cubicBezTo>
                  <a:pt x="260" y="1361"/>
                  <a:pt x="322" y="1371"/>
                  <a:pt x="394" y="1371"/>
                </a:cubicBezTo>
                <a:cubicBezTo>
                  <a:pt x="534" y="1371"/>
                  <a:pt x="636" y="1332"/>
                  <a:pt x="697" y="1259"/>
                </a:cubicBezTo>
                <a:cubicBezTo>
                  <a:pt x="759" y="1183"/>
                  <a:pt x="789" y="1074"/>
                  <a:pt x="789" y="930"/>
                </a:cubicBezTo>
                <a:lnTo>
                  <a:pt x="789" y="436"/>
                </a:lnTo>
                <a:cubicBezTo>
                  <a:pt x="789" y="293"/>
                  <a:pt x="759" y="184"/>
                  <a:pt x="697" y="110"/>
                </a:cubicBezTo>
                <a:cubicBezTo>
                  <a:pt x="636" y="37"/>
                  <a:pt x="534" y="0"/>
                  <a:pt x="3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2533658" y="1806203"/>
            <a:ext cx="54156" cy="103280"/>
          </a:xfrm>
          <a:custGeom>
            <a:rect b="b" l="l" r="r" t="t"/>
            <a:pathLst>
              <a:path extrusionOk="0" h="1375" w="721">
                <a:moveTo>
                  <a:pt x="359" y="0"/>
                </a:moveTo>
                <a:cubicBezTo>
                  <a:pt x="247" y="0"/>
                  <a:pt x="160" y="31"/>
                  <a:pt x="97" y="90"/>
                </a:cubicBezTo>
                <a:cubicBezTo>
                  <a:pt x="32" y="148"/>
                  <a:pt x="0" y="233"/>
                  <a:pt x="0" y="341"/>
                </a:cubicBezTo>
                <a:cubicBezTo>
                  <a:pt x="0" y="393"/>
                  <a:pt x="9" y="440"/>
                  <a:pt x="24" y="483"/>
                </a:cubicBezTo>
                <a:cubicBezTo>
                  <a:pt x="39" y="526"/>
                  <a:pt x="58" y="561"/>
                  <a:pt x="80" y="588"/>
                </a:cubicBezTo>
                <a:cubicBezTo>
                  <a:pt x="103" y="617"/>
                  <a:pt x="131" y="647"/>
                  <a:pt x="168" y="678"/>
                </a:cubicBezTo>
                <a:lnTo>
                  <a:pt x="311" y="802"/>
                </a:lnTo>
                <a:cubicBezTo>
                  <a:pt x="363" y="847"/>
                  <a:pt x="398" y="887"/>
                  <a:pt x="421" y="923"/>
                </a:cubicBezTo>
                <a:cubicBezTo>
                  <a:pt x="445" y="958"/>
                  <a:pt x="456" y="1003"/>
                  <a:pt x="456" y="1056"/>
                </a:cubicBezTo>
                <a:cubicBezTo>
                  <a:pt x="456" y="1088"/>
                  <a:pt x="449" y="1114"/>
                  <a:pt x="434" y="1135"/>
                </a:cubicBezTo>
                <a:cubicBezTo>
                  <a:pt x="420" y="1155"/>
                  <a:pt x="397" y="1165"/>
                  <a:pt x="365" y="1165"/>
                </a:cubicBezTo>
                <a:cubicBezTo>
                  <a:pt x="322" y="1165"/>
                  <a:pt x="290" y="1145"/>
                  <a:pt x="267" y="1103"/>
                </a:cubicBezTo>
                <a:cubicBezTo>
                  <a:pt x="247" y="1060"/>
                  <a:pt x="236" y="998"/>
                  <a:pt x="235" y="915"/>
                </a:cubicBezTo>
                <a:lnTo>
                  <a:pt x="0" y="957"/>
                </a:lnTo>
                <a:cubicBezTo>
                  <a:pt x="6" y="1099"/>
                  <a:pt x="39" y="1204"/>
                  <a:pt x="101" y="1272"/>
                </a:cubicBezTo>
                <a:cubicBezTo>
                  <a:pt x="162" y="1339"/>
                  <a:pt x="254" y="1374"/>
                  <a:pt x="378" y="1374"/>
                </a:cubicBezTo>
                <a:cubicBezTo>
                  <a:pt x="480" y="1374"/>
                  <a:pt x="562" y="1342"/>
                  <a:pt x="626" y="1277"/>
                </a:cubicBezTo>
                <a:cubicBezTo>
                  <a:pt x="688" y="1215"/>
                  <a:pt x="721" y="1135"/>
                  <a:pt x="721" y="1038"/>
                </a:cubicBezTo>
                <a:cubicBezTo>
                  <a:pt x="721" y="994"/>
                  <a:pt x="716" y="954"/>
                  <a:pt x="705" y="915"/>
                </a:cubicBezTo>
                <a:cubicBezTo>
                  <a:pt x="693" y="877"/>
                  <a:pt x="678" y="840"/>
                  <a:pt x="659" y="808"/>
                </a:cubicBezTo>
                <a:cubicBezTo>
                  <a:pt x="640" y="777"/>
                  <a:pt x="618" y="749"/>
                  <a:pt x="596" y="723"/>
                </a:cubicBezTo>
                <a:cubicBezTo>
                  <a:pt x="574" y="698"/>
                  <a:pt x="548" y="672"/>
                  <a:pt x="518" y="645"/>
                </a:cubicBezTo>
                <a:lnTo>
                  <a:pt x="378" y="522"/>
                </a:lnTo>
                <a:cubicBezTo>
                  <a:pt x="358" y="504"/>
                  <a:pt x="342" y="489"/>
                  <a:pt x="332" y="479"/>
                </a:cubicBezTo>
                <a:cubicBezTo>
                  <a:pt x="322" y="469"/>
                  <a:pt x="309" y="454"/>
                  <a:pt x="297" y="436"/>
                </a:cubicBezTo>
                <a:cubicBezTo>
                  <a:pt x="284" y="419"/>
                  <a:pt x="275" y="399"/>
                  <a:pt x="270" y="380"/>
                </a:cubicBezTo>
                <a:cubicBezTo>
                  <a:pt x="262" y="361"/>
                  <a:pt x="260" y="339"/>
                  <a:pt x="260" y="315"/>
                </a:cubicBezTo>
                <a:cubicBezTo>
                  <a:pt x="260" y="284"/>
                  <a:pt x="267" y="259"/>
                  <a:pt x="285" y="236"/>
                </a:cubicBezTo>
                <a:cubicBezTo>
                  <a:pt x="300" y="215"/>
                  <a:pt x="324" y="204"/>
                  <a:pt x="353" y="203"/>
                </a:cubicBezTo>
                <a:cubicBezTo>
                  <a:pt x="357" y="202"/>
                  <a:pt x="360" y="202"/>
                  <a:pt x="363" y="202"/>
                </a:cubicBezTo>
                <a:cubicBezTo>
                  <a:pt x="377" y="202"/>
                  <a:pt x="389" y="206"/>
                  <a:pt x="399" y="211"/>
                </a:cubicBezTo>
                <a:cubicBezTo>
                  <a:pt x="413" y="218"/>
                  <a:pt x="423" y="226"/>
                  <a:pt x="430" y="238"/>
                </a:cubicBezTo>
                <a:cubicBezTo>
                  <a:pt x="438" y="250"/>
                  <a:pt x="443" y="265"/>
                  <a:pt x="449" y="284"/>
                </a:cubicBezTo>
                <a:cubicBezTo>
                  <a:pt x="452" y="303"/>
                  <a:pt x="456" y="322"/>
                  <a:pt x="457" y="341"/>
                </a:cubicBezTo>
                <a:cubicBezTo>
                  <a:pt x="459" y="359"/>
                  <a:pt x="460" y="383"/>
                  <a:pt x="461" y="409"/>
                </a:cubicBezTo>
                <a:lnTo>
                  <a:pt x="694" y="372"/>
                </a:lnTo>
                <a:cubicBezTo>
                  <a:pt x="691" y="344"/>
                  <a:pt x="689" y="318"/>
                  <a:pt x="686" y="296"/>
                </a:cubicBezTo>
                <a:cubicBezTo>
                  <a:pt x="682" y="272"/>
                  <a:pt x="677" y="247"/>
                  <a:pt x="670" y="221"/>
                </a:cubicBezTo>
                <a:cubicBezTo>
                  <a:pt x="663" y="194"/>
                  <a:pt x="653" y="172"/>
                  <a:pt x="643" y="151"/>
                </a:cubicBezTo>
                <a:cubicBezTo>
                  <a:pt x="631" y="131"/>
                  <a:pt x="617" y="111"/>
                  <a:pt x="600" y="91"/>
                </a:cubicBezTo>
                <a:cubicBezTo>
                  <a:pt x="584" y="72"/>
                  <a:pt x="563" y="55"/>
                  <a:pt x="542" y="42"/>
                </a:cubicBezTo>
                <a:cubicBezTo>
                  <a:pt x="518" y="30"/>
                  <a:pt x="492" y="19"/>
                  <a:pt x="461" y="11"/>
                </a:cubicBezTo>
                <a:cubicBezTo>
                  <a:pt x="430" y="4"/>
                  <a:pt x="395" y="0"/>
                  <a:pt x="3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2604564" y="1807705"/>
            <a:ext cx="57536" cy="100501"/>
          </a:xfrm>
          <a:custGeom>
            <a:rect b="b" l="l" r="r" t="t"/>
            <a:pathLst>
              <a:path extrusionOk="0" h="1338" w="766">
                <a:moveTo>
                  <a:pt x="359" y="189"/>
                </a:moveTo>
                <a:cubicBezTo>
                  <a:pt x="393" y="189"/>
                  <a:pt x="420" y="193"/>
                  <a:pt x="441" y="200"/>
                </a:cubicBezTo>
                <a:cubicBezTo>
                  <a:pt x="461" y="208"/>
                  <a:pt x="477" y="220"/>
                  <a:pt x="487" y="239"/>
                </a:cubicBezTo>
                <a:cubicBezTo>
                  <a:pt x="497" y="256"/>
                  <a:pt x="503" y="276"/>
                  <a:pt x="505" y="296"/>
                </a:cubicBezTo>
                <a:cubicBezTo>
                  <a:pt x="508" y="317"/>
                  <a:pt x="509" y="345"/>
                  <a:pt x="509" y="379"/>
                </a:cubicBezTo>
                <a:cubicBezTo>
                  <a:pt x="509" y="449"/>
                  <a:pt x="499" y="496"/>
                  <a:pt x="479" y="522"/>
                </a:cubicBezTo>
                <a:cubicBezTo>
                  <a:pt x="458" y="550"/>
                  <a:pt x="418" y="563"/>
                  <a:pt x="359" y="563"/>
                </a:cubicBezTo>
                <a:lnTo>
                  <a:pt x="272" y="563"/>
                </a:lnTo>
                <a:lnTo>
                  <a:pt x="272" y="189"/>
                </a:lnTo>
                <a:close/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273" y="1338"/>
                </a:lnTo>
                <a:lnTo>
                  <a:pt x="273" y="756"/>
                </a:lnTo>
                <a:lnTo>
                  <a:pt x="393" y="756"/>
                </a:lnTo>
                <a:cubicBezTo>
                  <a:pt x="449" y="756"/>
                  <a:pt x="499" y="749"/>
                  <a:pt x="543" y="737"/>
                </a:cubicBezTo>
                <a:cubicBezTo>
                  <a:pt x="586" y="725"/>
                  <a:pt x="625" y="705"/>
                  <a:pt x="659" y="678"/>
                </a:cubicBezTo>
                <a:cubicBezTo>
                  <a:pt x="694" y="649"/>
                  <a:pt x="720" y="611"/>
                  <a:pt x="739" y="562"/>
                </a:cubicBezTo>
                <a:cubicBezTo>
                  <a:pt x="756" y="512"/>
                  <a:pt x="765" y="454"/>
                  <a:pt x="765" y="384"/>
                </a:cubicBezTo>
                <a:cubicBezTo>
                  <a:pt x="765" y="128"/>
                  <a:pt x="649" y="1"/>
                  <a:pt x="4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2678551" y="1807705"/>
            <a:ext cx="20355" cy="100350"/>
          </a:xfrm>
          <a:custGeom>
            <a:rect b="b" l="l" r="r" t="t"/>
            <a:pathLst>
              <a:path extrusionOk="0" h="1336" w="271">
                <a:moveTo>
                  <a:pt x="0" y="1"/>
                </a:moveTo>
                <a:lnTo>
                  <a:pt x="0" y="1336"/>
                </a:lnTo>
                <a:lnTo>
                  <a:pt x="270" y="1336"/>
                </a:lnTo>
                <a:lnTo>
                  <a:pt x="27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2713478" y="1807630"/>
            <a:ext cx="52203" cy="100425"/>
          </a:xfrm>
          <a:custGeom>
            <a:rect b="b" l="l" r="r" t="t"/>
            <a:pathLst>
              <a:path extrusionOk="0" h="1337" w="695">
                <a:moveTo>
                  <a:pt x="1" y="0"/>
                </a:moveTo>
                <a:lnTo>
                  <a:pt x="1" y="201"/>
                </a:lnTo>
                <a:lnTo>
                  <a:pt x="215" y="201"/>
                </a:lnTo>
                <a:lnTo>
                  <a:pt x="215" y="1337"/>
                </a:lnTo>
                <a:lnTo>
                  <a:pt x="485" y="1337"/>
                </a:lnTo>
                <a:lnTo>
                  <a:pt x="485" y="201"/>
                </a:lnTo>
                <a:lnTo>
                  <a:pt x="694" y="201"/>
                </a:lnTo>
                <a:lnTo>
                  <a:pt x="6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2774621" y="1807705"/>
            <a:ext cx="61517" cy="100350"/>
          </a:xfrm>
          <a:custGeom>
            <a:rect b="b" l="l" r="r" t="t"/>
            <a:pathLst>
              <a:path extrusionOk="0" h="1336" w="819">
                <a:moveTo>
                  <a:pt x="410" y="340"/>
                </a:moveTo>
                <a:lnTo>
                  <a:pt x="490" y="872"/>
                </a:lnTo>
                <a:lnTo>
                  <a:pt x="332" y="872"/>
                </a:lnTo>
                <a:lnTo>
                  <a:pt x="410" y="340"/>
                </a:lnTo>
                <a:close/>
                <a:moveTo>
                  <a:pt x="261" y="1"/>
                </a:moveTo>
                <a:lnTo>
                  <a:pt x="0" y="1336"/>
                </a:lnTo>
                <a:lnTo>
                  <a:pt x="257" y="1336"/>
                </a:lnTo>
                <a:lnTo>
                  <a:pt x="306" y="1041"/>
                </a:lnTo>
                <a:lnTo>
                  <a:pt x="517" y="1041"/>
                </a:lnTo>
                <a:lnTo>
                  <a:pt x="566" y="1336"/>
                </a:lnTo>
                <a:lnTo>
                  <a:pt x="819" y="1336"/>
                </a:lnTo>
                <a:lnTo>
                  <a:pt x="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2852062" y="1807705"/>
            <a:ext cx="43715" cy="100501"/>
          </a:xfrm>
          <a:custGeom>
            <a:rect b="b" l="l" r="r" t="t"/>
            <a:pathLst>
              <a:path extrusionOk="0" h="1338" w="582"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582" y="1338"/>
                </a:lnTo>
                <a:lnTo>
                  <a:pt x="582" y="1152"/>
                </a:lnTo>
                <a:lnTo>
                  <a:pt x="272" y="1152"/>
                </a:lnTo>
                <a:lnTo>
                  <a:pt x="2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2379000" y="1981514"/>
            <a:ext cx="516699" cy="994339"/>
          </a:xfrm>
          <a:custGeom>
            <a:rect b="b" l="l" r="r" t="t"/>
            <a:pathLst>
              <a:path extrusionOk="0" h="13238" w="6879">
                <a:moveTo>
                  <a:pt x="1" y="1"/>
                </a:moveTo>
                <a:lnTo>
                  <a:pt x="1" y="13238"/>
                </a:lnTo>
                <a:lnTo>
                  <a:pt x="6879" y="13238"/>
                </a:lnTo>
                <a:lnTo>
                  <a:pt x="68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2257016" y="3041046"/>
            <a:ext cx="51903" cy="297596"/>
          </a:xfrm>
          <a:custGeom>
            <a:rect b="b" l="l" r="r" t="t"/>
            <a:pathLst>
              <a:path extrusionOk="0" h="3962" w="691">
                <a:moveTo>
                  <a:pt x="1" y="1"/>
                </a:moveTo>
                <a:lnTo>
                  <a:pt x="1" y="3961"/>
                </a:lnTo>
                <a:lnTo>
                  <a:pt x="691" y="3961"/>
                </a:lnTo>
                <a:lnTo>
                  <a:pt x="69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2965859" y="3041046"/>
            <a:ext cx="51828" cy="297596"/>
          </a:xfrm>
          <a:custGeom>
            <a:rect b="b" l="l" r="r" t="t"/>
            <a:pathLst>
              <a:path extrusionOk="0" h="3962" w="690">
                <a:moveTo>
                  <a:pt x="1" y="1"/>
                </a:moveTo>
                <a:lnTo>
                  <a:pt x="1" y="3961"/>
                </a:lnTo>
                <a:lnTo>
                  <a:pt x="689" y="3961"/>
                </a:lnTo>
                <a:lnTo>
                  <a:pt x="68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2408068" y="3338566"/>
            <a:ext cx="458637" cy="46645"/>
          </a:xfrm>
          <a:custGeom>
            <a:rect b="b" l="l" r="r" t="t"/>
            <a:pathLst>
              <a:path extrusionOk="0" h="621" w="6106">
                <a:moveTo>
                  <a:pt x="1" y="0"/>
                </a:moveTo>
                <a:lnTo>
                  <a:pt x="1" y="620"/>
                </a:lnTo>
                <a:lnTo>
                  <a:pt x="6106" y="62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2408068" y="3338566"/>
            <a:ext cx="458637" cy="19604"/>
          </a:xfrm>
          <a:custGeom>
            <a:rect b="b" l="l" r="r" t="t"/>
            <a:pathLst>
              <a:path extrusionOk="0" h="261" w="6106">
                <a:moveTo>
                  <a:pt x="1" y="0"/>
                </a:moveTo>
                <a:lnTo>
                  <a:pt x="1" y="260"/>
                </a:lnTo>
                <a:lnTo>
                  <a:pt x="6106" y="26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2244322" y="3385135"/>
            <a:ext cx="786203" cy="46720"/>
          </a:xfrm>
          <a:custGeom>
            <a:rect b="b" l="l" r="r" t="t"/>
            <a:pathLst>
              <a:path extrusionOk="0" h="622" w="10467">
                <a:moveTo>
                  <a:pt x="0" y="0"/>
                </a:moveTo>
                <a:lnTo>
                  <a:pt x="0" y="622"/>
                </a:lnTo>
                <a:lnTo>
                  <a:pt x="10466" y="622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2054736" y="3431780"/>
            <a:ext cx="1165295" cy="46645"/>
          </a:xfrm>
          <a:custGeom>
            <a:rect b="b" l="l" r="r" t="t"/>
            <a:pathLst>
              <a:path extrusionOk="0" h="621" w="15514">
                <a:moveTo>
                  <a:pt x="1" y="1"/>
                </a:moveTo>
                <a:lnTo>
                  <a:pt x="1" y="621"/>
                </a:lnTo>
                <a:lnTo>
                  <a:pt x="15514" y="621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2244322" y="3385135"/>
            <a:ext cx="786203" cy="19604"/>
          </a:xfrm>
          <a:custGeom>
            <a:rect b="b" l="l" r="r" t="t"/>
            <a:pathLst>
              <a:path extrusionOk="0" h="261" w="10467">
                <a:moveTo>
                  <a:pt x="0" y="0"/>
                </a:moveTo>
                <a:lnTo>
                  <a:pt x="0" y="260"/>
                </a:lnTo>
                <a:lnTo>
                  <a:pt x="10466" y="260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2054736" y="3431780"/>
            <a:ext cx="1165295" cy="19529"/>
          </a:xfrm>
          <a:custGeom>
            <a:rect b="b" l="l" r="r" t="t"/>
            <a:pathLst>
              <a:path extrusionOk="0" h="260" w="15514">
                <a:moveTo>
                  <a:pt x="1" y="1"/>
                </a:moveTo>
                <a:lnTo>
                  <a:pt x="1" y="259"/>
                </a:lnTo>
                <a:lnTo>
                  <a:pt x="15514" y="259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3220717" y="2011409"/>
            <a:ext cx="734375" cy="100350"/>
          </a:xfrm>
          <a:custGeom>
            <a:rect b="b" l="l" r="r" t="t"/>
            <a:pathLst>
              <a:path extrusionOk="0" h="1336" w="9777">
                <a:moveTo>
                  <a:pt x="1" y="1"/>
                </a:moveTo>
                <a:lnTo>
                  <a:pt x="1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3220717" y="2111684"/>
            <a:ext cx="655732" cy="1226963"/>
          </a:xfrm>
          <a:custGeom>
            <a:rect b="b" l="l" r="r" t="t"/>
            <a:pathLst>
              <a:path extrusionOk="0" h="16335" w="8730">
                <a:moveTo>
                  <a:pt x="1" y="0"/>
                </a:moveTo>
                <a:lnTo>
                  <a:pt x="1" y="16334"/>
                </a:lnTo>
                <a:lnTo>
                  <a:pt x="8730" y="16334"/>
                </a:lnTo>
                <a:lnTo>
                  <a:pt x="87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3290798" y="2201893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3308374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3299060" y="2303445"/>
            <a:ext cx="111091" cy="18327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3485040" y="2201893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3502392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3493078" y="2303445"/>
            <a:ext cx="111167" cy="18327"/>
          </a:xfrm>
          <a:custGeom>
            <a:rect b="b" l="l" r="r" t="t"/>
            <a:pathLst>
              <a:path extrusionOk="0" h="244" w="1480">
                <a:moveTo>
                  <a:pt x="1" y="0"/>
                </a:moveTo>
                <a:lnTo>
                  <a:pt x="1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3679133" y="2201893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3696484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3687170" y="2303445"/>
            <a:ext cx="111091" cy="18327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3290798" y="2529307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3308374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3299060" y="2630784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3485040" y="2529307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3502392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>
            <a:off x="3493078" y="2630784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3679133" y="2529307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3696484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3687170" y="2630784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3290798" y="2856796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9"/>
                </a:lnTo>
                <a:lnTo>
                  <a:pt x="1696" y="2949"/>
                </a:lnTo>
                <a:lnTo>
                  <a:pt x="1696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3308374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3299060" y="2958273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3485040" y="2856796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3502392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1" y="0"/>
                </a:moveTo>
                <a:lnTo>
                  <a:pt x="1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3493078" y="2958273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3679133" y="2856796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3696484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3687170" y="2958273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3220717" y="2111684"/>
            <a:ext cx="699523" cy="40185"/>
          </a:xfrm>
          <a:custGeom>
            <a:rect b="b" l="l" r="r" t="t"/>
            <a:pathLst>
              <a:path extrusionOk="0" h="535" w="9313">
                <a:moveTo>
                  <a:pt x="1" y="0"/>
                </a:moveTo>
                <a:lnTo>
                  <a:pt x="1" y="534"/>
                </a:lnTo>
                <a:lnTo>
                  <a:pt x="9313" y="534"/>
                </a:lnTo>
                <a:lnTo>
                  <a:pt x="93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3220717" y="3189844"/>
            <a:ext cx="656333" cy="148873"/>
          </a:xfrm>
          <a:custGeom>
            <a:rect b="b" l="l" r="r" t="t"/>
            <a:pathLst>
              <a:path extrusionOk="0" h="1982" w="8738">
                <a:moveTo>
                  <a:pt x="1" y="1"/>
                </a:moveTo>
                <a:lnTo>
                  <a:pt x="1" y="1981"/>
                </a:lnTo>
                <a:lnTo>
                  <a:pt x="8738" y="1981"/>
                </a:lnTo>
                <a:lnTo>
                  <a:pt x="87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3308374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3502392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3696484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3308374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3502392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3696484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3308374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3502392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1" y="1"/>
                </a:moveTo>
                <a:lnTo>
                  <a:pt x="1" y="1072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3696484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3308374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3502392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3696484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3308374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3502392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3696484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3308374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3502392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2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3696484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1319754" y="2011184"/>
            <a:ext cx="734300" cy="100350"/>
          </a:xfrm>
          <a:custGeom>
            <a:rect b="b" l="l" r="r" t="t"/>
            <a:pathLst>
              <a:path extrusionOk="0" h="1336" w="9776">
                <a:moveTo>
                  <a:pt x="0" y="1"/>
                </a:moveTo>
                <a:lnTo>
                  <a:pt x="0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1398248" y="2111383"/>
            <a:ext cx="655807" cy="1226963"/>
          </a:xfrm>
          <a:custGeom>
            <a:rect b="b" l="l" r="r" t="t"/>
            <a:pathLst>
              <a:path extrusionOk="0" h="16335" w="8731">
                <a:moveTo>
                  <a:pt x="1" y="0"/>
                </a:moveTo>
                <a:lnTo>
                  <a:pt x="1" y="16334"/>
                </a:lnTo>
                <a:lnTo>
                  <a:pt x="8731" y="16334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1468478" y="2201593"/>
            <a:ext cx="127316" cy="221582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1485830" y="2222549"/>
            <a:ext cx="92539" cy="179369"/>
          </a:xfrm>
          <a:custGeom>
            <a:rect b="b" l="l" r="r" t="t"/>
            <a:pathLst>
              <a:path extrusionOk="0" h="2388" w="1232">
                <a:moveTo>
                  <a:pt x="0" y="1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1476516" y="2303070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1662496" y="2201593"/>
            <a:ext cx="127391" cy="221582"/>
          </a:xfrm>
          <a:custGeom>
            <a:rect b="b" l="l" r="r" t="t"/>
            <a:pathLst>
              <a:path extrusionOk="0" h="2950" w="1696">
                <a:moveTo>
                  <a:pt x="1" y="0"/>
                </a:moveTo>
                <a:lnTo>
                  <a:pt x="1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1679847" y="2222549"/>
            <a:ext cx="92539" cy="179369"/>
          </a:xfrm>
          <a:custGeom>
            <a:rect b="b" l="l" r="r" t="t"/>
            <a:pathLst>
              <a:path extrusionOk="0" h="2388" w="1232">
                <a:moveTo>
                  <a:pt x="1" y="1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1670608" y="2303070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1856588" y="2201593"/>
            <a:ext cx="127316" cy="221582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1874089" y="2222549"/>
            <a:ext cx="92463" cy="179369"/>
          </a:xfrm>
          <a:custGeom>
            <a:rect b="b" l="l" r="r" t="t"/>
            <a:pathLst>
              <a:path extrusionOk="0" h="2388" w="1231">
                <a:moveTo>
                  <a:pt x="0" y="1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1864700" y="2303070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1468478" y="2529157"/>
            <a:ext cx="127316" cy="221432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1485830" y="2550038"/>
            <a:ext cx="92539" cy="179444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9"/>
                </a:lnTo>
                <a:lnTo>
                  <a:pt x="1231" y="2389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/>
          <p:cNvSpPr/>
          <p:nvPr/>
        </p:nvSpPr>
        <p:spPr>
          <a:xfrm>
            <a:off x="1476516" y="2630634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5"/>
          <p:cNvSpPr/>
          <p:nvPr/>
        </p:nvSpPr>
        <p:spPr>
          <a:xfrm>
            <a:off x="1662496" y="2529157"/>
            <a:ext cx="127391" cy="221432"/>
          </a:xfrm>
          <a:custGeom>
            <a:rect b="b" l="l" r="r" t="t"/>
            <a:pathLst>
              <a:path extrusionOk="0" h="2948" w="1696">
                <a:moveTo>
                  <a:pt x="1" y="0"/>
                </a:moveTo>
                <a:lnTo>
                  <a:pt x="1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1679847" y="2550038"/>
            <a:ext cx="92539" cy="179444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9"/>
                </a:lnTo>
                <a:lnTo>
                  <a:pt x="1232" y="2389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5"/>
          <p:cNvSpPr/>
          <p:nvPr/>
        </p:nvSpPr>
        <p:spPr>
          <a:xfrm>
            <a:off x="1670608" y="2630634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1856588" y="2529157"/>
            <a:ext cx="127316" cy="221432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1874089" y="255003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1864700" y="2630634"/>
            <a:ext cx="111167" cy="18327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1468478" y="2856421"/>
            <a:ext cx="127316" cy="221582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4" y="2950"/>
                </a:lnTo>
                <a:lnTo>
                  <a:pt x="16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1485830" y="2877527"/>
            <a:ext cx="92539" cy="179444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1476516" y="2958047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1662496" y="2856421"/>
            <a:ext cx="127391" cy="221582"/>
          </a:xfrm>
          <a:custGeom>
            <a:rect b="b" l="l" r="r" t="t"/>
            <a:pathLst>
              <a:path extrusionOk="0" h="2950" w="1696">
                <a:moveTo>
                  <a:pt x="1" y="1"/>
                </a:moveTo>
                <a:lnTo>
                  <a:pt x="1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1679847" y="2877527"/>
            <a:ext cx="92539" cy="179444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1670608" y="2958047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1856588" y="2856421"/>
            <a:ext cx="127316" cy="221582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1874089" y="2877527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1864700" y="2958047"/>
            <a:ext cx="111167" cy="18327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1398248" y="3189543"/>
            <a:ext cx="655807" cy="148948"/>
          </a:xfrm>
          <a:custGeom>
            <a:rect b="b" l="l" r="r" t="t"/>
            <a:pathLst>
              <a:path extrusionOk="0" h="1983" w="8731">
                <a:moveTo>
                  <a:pt x="1" y="0"/>
                </a:moveTo>
                <a:lnTo>
                  <a:pt x="1" y="1982"/>
                </a:lnTo>
                <a:lnTo>
                  <a:pt x="8731" y="1982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/>
          <p:nvPr/>
        </p:nvSpPr>
        <p:spPr>
          <a:xfrm>
            <a:off x="1354457" y="2111383"/>
            <a:ext cx="699598" cy="40185"/>
          </a:xfrm>
          <a:custGeom>
            <a:rect b="b" l="l" r="r" t="t"/>
            <a:pathLst>
              <a:path extrusionOk="0" h="535" w="9314">
                <a:moveTo>
                  <a:pt x="1" y="0"/>
                </a:moveTo>
                <a:lnTo>
                  <a:pt x="1" y="534"/>
                </a:lnTo>
                <a:lnTo>
                  <a:pt x="9314" y="534"/>
                </a:lnTo>
                <a:lnTo>
                  <a:pt x="93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"/>
          <p:cNvSpPr/>
          <p:nvPr/>
        </p:nvSpPr>
        <p:spPr>
          <a:xfrm>
            <a:off x="1485830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"/>
          <p:cNvSpPr/>
          <p:nvPr/>
        </p:nvSpPr>
        <p:spPr>
          <a:xfrm>
            <a:off x="1679847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/>
          <p:nvPr/>
        </p:nvSpPr>
        <p:spPr>
          <a:xfrm>
            <a:off x="1874089" y="2222549"/>
            <a:ext cx="92463" cy="80671"/>
          </a:xfrm>
          <a:custGeom>
            <a:rect b="b" l="l" r="r" t="t"/>
            <a:pathLst>
              <a:path extrusionOk="0" h="1074" w="1231">
                <a:moveTo>
                  <a:pt x="0" y="1"/>
                </a:moveTo>
                <a:lnTo>
                  <a:pt x="0" y="1074"/>
                </a:lnTo>
                <a:lnTo>
                  <a:pt x="1230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1485830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1679847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1874089" y="2321397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1485830" y="2550038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1679847" y="2550038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1874089" y="2550038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5"/>
          <p:cNvSpPr/>
          <p:nvPr/>
        </p:nvSpPr>
        <p:spPr>
          <a:xfrm>
            <a:off x="1485830" y="2648886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5"/>
          <p:cNvSpPr/>
          <p:nvPr/>
        </p:nvSpPr>
        <p:spPr>
          <a:xfrm>
            <a:off x="1679847" y="2648886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/>
          <p:nvPr/>
        </p:nvSpPr>
        <p:spPr>
          <a:xfrm>
            <a:off x="1874089" y="2648886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"/>
          <p:cNvSpPr/>
          <p:nvPr/>
        </p:nvSpPr>
        <p:spPr>
          <a:xfrm>
            <a:off x="1485830" y="2877527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1679847" y="2877527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5"/>
          <p:cNvSpPr/>
          <p:nvPr/>
        </p:nvSpPr>
        <p:spPr>
          <a:xfrm>
            <a:off x="1874089" y="2877527"/>
            <a:ext cx="92463" cy="80596"/>
          </a:xfrm>
          <a:custGeom>
            <a:rect b="b" l="l" r="r" t="t"/>
            <a:pathLst>
              <a:path extrusionOk="0" h="1073" w="1231">
                <a:moveTo>
                  <a:pt x="0" y="0"/>
                </a:moveTo>
                <a:lnTo>
                  <a:pt x="0" y="1073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5"/>
          <p:cNvSpPr/>
          <p:nvPr/>
        </p:nvSpPr>
        <p:spPr>
          <a:xfrm>
            <a:off x="1485830" y="2976450"/>
            <a:ext cx="92539" cy="80521"/>
          </a:xfrm>
          <a:custGeom>
            <a:rect b="b" l="l" r="r" t="t"/>
            <a:pathLst>
              <a:path extrusionOk="0" h="1072" w="1232">
                <a:moveTo>
                  <a:pt x="0" y="0"/>
                </a:moveTo>
                <a:lnTo>
                  <a:pt x="0" y="1071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5"/>
          <p:cNvSpPr/>
          <p:nvPr/>
        </p:nvSpPr>
        <p:spPr>
          <a:xfrm>
            <a:off x="1679847" y="2976450"/>
            <a:ext cx="92539" cy="80521"/>
          </a:xfrm>
          <a:custGeom>
            <a:rect b="b" l="l" r="r" t="t"/>
            <a:pathLst>
              <a:path extrusionOk="0" h="1072" w="1232">
                <a:moveTo>
                  <a:pt x="1" y="0"/>
                </a:moveTo>
                <a:lnTo>
                  <a:pt x="1" y="1071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5"/>
          <p:cNvSpPr/>
          <p:nvPr/>
        </p:nvSpPr>
        <p:spPr>
          <a:xfrm>
            <a:off x="1874089" y="2976450"/>
            <a:ext cx="92463" cy="80521"/>
          </a:xfrm>
          <a:custGeom>
            <a:rect b="b" l="l" r="r" t="t"/>
            <a:pathLst>
              <a:path extrusionOk="0" h="1072" w="1231">
                <a:moveTo>
                  <a:pt x="0" y="0"/>
                </a:moveTo>
                <a:lnTo>
                  <a:pt x="0" y="1071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5"/>
          <p:cNvSpPr/>
          <p:nvPr/>
        </p:nvSpPr>
        <p:spPr>
          <a:xfrm>
            <a:off x="2487238" y="3039018"/>
            <a:ext cx="300225" cy="299624"/>
          </a:xfrm>
          <a:custGeom>
            <a:rect b="b" l="l" r="r" t="t"/>
            <a:pathLst>
              <a:path extrusionOk="0" h="3989" w="3997">
                <a:moveTo>
                  <a:pt x="0" y="0"/>
                </a:moveTo>
                <a:lnTo>
                  <a:pt x="0" y="3988"/>
                </a:lnTo>
                <a:lnTo>
                  <a:pt x="3997" y="3988"/>
                </a:lnTo>
                <a:lnTo>
                  <a:pt x="39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5"/>
          <p:cNvSpPr/>
          <p:nvPr/>
        </p:nvSpPr>
        <p:spPr>
          <a:xfrm>
            <a:off x="2511274" y="3062378"/>
            <a:ext cx="252303" cy="276339"/>
          </a:xfrm>
          <a:custGeom>
            <a:rect b="b" l="l" r="r" t="t"/>
            <a:pathLst>
              <a:path extrusionOk="0" h="3679" w="3359">
                <a:moveTo>
                  <a:pt x="1" y="0"/>
                </a:moveTo>
                <a:lnTo>
                  <a:pt x="1" y="3678"/>
                </a:lnTo>
                <a:lnTo>
                  <a:pt x="3359" y="3678"/>
                </a:lnTo>
                <a:lnTo>
                  <a:pt x="33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5"/>
          <p:cNvSpPr/>
          <p:nvPr/>
        </p:nvSpPr>
        <p:spPr>
          <a:xfrm>
            <a:off x="2627699" y="3055243"/>
            <a:ext cx="19379" cy="283475"/>
          </a:xfrm>
          <a:custGeom>
            <a:rect b="b" l="l" r="r" t="t"/>
            <a:pathLst>
              <a:path extrusionOk="0" h="3774" w="258">
                <a:moveTo>
                  <a:pt x="1" y="1"/>
                </a:moveTo>
                <a:lnTo>
                  <a:pt x="1" y="3773"/>
                </a:lnTo>
                <a:lnTo>
                  <a:pt x="258" y="3773"/>
                </a:lnTo>
                <a:lnTo>
                  <a:pt x="258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5"/>
          <p:cNvSpPr/>
          <p:nvPr/>
        </p:nvSpPr>
        <p:spPr>
          <a:xfrm>
            <a:off x="2511274" y="3062378"/>
            <a:ext cx="116124" cy="276114"/>
          </a:xfrm>
          <a:custGeom>
            <a:rect b="b" l="l" r="r" t="t"/>
            <a:pathLst>
              <a:path extrusionOk="0" h="3676" w="1546">
                <a:moveTo>
                  <a:pt x="1" y="0"/>
                </a:moveTo>
                <a:lnTo>
                  <a:pt x="1" y="3675"/>
                </a:lnTo>
                <a:lnTo>
                  <a:pt x="154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5"/>
          <p:cNvSpPr/>
          <p:nvPr/>
        </p:nvSpPr>
        <p:spPr>
          <a:xfrm>
            <a:off x="2647003" y="3062378"/>
            <a:ext cx="116199" cy="276114"/>
          </a:xfrm>
          <a:custGeom>
            <a:rect b="b" l="l" r="r" t="t"/>
            <a:pathLst>
              <a:path extrusionOk="0" h="3676" w="1547">
                <a:moveTo>
                  <a:pt x="1" y="0"/>
                </a:moveTo>
                <a:lnTo>
                  <a:pt x="1" y="3675"/>
                </a:lnTo>
                <a:lnTo>
                  <a:pt x="154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"/>
          <p:cNvSpPr/>
          <p:nvPr/>
        </p:nvSpPr>
        <p:spPr>
          <a:xfrm>
            <a:off x="2416556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5"/>
          <p:cNvSpPr/>
          <p:nvPr/>
        </p:nvSpPr>
        <p:spPr>
          <a:xfrm>
            <a:off x="2416556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5"/>
          <p:cNvSpPr/>
          <p:nvPr/>
        </p:nvSpPr>
        <p:spPr>
          <a:xfrm>
            <a:off x="253636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5"/>
          <p:cNvSpPr/>
          <p:nvPr/>
        </p:nvSpPr>
        <p:spPr>
          <a:xfrm>
            <a:off x="253636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5"/>
          <p:cNvSpPr/>
          <p:nvPr/>
        </p:nvSpPr>
        <p:spPr>
          <a:xfrm>
            <a:off x="2656017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5"/>
          <p:cNvSpPr/>
          <p:nvPr/>
        </p:nvSpPr>
        <p:spPr>
          <a:xfrm>
            <a:off x="265609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5"/>
          <p:cNvSpPr/>
          <p:nvPr/>
        </p:nvSpPr>
        <p:spPr>
          <a:xfrm>
            <a:off x="2775822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5"/>
          <p:cNvSpPr/>
          <p:nvPr/>
        </p:nvSpPr>
        <p:spPr>
          <a:xfrm>
            <a:off x="2775822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5"/>
          <p:cNvSpPr/>
          <p:nvPr/>
        </p:nvSpPr>
        <p:spPr>
          <a:xfrm>
            <a:off x="2416556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5"/>
          <p:cNvSpPr/>
          <p:nvPr/>
        </p:nvSpPr>
        <p:spPr>
          <a:xfrm>
            <a:off x="2416556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"/>
          <p:cNvSpPr/>
          <p:nvPr/>
        </p:nvSpPr>
        <p:spPr>
          <a:xfrm>
            <a:off x="253636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5"/>
          <p:cNvSpPr/>
          <p:nvPr/>
        </p:nvSpPr>
        <p:spPr>
          <a:xfrm>
            <a:off x="253636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5"/>
          <p:cNvSpPr/>
          <p:nvPr/>
        </p:nvSpPr>
        <p:spPr>
          <a:xfrm>
            <a:off x="2656017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5"/>
          <p:cNvSpPr/>
          <p:nvPr/>
        </p:nvSpPr>
        <p:spPr>
          <a:xfrm>
            <a:off x="265609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5"/>
          <p:cNvSpPr/>
          <p:nvPr/>
        </p:nvSpPr>
        <p:spPr>
          <a:xfrm>
            <a:off x="2775822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2775822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5"/>
          <p:cNvSpPr/>
          <p:nvPr/>
        </p:nvSpPr>
        <p:spPr>
          <a:xfrm>
            <a:off x="2416556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5"/>
          <p:cNvSpPr/>
          <p:nvPr/>
        </p:nvSpPr>
        <p:spPr>
          <a:xfrm>
            <a:off x="2416556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5"/>
          <p:cNvSpPr/>
          <p:nvPr/>
        </p:nvSpPr>
        <p:spPr>
          <a:xfrm>
            <a:off x="253636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5"/>
          <p:cNvSpPr/>
          <p:nvPr/>
        </p:nvSpPr>
        <p:spPr>
          <a:xfrm>
            <a:off x="253636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2656017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5"/>
          <p:cNvSpPr/>
          <p:nvPr/>
        </p:nvSpPr>
        <p:spPr>
          <a:xfrm>
            <a:off x="265609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"/>
          <p:cNvSpPr/>
          <p:nvPr/>
        </p:nvSpPr>
        <p:spPr>
          <a:xfrm>
            <a:off x="2775822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5"/>
          <p:cNvSpPr/>
          <p:nvPr/>
        </p:nvSpPr>
        <p:spPr>
          <a:xfrm>
            <a:off x="2775822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"/>
          <p:cNvSpPr/>
          <p:nvPr/>
        </p:nvSpPr>
        <p:spPr>
          <a:xfrm>
            <a:off x="2416556" y="2379083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5"/>
          <p:cNvSpPr/>
          <p:nvPr/>
        </p:nvSpPr>
        <p:spPr>
          <a:xfrm>
            <a:off x="2416556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5"/>
          <p:cNvSpPr/>
          <p:nvPr/>
        </p:nvSpPr>
        <p:spPr>
          <a:xfrm>
            <a:off x="2536362" y="2379083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5"/>
          <p:cNvSpPr/>
          <p:nvPr/>
        </p:nvSpPr>
        <p:spPr>
          <a:xfrm>
            <a:off x="2536362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>
            <a:off x="2656017" y="2379083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5"/>
          <p:cNvSpPr/>
          <p:nvPr/>
        </p:nvSpPr>
        <p:spPr>
          <a:xfrm>
            <a:off x="2656092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5"/>
          <p:cNvSpPr/>
          <p:nvPr/>
        </p:nvSpPr>
        <p:spPr>
          <a:xfrm>
            <a:off x="2775822" y="2379083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5"/>
          <p:cNvSpPr/>
          <p:nvPr/>
        </p:nvSpPr>
        <p:spPr>
          <a:xfrm>
            <a:off x="2775822" y="2379083"/>
            <a:ext cx="82474" cy="8247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5"/>
          <p:cNvSpPr/>
          <p:nvPr/>
        </p:nvSpPr>
        <p:spPr>
          <a:xfrm>
            <a:off x="2416556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5"/>
          <p:cNvSpPr/>
          <p:nvPr/>
        </p:nvSpPr>
        <p:spPr>
          <a:xfrm>
            <a:off x="2416556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5"/>
          <p:cNvSpPr/>
          <p:nvPr/>
        </p:nvSpPr>
        <p:spPr>
          <a:xfrm>
            <a:off x="253636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5"/>
          <p:cNvSpPr/>
          <p:nvPr/>
        </p:nvSpPr>
        <p:spPr>
          <a:xfrm>
            <a:off x="253636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5"/>
          <p:cNvSpPr/>
          <p:nvPr/>
        </p:nvSpPr>
        <p:spPr>
          <a:xfrm>
            <a:off x="2656017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5"/>
          <p:cNvSpPr/>
          <p:nvPr/>
        </p:nvSpPr>
        <p:spPr>
          <a:xfrm>
            <a:off x="265609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5"/>
          <p:cNvSpPr/>
          <p:nvPr/>
        </p:nvSpPr>
        <p:spPr>
          <a:xfrm>
            <a:off x="2775822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5"/>
          <p:cNvSpPr/>
          <p:nvPr/>
        </p:nvSpPr>
        <p:spPr>
          <a:xfrm>
            <a:off x="2775822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5"/>
          <p:cNvSpPr/>
          <p:nvPr/>
        </p:nvSpPr>
        <p:spPr>
          <a:xfrm>
            <a:off x="2416556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5"/>
          <p:cNvSpPr/>
          <p:nvPr/>
        </p:nvSpPr>
        <p:spPr>
          <a:xfrm>
            <a:off x="2416556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5"/>
          <p:cNvSpPr/>
          <p:nvPr/>
        </p:nvSpPr>
        <p:spPr>
          <a:xfrm>
            <a:off x="253636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5"/>
          <p:cNvSpPr/>
          <p:nvPr/>
        </p:nvSpPr>
        <p:spPr>
          <a:xfrm>
            <a:off x="253636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5"/>
          <p:cNvSpPr/>
          <p:nvPr/>
        </p:nvSpPr>
        <p:spPr>
          <a:xfrm>
            <a:off x="2656017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5"/>
          <p:cNvSpPr/>
          <p:nvPr/>
        </p:nvSpPr>
        <p:spPr>
          <a:xfrm>
            <a:off x="265609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5"/>
          <p:cNvSpPr/>
          <p:nvPr/>
        </p:nvSpPr>
        <p:spPr>
          <a:xfrm>
            <a:off x="2775822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5"/>
          <p:cNvSpPr/>
          <p:nvPr/>
        </p:nvSpPr>
        <p:spPr>
          <a:xfrm>
            <a:off x="2775822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5"/>
          <p:cNvSpPr/>
          <p:nvPr/>
        </p:nvSpPr>
        <p:spPr>
          <a:xfrm>
            <a:off x="2416556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5"/>
          <p:cNvSpPr/>
          <p:nvPr/>
        </p:nvSpPr>
        <p:spPr>
          <a:xfrm>
            <a:off x="2416556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5"/>
          <p:cNvSpPr/>
          <p:nvPr/>
        </p:nvSpPr>
        <p:spPr>
          <a:xfrm>
            <a:off x="253636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5"/>
          <p:cNvSpPr/>
          <p:nvPr/>
        </p:nvSpPr>
        <p:spPr>
          <a:xfrm>
            <a:off x="253636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5"/>
          <p:cNvSpPr/>
          <p:nvPr/>
        </p:nvSpPr>
        <p:spPr>
          <a:xfrm>
            <a:off x="2656017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5"/>
          <p:cNvSpPr/>
          <p:nvPr/>
        </p:nvSpPr>
        <p:spPr>
          <a:xfrm>
            <a:off x="265609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5"/>
          <p:cNvSpPr/>
          <p:nvPr/>
        </p:nvSpPr>
        <p:spPr>
          <a:xfrm>
            <a:off x="2775822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5"/>
          <p:cNvSpPr/>
          <p:nvPr/>
        </p:nvSpPr>
        <p:spPr>
          <a:xfrm>
            <a:off x="2775822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5"/>
          <p:cNvSpPr/>
          <p:nvPr/>
        </p:nvSpPr>
        <p:spPr>
          <a:xfrm>
            <a:off x="2416556" y="2845980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5"/>
          <p:cNvSpPr/>
          <p:nvPr/>
        </p:nvSpPr>
        <p:spPr>
          <a:xfrm>
            <a:off x="2416556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5"/>
          <p:cNvSpPr/>
          <p:nvPr/>
        </p:nvSpPr>
        <p:spPr>
          <a:xfrm>
            <a:off x="2536362" y="2845980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5"/>
          <p:cNvSpPr/>
          <p:nvPr/>
        </p:nvSpPr>
        <p:spPr>
          <a:xfrm>
            <a:off x="2536362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5"/>
          <p:cNvSpPr/>
          <p:nvPr/>
        </p:nvSpPr>
        <p:spPr>
          <a:xfrm>
            <a:off x="2656017" y="2845980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5"/>
          <p:cNvSpPr/>
          <p:nvPr/>
        </p:nvSpPr>
        <p:spPr>
          <a:xfrm>
            <a:off x="2656092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5"/>
          <p:cNvSpPr/>
          <p:nvPr/>
        </p:nvSpPr>
        <p:spPr>
          <a:xfrm>
            <a:off x="2775822" y="2845980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5"/>
          <p:cNvSpPr/>
          <p:nvPr/>
        </p:nvSpPr>
        <p:spPr>
          <a:xfrm>
            <a:off x="2775822" y="2845980"/>
            <a:ext cx="82474" cy="8247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5"/>
          <p:cNvSpPr/>
          <p:nvPr/>
        </p:nvSpPr>
        <p:spPr>
          <a:xfrm>
            <a:off x="680767" y="3478274"/>
            <a:ext cx="3912610" cy="58663"/>
          </a:xfrm>
          <a:custGeom>
            <a:rect b="b" l="l" r="r" t="t"/>
            <a:pathLst>
              <a:path extrusionOk="0" h="781" w="52090">
                <a:moveTo>
                  <a:pt x="0" y="1"/>
                </a:moveTo>
                <a:cubicBezTo>
                  <a:pt x="121" y="262"/>
                  <a:pt x="246" y="522"/>
                  <a:pt x="374" y="780"/>
                </a:cubicBezTo>
                <a:lnTo>
                  <a:pt x="51716" y="780"/>
                </a:lnTo>
                <a:cubicBezTo>
                  <a:pt x="51844" y="522"/>
                  <a:pt x="51970" y="262"/>
                  <a:pt x="52090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5"/>
          <p:cNvSpPr/>
          <p:nvPr/>
        </p:nvSpPr>
        <p:spPr>
          <a:xfrm>
            <a:off x="790883" y="3687311"/>
            <a:ext cx="3692380" cy="67151"/>
          </a:xfrm>
          <a:custGeom>
            <a:rect b="b" l="l" r="r" t="t"/>
            <a:pathLst>
              <a:path extrusionOk="0" h="894" w="49158">
                <a:moveTo>
                  <a:pt x="1" y="1"/>
                </a:moveTo>
                <a:cubicBezTo>
                  <a:pt x="181" y="302"/>
                  <a:pt x="366" y="600"/>
                  <a:pt x="558" y="894"/>
                </a:cubicBezTo>
                <a:lnTo>
                  <a:pt x="48602" y="894"/>
                </a:lnTo>
                <a:cubicBezTo>
                  <a:pt x="48792" y="599"/>
                  <a:pt x="48978" y="300"/>
                  <a:pt x="49158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5"/>
          <p:cNvSpPr/>
          <p:nvPr/>
        </p:nvSpPr>
        <p:spPr>
          <a:xfrm>
            <a:off x="1207160" y="4190938"/>
            <a:ext cx="2860059" cy="42964"/>
          </a:xfrm>
          <a:custGeom>
            <a:rect b="b" l="l" r="r" t="t"/>
            <a:pathLst>
              <a:path extrusionOk="0" h="572" w="38077">
                <a:moveTo>
                  <a:pt x="0" y="1"/>
                </a:moveTo>
                <a:cubicBezTo>
                  <a:pt x="218" y="194"/>
                  <a:pt x="438" y="384"/>
                  <a:pt x="660" y="572"/>
                </a:cubicBezTo>
                <a:lnTo>
                  <a:pt x="37416" y="572"/>
                </a:lnTo>
                <a:cubicBezTo>
                  <a:pt x="37638" y="384"/>
                  <a:pt x="37858" y="194"/>
                  <a:pt x="3807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5"/>
          <p:cNvSpPr/>
          <p:nvPr/>
        </p:nvSpPr>
        <p:spPr>
          <a:xfrm>
            <a:off x="1181922" y="3927069"/>
            <a:ext cx="545167" cy="37406"/>
          </a:xfrm>
          <a:custGeom>
            <a:rect b="b" l="l" r="r" t="t"/>
            <a:pathLst>
              <a:path extrusionOk="0" h="498" w="7258">
                <a:moveTo>
                  <a:pt x="249" y="1"/>
                </a:moveTo>
                <a:cubicBezTo>
                  <a:pt x="112" y="1"/>
                  <a:pt x="1" y="111"/>
                  <a:pt x="1" y="249"/>
                </a:cubicBezTo>
                <a:cubicBezTo>
                  <a:pt x="1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6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5"/>
          <p:cNvSpPr/>
          <p:nvPr/>
        </p:nvSpPr>
        <p:spPr>
          <a:xfrm>
            <a:off x="1970309" y="3927069"/>
            <a:ext cx="545016" cy="37406"/>
          </a:xfrm>
          <a:custGeom>
            <a:rect b="b" l="l" r="r" t="t"/>
            <a:pathLst>
              <a:path extrusionOk="0" h="498" w="7256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6" y="386"/>
                  <a:pt x="7256" y="249"/>
                </a:cubicBezTo>
                <a:cubicBezTo>
                  <a:pt x="7256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5"/>
          <p:cNvSpPr/>
          <p:nvPr/>
        </p:nvSpPr>
        <p:spPr>
          <a:xfrm>
            <a:off x="2758772" y="3927069"/>
            <a:ext cx="545016" cy="374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2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6"/>
                  <a:pt x="7256" y="249"/>
                </a:cubicBezTo>
                <a:cubicBezTo>
                  <a:pt x="7256" y="111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5"/>
          <p:cNvSpPr/>
          <p:nvPr/>
        </p:nvSpPr>
        <p:spPr>
          <a:xfrm>
            <a:off x="3547084" y="3927069"/>
            <a:ext cx="545091" cy="37406"/>
          </a:xfrm>
          <a:custGeom>
            <a:rect b="b" l="l" r="r" t="t"/>
            <a:pathLst>
              <a:path extrusionOk="0" h="498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5"/>
          <p:cNvSpPr/>
          <p:nvPr/>
        </p:nvSpPr>
        <p:spPr>
          <a:xfrm>
            <a:off x="3547234" y="4460441"/>
            <a:ext cx="143840" cy="37331"/>
          </a:xfrm>
          <a:custGeom>
            <a:rect b="b" l="l" r="r" t="t"/>
            <a:pathLst>
              <a:path extrusionOk="0" h="497" w="1915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1" y="496"/>
                  <a:pt x="248" y="496"/>
                </a:cubicBezTo>
                <a:lnTo>
                  <a:pt x="999" y="496"/>
                </a:lnTo>
                <a:cubicBezTo>
                  <a:pt x="1307" y="337"/>
                  <a:pt x="1613" y="172"/>
                  <a:pt x="1915" y="2"/>
                </a:cubicBezTo>
                <a:lnTo>
                  <a:pt x="248" y="2"/>
                </a:lnTo>
                <a:lnTo>
                  <a:pt x="2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5"/>
          <p:cNvSpPr/>
          <p:nvPr/>
        </p:nvSpPr>
        <p:spPr>
          <a:xfrm>
            <a:off x="2758772" y="4460291"/>
            <a:ext cx="545016" cy="374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2" y="1"/>
                  <a:pt x="0" y="112"/>
                  <a:pt x="0" y="249"/>
                </a:cubicBezTo>
                <a:cubicBezTo>
                  <a:pt x="0" y="387"/>
                  <a:pt x="111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7"/>
                  <a:pt x="7256" y="249"/>
                </a:cubicBezTo>
                <a:cubicBezTo>
                  <a:pt x="7256" y="112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5"/>
          <p:cNvSpPr/>
          <p:nvPr/>
        </p:nvSpPr>
        <p:spPr>
          <a:xfrm>
            <a:off x="1583176" y="4460291"/>
            <a:ext cx="143916" cy="37331"/>
          </a:xfrm>
          <a:custGeom>
            <a:rect b="b" l="l" r="r" t="t"/>
            <a:pathLst>
              <a:path extrusionOk="0" h="497" w="1916">
                <a:moveTo>
                  <a:pt x="1" y="1"/>
                </a:moveTo>
                <a:cubicBezTo>
                  <a:pt x="301" y="172"/>
                  <a:pt x="607" y="336"/>
                  <a:pt x="915" y="496"/>
                </a:cubicBezTo>
                <a:lnTo>
                  <a:pt x="1666" y="496"/>
                </a:lnTo>
                <a:cubicBezTo>
                  <a:pt x="1667" y="496"/>
                  <a:pt x="1668" y="496"/>
                  <a:pt x="1668" y="496"/>
                </a:cubicBezTo>
                <a:cubicBezTo>
                  <a:pt x="1805" y="496"/>
                  <a:pt x="1915" y="386"/>
                  <a:pt x="1915" y="249"/>
                </a:cubicBezTo>
                <a:cubicBezTo>
                  <a:pt x="1915" y="112"/>
                  <a:pt x="1804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5"/>
          <p:cNvSpPr/>
          <p:nvPr/>
        </p:nvSpPr>
        <p:spPr>
          <a:xfrm>
            <a:off x="1970384" y="4460441"/>
            <a:ext cx="545091" cy="37331"/>
          </a:xfrm>
          <a:custGeom>
            <a:rect b="b" l="l" r="r" t="t"/>
            <a:pathLst>
              <a:path extrusionOk="0" h="497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6"/>
                  <a:pt x="249" y="496"/>
                </a:cubicBezTo>
                <a:lnTo>
                  <a:pt x="7008" y="496"/>
                </a:lnTo>
                <a:cubicBezTo>
                  <a:pt x="7145" y="496"/>
                  <a:pt x="7257" y="386"/>
                  <a:pt x="7257" y="249"/>
                </a:cubicBezTo>
                <a:cubicBezTo>
                  <a:pt x="7255" y="110"/>
                  <a:pt x="7145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5"/>
          <p:cNvSpPr/>
          <p:nvPr/>
        </p:nvSpPr>
        <p:spPr>
          <a:xfrm>
            <a:off x="858935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1154055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5"/>
          <p:cNvSpPr/>
          <p:nvPr/>
        </p:nvSpPr>
        <p:spPr>
          <a:xfrm>
            <a:off x="1449174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5"/>
          <p:cNvSpPr/>
          <p:nvPr/>
        </p:nvSpPr>
        <p:spPr>
          <a:xfrm>
            <a:off x="1744294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5"/>
          <p:cNvSpPr/>
          <p:nvPr/>
        </p:nvSpPr>
        <p:spPr>
          <a:xfrm>
            <a:off x="2039413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5"/>
          <p:cNvSpPr/>
          <p:nvPr/>
        </p:nvSpPr>
        <p:spPr>
          <a:xfrm>
            <a:off x="2334533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5"/>
          <p:cNvSpPr/>
          <p:nvPr/>
        </p:nvSpPr>
        <p:spPr>
          <a:xfrm>
            <a:off x="2629652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5"/>
          <p:cNvSpPr/>
          <p:nvPr/>
        </p:nvSpPr>
        <p:spPr>
          <a:xfrm>
            <a:off x="2924772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3219891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3515011" y="3520187"/>
            <a:ext cx="15022" cy="183875"/>
          </a:xfrm>
          <a:custGeom>
            <a:rect b="b" l="l" r="r" t="t"/>
            <a:pathLst>
              <a:path extrusionOk="0" h="2448" w="200">
                <a:moveTo>
                  <a:pt x="1" y="0"/>
                </a:moveTo>
                <a:lnTo>
                  <a:pt x="1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3810130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4105249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5"/>
          <p:cNvSpPr/>
          <p:nvPr/>
        </p:nvSpPr>
        <p:spPr>
          <a:xfrm>
            <a:off x="1395468" y="3189844"/>
            <a:ext cx="663093" cy="43866"/>
          </a:xfrm>
          <a:custGeom>
            <a:rect b="b" l="l" r="r" t="t"/>
            <a:pathLst>
              <a:path extrusionOk="0" h="584" w="8828">
                <a:moveTo>
                  <a:pt x="0" y="1"/>
                </a:moveTo>
                <a:lnTo>
                  <a:pt x="0" y="584"/>
                </a:lnTo>
                <a:lnTo>
                  <a:pt x="8827" y="584"/>
                </a:lnTo>
                <a:lnTo>
                  <a:pt x="88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5"/>
          <p:cNvSpPr/>
          <p:nvPr/>
        </p:nvSpPr>
        <p:spPr>
          <a:xfrm>
            <a:off x="3220717" y="3189844"/>
            <a:ext cx="663093" cy="43866"/>
          </a:xfrm>
          <a:custGeom>
            <a:rect b="b" l="l" r="r" t="t"/>
            <a:pathLst>
              <a:path extrusionOk="0" h="584" w="8828">
                <a:moveTo>
                  <a:pt x="1" y="1"/>
                </a:moveTo>
                <a:lnTo>
                  <a:pt x="1" y="584"/>
                </a:lnTo>
                <a:lnTo>
                  <a:pt x="8828" y="584"/>
                </a:lnTo>
                <a:lnTo>
                  <a:pt x="882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5"/>
          <p:cNvSpPr/>
          <p:nvPr/>
        </p:nvSpPr>
        <p:spPr>
          <a:xfrm>
            <a:off x="2960826" y="1199747"/>
            <a:ext cx="435127" cy="247120"/>
          </a:xfrm>
          <a:custGeom>
            <a:rect b="b" l="l" r="r" t="t"/>
            <a:pathLst>
              <a:path extrusionOk="0" h="3290" w="5793">
                <a:moveTo>
                  <a:pt x="3716" y="0"/>
                </a:moveTo>
                <a:cubicBezTo>
                  <a:pt x="3216" y="0"/>
                  <a:pt x="2783" y="281"/>
                  <a:pt x="2561" y="693"/>
                </a:cubicBezTo>
                <a:cubicBezTo>
                  <a:pt x="2454" y="651"/>
                  <a:pt x="2338" y="626"/>
                  <a:pt x="2216" y="626"/>
                </a:cubicBezTo>
                <a:cubicBezTo>
                  <a:pt x="1783" y="626"/>
                  <a:pt x="1418" y="916"/>
                  <a:pt x="1303" y="1312"/>
                </a:cubicBezTo>
                <a:cubicBezTo>
                  <a:pt x="1210" y="1283"/>
                  <a:pt x="1110" y="1268"/>
                  <a:pt x="1008" y="1268"/>
                </a:cubicBezTo>
                <a:cubicBezTo>
                  <a:pt x="452" y="1268"/>
                  <a:pt x="0" y="1720"/>
                  <a:pt x="2" y="2278"/>
                </a:cubicBezTo>
                <a:cubicBezTo>
                  <a:pt x="2" y="2836"/>
                  <a:pt x="453" y="3290"/>
                  <a:pt x="1009" y="3290"/>
                </a:cubicBezTo>
                <a:lnTo>
                  <a:pt x="4786" y="3290"/>
                </a:lnTo>
                <a:cubicBezTo>
                  <a:pt x="5341" y="3290"/>
                  <a:pt x="5793" y="2836"/>
                  <a:pt x="5793" y="2278"/>
                </a:cubicBezTo>
                <a:cubicBezTo>
                  <a:pt x="5793" y="1802"/>
                  <a:pt x="5465" y="1404"/>
                  <a:pt x="5024" y="1296"/>
                </a:cubicBezTo>
                <a:cubicBezTo>
                  <a:pt x="5015" y="579"/>
                  <a:pt x="4433" y="0"/>
                  <a:pt x="37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24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23" name="Google Shape;1223;p24"/>
          <p:cNvSpPr txBox="1"/>
          <p:nvPr/>
        </p:nvSpPr>
        <p:spPr>
          <a:xfrm>
            <a:off x="474371" y="343296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24" name="Google Shape;1224;p24"/>
          <p:cNvSpPr txBox="1"/>
          <p:nvPr/>
        </p:nvSpPr>
        <p:spPr>
          <a:xfrm>
            <a:off x="2179508" y="343294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25" name="Google Shape;1225;p24"/>
          <p:cNvSpPr txBox="1"/>
          <p:nvPr/>
        </p:nvSpPr>
        <p:spPr>
          <a:xfrm>
            <a:off x="306514" y="3801961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the closest planet to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6" name="Google Shape;1226;p24"/>
          <p:cNvSpPr txBox="1"/>
          <p:nvPr/>
        </p:nvSpPr>
        <p:spPr>
          <a:xfrm>
            <a:off x="2021901" y="3801961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7" name="Google Shape;1227;p24"/>
          <p:cNvSpPr txBox="1"/>
          <p:nvPr/>
        </p:nvSpPr>
        <p:spPr>
          <a:xfrm>
            <a:off x="3918295" y="343561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28" name="Google Shape;1228;p24"/>
          <p:cNvSpPr txBox="1"/>
          <p:nvPr/>
        </p:nvSpPr>
        <p:spPr>
          <a:xfrm>
            <a:off x="3737288" y="3801961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9" name="Google Shape;1229;p24"/>
          <p:cNvSpPr txBox="1"/>
          <p:nvPr/>
        </p:nvSpPr>
        <p:spPr>
          <a:xfrm>
            <a:off x="5624989" y="343296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0" name="Google Shape;1230;p24"/>
          <p:cNvSpPr txBox="1"/>
          <p:nvPr/>
        </p:nvSpPr>
        <p:spPr>
          <a:xfrm>
            <a:off x="5452675" y="380195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ringed one and a gas giant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1" name="Google Shape;1231;p24"/>
          <p:cNvSpPr txBox="1"/>
          <p:nvPr/>
        </p:nvSpPr>
        <p:spPr>
          <a:xfrm>
            <a:off x="7168063" y="380195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2" name="Google Shape;1232;p24"/>
          <p:cNvSpPr txBox="1"/>
          <p:nvPr/>
        </p:nvSpPr>
        <p:spPr>
          <a:xfrm>
            <a:off x="7322333" y="34329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3" name="Google Shape;1233;p24"/>
          <p:cNvSpPr txBox="1"/>
          <p:nvPr/>
        </p:nvSpPr>
        <p:spPr>
          <a:xfrm>
            <a:off x="5965827" y="1310313"/>
            <a:ext cx="636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42%</a:t>
            </a:r>
            <a:endParaRPr b="1" sz="17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4" name="Google Shape;1234;p24"/>
          <p:cNvSpPr txBox="1"/>
          <p:nvPr/>
        </p:nvSpPr>
        <p:spPr>
          <a:xfrm>
            <a:off x="2513852" y="1310313"/>
            <a:ext cx="636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55%</a:t>
            </a:r>
            <a:endParaRPr b="1" sz="17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5" name="Google Shape;1235;p24"/>
          <p:cNvSpPr txBox="1"/>
          <p:nvPr/>
        </p:nvSpPr>
        <p:spPr>
          <a:xfrm>
            <a:off x="4257830" y="1310313"/>
            <a:ext cx="636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86%</a:t>
            </a:r>
            <a:endParaRPr b="1" sz="17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6" name="Google Shape;1236;p24"/>
          <p:cNvSpPr txBox="1"/>
          <p:nvPr/>
        </p:nvSpPr>
        <p:spPr>
          <a:xfrm>
            <a:off x="820700" y="1310313"/>
            <a:ext cx="636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71%</a:t>
            </a:r>
            <a:endParaRPr b="1" sz="17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37" name="Google Shape;1237;p24"/>
          <p:cNvSpPr txBox="1"/>
          <p:nvPr/>
        </p:nvSpPr>
        <p:spPr>
          <a:xfrm>
            <a:off x="7673827" y="1310313"/>
            <a:ext cx="636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7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65%</a:t>
            </a:r>
            <a:endParaRPr b="1" sz="17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38" name="Google Shape;1238;p24"/>
          <p:cNvGrpSpPr/>
          <p:nvPr/>
        </p:nvGrpSpPr>
        <p:grpSpPr>
          <a:xfrm>
            <a:off x="533700" y="1968294"/>
            <a:ext cx="1206900" cy="1206900"/>
            <a:chOff x="533700" y="1968294"/>
            <a:chExt cx="1206900" cy="1206900"/>
          </a:xfrm>
        </p:grpSpPr>
        <p:grpSp>
          <p:nvGrpSpPr>
            <p:cNvPr id="1239" name="Google Shape;1239;p24"/>
            <p:cNvGrpSpPr/>
            <p:nvPr/>
          </p:nvGrpSpPr>
          <p:grpSpPr>
            <a:xfrm>
              <a:off x="533700" y="1968294"/>
              <a:ext cx="1206900" cy="1206900"/>
              <a:chOff x="457500" y="1968294"/>
              <a:chExt cx="1206900" cy="1206900"/>
            </a:xfrm>
          </p:grpSpPr>
          <p:sp>
            <p:nvSpPr>
              <p:cNvPr id="1240" name="Google Shape;1240;p24"/>
              <p:cNvSpPr/>
              <p:nvPr/>
            </p:nvSpPr>
            <p:spPr>
              <a:xfrm>
                <a:off x="553226" y="2063994"/>
                <a:ext cx="1015500" cy="1015500"/>
              </a:xfrm>
              <a:prstGeom prst="ellipse">
                <a:avLst/>
              </a:prstGeom>
              <a:noFill/>
              <a:ln cap="flat" cmpd="sng" w="2857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4"/>
              <p:cNvSpPr/>
              <p:nvPr/>
            </p:nvSpPr>
            <p:spPr>
              <a:xfrm rot="5400000">
                <a:off x="756063" y="2268713"/>
                <a:ext cx="609783" cy="606061"/>
              </a:xfrm>
              <a:custGeom>
                <a:rect b="b" l="l" r="r" t="t"/>
                <a:pathLst>
                  <a:path extrusionOk="0" h="4210" w="4236">
                    <a:moveTo>
                      <a:pt x="2118" y="81"/>
                    </a:moveTo>
                    <a:cubicBezTo>
                      <a:pt x="2125" y="81"/>
                      <a:pt x="2132" y="81"/>
                      <a:pt x="2139" y="81"/>
                    </a:cubicBezTo>
                    <a:cubicBezTo>
                      <a:pt x="3254" y="94"/>
                      <a:pt x="4151" y="1011"/>
                      <a:pt x="4140" y="2125"/>
                    </a:cubicBezTo>
                    <a:cubicBezTo>
                      <a:pt x="4129" y="3234"/>
                      <a:pt x="3223" y="4127"/>
                      <a:pt x="2118" y="4127"/>
                    </a:cubicBezTo>
                    <a:cubicBezTo>
                      <a:pt x="2111" y="4127"/>
                      <a:pt x="2104" y="4127"/>
                      <a:pt x="2097" y="4127"/>
                    </a:cubicBezTo>
                    <a:cubicBezTo>
                      <a:pt x="982" y="4115"/>
                      <a:pt x="83" y="3198"/>
                      <a:pt x="94" y="2082"/>
                    </a:cubicBezTo>
                    <a:cubicBezTo>
                      <a:pt x="107" y="974"/>
                      <a:pt x="1012" y="81"/>
                      <a:pt x="2118" y="81"/>
                    </a:cubicBezTo>
                    <a:close/>
                    <a:moveTo>
                      <a:pt x="2117" y="0"/>
                    </a:moveTo>
                    <a:cubicBezTo>
                      <a:pt x="967" y="0"/>
                      <a:pt x="26" y="929"/>
                      <a:pt x="13" y="2082"/>
                    </a:cubicBezTo>
                    <a:cubicBezTo>
                      <a:pt x="0" y="3243"/>
                      <a:pt x="933" y="4197"/>
                      <a:pt x="2095" y="4210"/>
                    </a:cubicBezTo>
                    <a:cubicBezTo>
                      <a:pt x="2102" y="4210"/>
                      <a:pt x="2109" y="4210"/>
                      <a:pt x="2116" y="4210"/>
                    </a:cubicBezTo>
                    <a:cubicBezTo>
                      <a:pt x="3266" y="4210"/>
                      <a:pt x="4211" y="3281"/>
                      <a:pt x="4222" y="2127"/>
                    </a:cubicBezTo>
                    <a:cubicBezTo>
                      <a:pt x="4235" y="967"/>
                      <a:pt x="3301" y="14"/>
                      <a:pt x="2140" y="0"/>
                    </a:cubicBezTo>
                    <a:cubicBezTo>
                      <a:pt x="2132" y="0"/>
                      <a:pt x="2125" y="0"/>
                      <a:pt x="2117" y="0"/>
                    </a:cubicBez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457500" y="1968294"/>
                <a:ext cx="1206900" cy="1206900"/>
              </a:xfrm>
              <a:prstGeom prst="blockArc">
                <a:avLst>
                  <a:gd fmla="val 16274772" name="adj1"/>
                  <a:gd fmla="val 9608545" name="adj2"/>
                  <a:gd fmla="val 13286" name="adj3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3" name="Google Shape;1243;p24"/>
            <p:cNvGrpSpPr/>
            <p:nvPr/>
          </p:nvGrpSpPr>
          <p:grpSpPr>
            <a:xfrm>
              <a:off x="953755" y="2386328"/>
              <a:ext cx="353757" cy="352833"/>
              <a:chOff x="-28461325" y="3545475"/>
              <a:chExt cx="296950" cy="296175"/>
            </a:xfrm>
          </p:grpSpPr>
          <p:sp>
            <p:nvSpPr>
              <p:cNvPr id="1244" name="Google Shape;1244;p24"/>
              <p:cNvSpPr/>
              <p:nvPr/>
            </p:nvSpPr>
            <p:spPr>
              <a:xfrm>
                <a:off x="-28461325" y="3666775"/>
                <a:ext cx="34675" cy="52775"/>
              </a:xfrm>
              <a:custGeom>
                <a:rect b="b" l="l" r="r" t="t"/>
                <a:pathLst>
                  <a:path extrusionOk="0" h="2111" w="1387">
                    <a:moveTo>
                      <a:pt x="0" y="0"/>
                    </a:moveTo>
                    <a:lnTo>
                      <a:pt x="0" y="2111"/>
                    </a:lnTo>
                    <a:lnTo>
                      <a:pt x="1386" y="2111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4"/>
              <p:cNvSpPr/>
              <p:nvPr/>
            </p:nvSpPr>
            <p:spPr>
              <a:xfrm>
                <a:off x="-28461325" y="3737650"/>
                <a:ext cx="52775" cy="17350"/>
              </a:xfrm>
              <a:custGeom>
                <a:rect b="b" l="l" r="r" t="t"/>
                <a:pathLst>
                  <a:path extrusionOk="0" h="694" w="2111">
                    <a:moveTo>
                      <a:pt x="0" y="1"/>
                    </a:moveTo>
                    <a:lnTo>
                      <a:pt x="0" y="694"/>
                    </a:lnTo>
                    <a:lnTo>
                      <a:pt x="1733" y="694"/>
                    </a:lnTo>
                    <a:cubicBezTo>
                      <a:pt x="1954" y="694"/>
                      <a:pt x="2111" y="536"/>
                      <a:pt x="2111" y="347"/>
                    </a:cubicBezTo>
                    <a:cubicBezTo>
                      <a:pt x="2111" y="158"/>
                      <a:pt x="1954" y="1"/>
                      <a:pt x="1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4"/>
              <p:cNvSpPr/>
              <p:nvPr/>
            </p:nvSpPr>
            <p:spPr>
              <a:xfrm>
                <a:off x="-28461325" y="3632100"/>
                <a:ext cx="52775" cy="17375"/>
              </a:xfrm>
              <a:custGeom>
                <a:rect b="b" l="l" r="r" t="t"/>
                <a:pathLst>
                  <a:path extrusionOk="0" h="695" w="2111">
                    <a:moveTo>
                      <a:pt x="0" y="1"/>
                    </a:moveTo>
                    <a:lnTo>
                      <a:pt x="0" y="694"/>
                    </a:lnTo>
                    <a:lnTo>
                      <a:pt x="1733" y="694"/>
                    </a:lnTo>
                    <a:cubicBezTo>
                      <a:pt x="1954" y="694"/>
                      <a:pt x="2111" y="537"/>
                      <a:pt x="2111" y="348"/>
                    </a:cubicBezTo>
                    <a:cubicBezTo>
                      <a:pt x="2111" y="159"/>
                      <a:pt x="1954" y="1"/>
                      <a:pt x="1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4"/>
              <p:cNvSpPr/>
              <p:nvPr/>
            </p:nvSpPr>
            <p:spPr>
              <a:xfrm>
                <a:off x="-28460550" y="3545475"/>
                <a:ext cx="296175" cy="296175"/>
              </a:xfrm>
              <a:custGeom>
                <a:rect b="b" l="l" r="r" t="t"/>
                <a:pathLst>
                  <a:path extrusionOk="0" h="11847" w="11847">
                    <a:moveTo>
                      <a:pt x="2427" y="0"/>
                    </a:moveTo>
                    <a:cubicBezTo>
                      <a:pt x="1072" y="0"/>
                      <a:pt x="1" y="1103"/>
                      <a:pt x="1" y="2426"/>
                    </a:cubicBezTo>
                    <a:lnTo>
                      <a:pt x="1" y="2804"/>
                    </a:lnTo>
                    <a:lnTo>
                      <a:pt x="1355" y="2804"/>
                    </a:lnTo>
                    <a:lnTo>
                      <a:pt x="1355" y="2426"/>
                    </a:lnTo>
                    <a:cubicBezTo>
                      <a:pt x="1355" y="1859"/>
                      <a:pt x="1828" y="1418"/>
                      <a:pt x="2395" y="1418"/>
                    </a:cubicBezTo>
                    <a:lnTo>
                      <a:pt x="9358" y="1418"/>
                    </a:lnTo>
                    <a:cubicBezTo>
                      <a:pt x="9956" y="1418"/>
                      <a:pt x="10366" y="1891"/>
                      <a:pt x="10366" y="2426"/>
                    </a:cubicBezTo>
                    <a:lnTo>
                      <a:pt x="10366" y="9420"/>
                    </a:lnTo>
                    <a:cubicBezTo>
                      <a:pt x="10366" y="9987"/>
                      <a:pt x="9893" y="10429"/>
                      <a:pt x="9358" y="10429"/>
                    </a:cubicBezTo>
                    <a:lnTo>
                      <a:pt x="2395" y="10429"/>
                    </a:lnTo>
                    <a:cubicBezTo>
                      <a:pt x="1797" y="10429"/>
                      <a:pt x="1355" y="9956"/>
                      <a:pt x="1355" y="9420"/>
                    </a:cubicBezTo>
                    <a:lnTo>
                      <a:pt x="1355" y="9042"/>
                    </a:lnTo>
                    <a:lnTo>
                      <a:pt x="1" y="9042"/>
                    </a:lnTo>
                    <a:lnTo>
                      <a:pt x="1" y="9420"/>
                    </a:lnTo>
                    <a:cubicBezTo>
                      <a:pt x="1" y="10744"/>
                      <a:pt x="1103" y="11846"/>
                      <a:pt x="2427" y="11846"/>
                    </a:cubicBezTo>
                    <a:lnTo>
                      <a:pt x="9389" y="11846"/>
                    </a:lnTo>
                    <a:cubicBezTo>
                      <a:pt x="10744" y="11846"/>
                      <a:pt x="11847" y="10744"/>
                      <a:pt x="11847" y="9420"/>
                    </a:cubicBezTo>
                    <a:lnTo>
                      <a:pt x="11847" y="2426"/>
                    </a:lnTo>
                    <a:cubicBezTo>
                      <a:pt x="11847" y="1103"/>
                      <a:pt x="10744" y="0"/>
                      <a:pt x="9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4"/>
              <p:cNvSpPr/>
              <p:nvPr/>
            </p:nvSpPr>
            <p:spPr>
              <a:xfrm>
                <a:off x="-28347925" y="3649450"/>
                <a:ext cx="86675" cy="86650"/>
              </a:xfrm>
              <a:custGeom>
                <a:rect b="b" l="l" r="r" t="t"/>
                <a:pathLst>
                  <a:path extrusionOk="0" h="3466" w="3467">
                    <a:moveTo>
                      <a:pt x="1387" y="0"/>
                    </a:moveTo>
                    <a:lnTo>
                      <a:pt x="1387" y="1040"/>
                    </a:lnTo>
                    <a:cubicBezTo>
                      <a:pt x="1387" y="1229"/>
                      <a:pt x="1230" y="1386"/>
                      <a:pt x="1041" y="1386"/>
                    </a:cubicBezTo>
                    <a:lnTo>
                      <a:pt x="1" y="1386"/>
                    </a:lnTo>
                    <a:lnTo>
                      <a:pt x="1" y="2111"/>
                    </a:lnTo>
                    <a:lnTo>
                      <a:pt x="1041" y="2111"/>
                    </a:lnTo>
                    <a:cubicBezTo>
                      <a:pt x="1230" y="2111"/>
                      <a:pt x="1387" y="2268"/>
                      <a:pt x="1387" y="2457"/>
                    </a:cubicBezTo>
                    <a:lnTo>
                      <a:pt x="1387" y="3466"/>
                    </a:lnTo>
                    <a:lnTo>
                      <a:pt x="2080" y="3466"/>
                    </a:lnTo>
                    <a:lnTo>
                      <a:pt x="2080" y="2457"/>
                    </a:lnTo>
                    <a:cubicBezTo>
                      <a:pt x="2080" y="2268"/>
                      <a:pt x="2238" y="2111"/>
                      <a:pt x="2458" y="2111"/>
                    </a:cubicBezTo>
                    <a:lnTo>
                      <a:pt x="3467" y="2111"/>
                    </a:lnTo>
                    <a:lnTo>
                      <a:pt x="3467" y="1386"/>
                    </a:lnTo>
                    <a:lnTo>
                      <a:pt x="2458" y="1386"/>
                    </a:lnTo>
                    <a:cubicBezTo>
                      <a:pt x="2238" y="1386"/>
                      <a:pt x="2080" y="1229"/>
                      <a:pt x="2080" y="1040"/>
                    </a:cubicBezTo>
                    <a:lnTo>
                      <a:pt x="20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4"/>
              <p:cNvSpPr/>
              <p:nvPr/>
            </p:nvSpPr>
            <p:spPr>
              <a:xfrm>
                <a:off x="-28408550" y="3597450"/>
                <a:ext cx="191400" cy="192200"/>
              </a:xfrm>
              <a:custGeom>
                <a:rect b="b" l="l" r="r" t="t"/>
                <a:pathLst>
                  <a:path extrusionOk="0" h="7688" w="7656">
                    <a:moveTo>
                      <a:pt x="4883" y="1418"/>
                    </a:moveTo>
                    <a:cubicBezTo>
                      <a:pt x="5072" y="1418"/>
                      <a:pt x="5230" y="1576"/>
                      <a:pt x="5230" y="1765"/>
                    </a:cubicBezTo>
                    <a:lnTo>
                      <a:pt x="5230" y="2805"/>
                    </a:lnTo>
                    <a:lnTo>
                      <a:pt x="6238" y="2805"/>
                    </a:lnTo>
                    <a:cubicBezTo>
                      <a:pt x="6459" y="2805"/>
                      <a:pt x="6616" y="2962"/>
                      <a:pt x="6616" y="3151"/>
                    </a:cubicBezTo>
                    <a:lnTo>
                      <a:pt x="6616" y="4537"/>
                    </a:lnTo>
                    <a:cubicBezTo>
                      <a:pt x="6616" y="4726"/>
                      <a:pt x="6459" y="4884"/>
                      <a:pt x="6238" y="4884"/>
                    </a:cubicBezTo>
                    <a:lnTo>
                      <a:pt x="5230" y="4884"/>
                    </a:lnTo>
                    <a:lnTo>
                      <a:pt x="5230" y="5924"/>
                    </a:lnTo>
                    <a:cubicBezTo>
                      <a:pt x="5230" y="6113"/>
                      <a:pt x="5072" y="6270"/>
                      <a:pt x="4883" y="6270"/>
                    </a:cubicBezTo>
                    <a:lnTo>
                      <a:pt x="3497" y="6270"/>
                    </a:lnTo>
                    <a:cubicBezTo>
                      <a:pt x="3308" y="6270"/>
                      <a:pt x="3151" y="6113"/>
                      <a:pt x="3151" y="5924"/>
                    </a:cubicBezTo>
                    <a:lnTo>
                      <a:pt x="3151" y="4884"/>
                    </a:lnTo>
                    <a:lnTo>
                      <a:pt x="2111" y="4884"/>
                    </a:lnTo>
                    <a:cubicBezTo>
                      <a:pt x="1922" y="4884"/>
                      <a:pt x="1764" y="4726"/>
                      <a:pt x="1764" y="4537"/>
                    </a:cubicBezTo>
                    <a:lnTo>
                      <a:pt x="1764" y="3151"/>
                    </a:lnTo>
                    <a:cubicBezTo>
                      <a:pt x="1764" y="2962"/>
                      <a:pt x="1922" y="2805"/>
                      <a:pt x="2111" y="2805"/>
                    </a:cubicBezTo>
                    <a:lnTo>
                      <a:pt x="3151" y="2805"/>
                    </a:lnTo>
                    <a:lnTo>
                      <a:pt x="3151" y="1765"/>
                    </a:lnTo>
                    <a:cubicBezTo>
                      <a:pt x="3151" y="1576"/>
                      <a:pt x="3308" y="1418"/>
                      <a:pt x="3497" y="1418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757"/>
                    </a:lnTo>
                    <a:cubicBezTo>
                      <a:pt x="378" y="914"/>
                      <a:pt x="693" y="1261"/>
                      <a:pt x="693" y="1734"/>
                    </a:cubicBezTo>
                    <a:cubicBezTo>
                      <a:pt x="693" y="2175"/>
                      <a:pt x="378" y="2553"/>
                      <a:pt x="0" y="2710"/>
                    </a:cubicBezTo>
                    <a:lnTo>
                      <a:pt x="0" y="4979"/>
                    </a:lnTo>
                    <a:cubicBezTo>
                      <a:pt x="378" y="5136"/>
                      <a:pt x="693" y="5483"/>
                      <a:pt x="693" y="5955"/>
                    </a:cubicBezTo>
                    <a:cubicBezTo>
                      <a:pt x="693" y="6396"/>
                      <a:pt x="441" y="6774"/>
                      <a:pt x="0" y="6932"/>
                    </a:cubicBezTo>
                    <a:lnTo>
                      <a:pt x="0" y="7341"/>
                    </a:lnTo>
                    <a:cubicBezTo>
                      <a:pt x="0" y="7530"/>
                      <a:pt x="158" y="7688"/>
                      <a:pt x="347" y="7688"/>
                    </a:cubicBezTo>
                    <a:lnTo>
                      <a:pt x="7309" y="7688"/>
                    </a:lnTo>
                    <a:cubicBezTo>
                      <a:pt x="7498" y="7688"/>
                      <a:pt x="7656" y="7530"/>
                      <a:pt x="7656" y="7341"/>
                    </a:cubicBezTo>
                    <a:lnTo>
                      <a:pt x="7656" y="347"/>
                    </a:lnTo>
                    <a:cubicBezTo>
                      <a:pt x="7656" y="158"/>
                      <a:pt x="7498" y="1"/>
                      <a:pt x="73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0" name="Google Shape;1250;p24"/>
          <p:cNvGrpSpPr/>
          <p:nvPr/>
        </p:nvGrpSpPr>
        <p:grpSpPr>
          <a:xfrm>
            <a:off x="3965013" y="1968294"/>
            <a:ext cx="1206900" cy="1206900"/>
            <a:chOff x="3965013" y="1968294"/>
            <a:chExt cx="1206900" cy="1206900"/>
          </a:xfrm>
        </p:grpSpPr>
        <p:grpSp>
          <p:nvGrpSpPr>
            <p:cNvPr id="1251" name="Google Shape;1251;p24"/>
            <p:cNvGrpSpPr/>
            <p:nvPr/>
          </p:nvGrpSpPr>
          <p:grpSpPr>
            <a:xfrm>
              <a:off x="3965013" y="1968294"/>
              <a:ext cx="1206900" cy="1206900"/>
              <a:chOff x="3801750" y="1968294"/>
              <a:chExt cx="1206900" cy="1206900"/>
            </a:xfrm>
          </p:grpSpPr>
          <p:sp>
            <p:nvSpPr>
              <p:cNvPr id="1252" name="Google Shape;1252;p24"/>
              <p:cNvSpPr/>
              <p:nvPr/>
            </p:nvSpPr>
            <p:spPr>
              <a:xfrm>
                <a:off x="3897476" y="2063994"/>
                <a:ext cx="1015500" cy="1015500"/>
              </a:xfrm>
              <a:prstGeom prst="ellipse">
                <a:avLst/>
              </a:prstGeom>
              <a:noFill/>
              <a:ln cap="flat" cmpd="sng" w="2857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4"/>
              <p:cNvSpPr/>
              <p:nvPr/>
            </p:nvSpPr>
            <p:spPr>
              <a:xfrm rot="5400000">
                <a:off x="4100313" y="2268713"/>
                <a:ext cx="609783" cy="606061"/>
              </a:xfrm>
              <a:custGeom>
                <a:rect b="b" l="l" r="r" t="t"/>
                <a:pathLst>
                  <a:path extrusionOk="0" h="4210" w="4236">
                    <a:moveTo>
                      <a:pt x="2118" y="81"/>
                    </a:moveTo>
                    <a:cubicBezTo>
                      <a:pt x="2125" y="81"/>
                      <a:pt x="2132" y="81"/>
                      <a:pt x="2139" y="81"/>
                    </a:cubicBezTo>
                    <a:cubicBezTo>
                      <a:pt x="3254" y="94"/>
                      <a:pt x="4151" y="1011"/>
                      <a:pt x="4140" y="2125"/>
                    </a:cubicBezTo>
                    <a:cubicBezTo>
                      <a:pt x="4129" y="3234"/>
                      <a:pt x="3223" y="4127"/>
                      <a:pt x="2118" y="4127"/>
                    </a:cubicBezTo>
                    <a:cubicBezTo>
                      <a:pt x="2111" y="4127"/>
                      <a:pt x="2104" y="4127"/>
                      <a:pt x="2097" y="4127"/>
                    </a:cubicBezTo>
                    <a:cubicBezTo>
                      <a:pt x="982" y="4115"/>
                      <a:pt x="83" y="3198"/>
                      <a:pt x="94" y="2082"/>
                    </a:cubicBezTo>
                    <a:cubicBezTo>
                      <a:pt x="107" y="974"/>
                      <a:pt x="1012" y="81"/>
                      <a:pt x="2118" y="81"/>
                    </a:cubicBezTo>
                    <a:close/>
                    <a:moveTo>
                      <a:pt x="2117" y="0"/>
                    </a:moveTo>
                    <a:cubicBezTo>
                      <a:pt x="967" y="0"/>
                      <a:pt x="26" y="929"/>
                      <a:pt x="13" y="2082"/>
                    </a:cubicBezTo>
                    <a:cubicBezTo>
                      <a:pt x="0" y="3243"/>
                      <a:pt x="933" y="4197"/>
                      <a:pt x="2095" y="4210"/>
                    </a:cubicBezTo>
                    <a:cubicBezTo>
                      <a:pt x="2102" y="4210"/>
                      <a:pt x="2109" y="4210"/>
                      <a:pt x="2116" y="4210"/>
                    </a:cubicBezTo>
                    <a:cubicBezTo>
                      <a:pt x="3266" y="4210"/>
                      <a:pt x="4211" y="3281"/>
                      <a:pt x="4222" y="2127"/>
                    </a:cubicBezTo>
                    <a:cubicBezTo>
                      <a:pt x="4235" y="967"/>
                      <a:pt x="3301" y="14"/>
                      <a:pt x="2140" y="0"/>
                    </a:cubicBezTo>
                    <a:cubicBezTo>
                      <a:pt x="2132" y="0"/>
                      <a:pt x="2125" y="0"/>
                      <a:pt x="2117" y="0"/>
                    </a:cubicBez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4"/>
              <p:cNvSpPr/>
              <p:nvPr/>
            </p:nvSpPr>
            <p:spPr>
              <a:xfrm>
                <a:off x="3801750" y="1968294"/>
                <a:ext cx="1206900" cy="1206900"/>
              </a:xfrm>
              <a:prstGeom prst="blockArc">
                <a:avLst>
                  <a:gd fmla="val 16274772" name="adj1"/>
                  <a:gd fmla="val 13374377" name="adj2"/>
                  <a:gd fmla="val 14267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5" name="Google Shape;1255;p24"/>
            <p:cNvGrpSpPr/>
            <p:nvPr/>
          </p:nvGrpSpPr>
          <p:grpSpPr>
            <a:xfrm>
              <a:off x="4380803" y="2387987"/>
              <a:ext cx="375319" cy="352148"/>
              <a:chOff x="-26583625" y="3917025"/>
              <a:chExt cx="315050" cy="295600"/>
            </a:xfrm>
          </p:grpSpPr>
          <p:sp>
            <p:nvSpPr>
              <p:cNvPr id="1256" name="Google Shape;1256;p24"/>
              <p:cNvSpPr/>
              <p:nvPr/>
            </p:nvSpPr>
            <p:spPr>
              <a:xfrm>
                <a:off x="-26413500" y="3918400"/>
                <a:ext cx="144925" cy="135125"/>
              </a:xfrm>
              <a:custGeom>
                <a:rect b="b" l="l" r="r" t="t"/>
                <a:pathLst>
                  <a:path extrusionOk="0" h="5405" w="5797">
                    <a:moveTo>
                      <a:pt x="2317" y="1"/>
                    </a:moveTo>
                    <a:cubicBezTo>
                      <a:pt x="1515" y="1"/>
                      <a:pt x="685" y="309"/>
                      <a:pt x="0" y="993"/>
                    </a:cubicBezTo>
                    <a:lnTo>
                      <a:pt x="1008" y="1970"/>
                    </a:lnTo>
                    <a:cubicBezTo>
                      <a:pt x="1398" y="1581"/>
                      <a:pt x="1864" y="1407"/>
                      <a:pt x="2313" y="1407"/>
                    </a:cubicBezTo>
                    <a:cubicBezTo>
                      <a:pt x="2771" y="1407"/>
                      <a:pt x="3210" y="1588"/>
                      <a:pt x="3529" y="1907"/>
                    </a:cubicBezTo>
                    <a:cubicBezTo>
                      <a:pt x="3623" y="2002"/>
                      <a:pt x="3623" y="2254"/>
                      <a:pt x="3529" y="2380"/>
                    </a:cubicBezTo>
                    <a:cubicBezTo>
                      <a:pt x="3450" y="2427"/>
                      <a:pt x="3348" y="2450"/>
                      <a:pt x="3249" y="2450"/>
                    </a:cubicBezTo>
                    <a:cubicBezTo>
                      <a:pt x="3151" y="2450"/>
                      <a:pt x="3056" y="2427"/>
                      <a:pt x="2993" y="2380"/>
                    </a:cubicBezTo>
                    <a:cubicBezTo>
                      <a:pt x="2804" y="2175"/>
                      <a:pt x="2552" y="2057"/>
                      <a:pt x="2284" y="2057"/>
                    </a:cubicBezTo>
                    <a:cubicBezTo>
                      <a:pt x="2016" y="2057"/>
                      <a:pt x="1733" y="2175"/>
                      <a:pt x="1481" y="2443"/>
                    </a:cubicBezTo>
                    <a:lnTo>
                      <a:pt x="4411" y="5404"/>
                    </a:lnTo>
                    <a:cubicBezTo>
                      <a:pt x="5797" y="4018"/>
                      <a:pt x="5640" y="2065"/>
                      <a:pt x="4505" y="899"/>
                    </a:cubicBezTo>
                    <a:cubicBezTo>
                      <a:pt x="3931" y="325"/>
                      <a:pt x="3139" y="1"/>
                      <a:pt x="23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4"/>
              <p:cNvSpPr/>
              <p:nvPr/>
            </p:nvSpPr>
            <p:spPr>
              <a:xfrm>
                <a:off x="-26466275" y="4026700"/>
                <a:ext cx="78775" cy="77225"/>
              </a:xfrm>
              <a:custGeom>
                <a:rect b="b" l="l" r="r" t="t"/>
                <a:pathLst>
                  <a:path extrusionOk="0" h="3089" w="3151">
                    <a:moveTo>
                      <a:pt x="1339" y="1"/>
                    </a:moveTo>
                    <a:cubicBezTo>
                      <a:pt x="1253" y="1"/>
                      <a:pt x="1166" y="32"/>
                      <a:pt x="1103" y="95"/>
                    </a:cubicBezTo>
                    <a:lnTo>
                      <a:pt x="126" y="1072"/>
                    </a:lnTo>
                    <a:cubicBezTo>
                      <a:pt x="0" y="1198"/>
                      <a:pt x="0" y="1387"/>
                      <a:pt x="126" y="1545"/>
                    </a:cubicBezTo>
                    <a:lnTo>
                      <a:pt x="1576" y="2994"/>
                    </a:lnTo>
                    <a:cubicBezTo>
                      <a:pt x="1639" y="3057"/>
                      <a:pt x="1725" y="3088"/>
                      <a:pt x="1812" y="3088"/>
                    </a:cubicBezTo>
                    <a:cubicBezTo>
                      <a:pt x="1899" y="3088"/>
                      <a:pt x="1985" y="3057"/>
                      <a:pt x="2048" y="2994"/>
                    </a:cubicBezTo>
                    <a:lnTo>
                      <a:pt x="3025" y="2017"/>
                    </a:lnTo>
                    <a:cubicBezTo>
                      <a:pt x="3151" y="1891"/>
                      <a:pt x="3151" y="1671"/>
                      <a:pt x="3025" y="1545"/>
                    </a:cubicBezTo>
                    <a:lnTo>
                      <a:pt x="1576" y="95"/>
                    </a:lnTo>
                    <a:cubicBezTo>
                      <a:pt x="1513" y="32"/>
                      <a:pt x="1426" y="1"/>
                      <a:pt x="13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4"/>
              <p:cNvSpPr/>
              <p:nvPr/>
            </p:nvSpPr>
            <p:spPr>
              <a:xfrm>
                <a:off x="-26583625" y="4077125"/>
                <a:ext cx="144925" cy="134700"/>
              </a:xfrm>
              <a:custGeom>
                <a:rect b="b" l="l" r="r" t="t"/>
                <a:pathLst>
                  <a:path extrusionOk="0" h="5388" w="5797">
                    <a:moveTo>
                      <a:pt x="1355" y="0"/>
                    </a:moveTo>
                    <a:cubicBezTo>
                      <a:pt x="0" y="1386"/>
                      <a:pt x="158" y="3340"/>
                      <a:pt x="1292" y="4474"/>
                    </a:cubicBezTo>
                    <a:cubicBezTo>
                      <a:pt x="1890" y="5072"/>
                      <a:pt x="2710" y="5388"/>
                      <a:pt x="3497" y="5388"/>
                    </a:cubicBezTo>
                    <a:cubicBezTo>
                      <a:pt x="4348" y="5388"/>
                      <a:pt x="5135" y="5072"/>
                      <a:pt x="5797" y="4411"/>
                    </a:cubicBezTo>
                    <a:lnTo>
                      <a:pt x="4820" y="3434"/>
                    </a:lnTo>
                    <a:cubicBezTo>
                      <a:pt x="4431" y="3824"/>
                      <a:pt x="3964" y="3997"/>
                      <a:pt x="3516" y="3997"/>
                    </a:cubicBezTo>
                    <a:cubicBezTo>
                      <a:pt x="3058" y="3997"/>
                      <a:pt x="2619" y="3816"/>
                      <a:pt x="2300" y="3497"/>
                    </a:cubicBezTo>
                    <a:cubicBezTo>
                      <a:pt x="2174" y="3371"/>
                      <a:pt x="2174" y="3151"/>
                      <a:pt x="2300" y="3025"/>
                    </a:cubicBezTo>
                    <a:cubicBezTo>
                      <a:pt x="2347" y="2962"/>
                      <a:pt x="2434" y="2930"/>
                      <a:pt x="2524" y="2930"/>
                    </a:cubicBezTo>
                    <a:cubicBezTo>
                      <a:pt x="2615" y="2930"/>
                      <a:pt x="2710" y="2962"/>
                      <a:pt x="2773" y="3025"/>
                    </a:cubicBezTo>
                    <a:cubicBezTo>
                      <a:pt x="2962" y="3229"/>
                      <a:pt x="3214" y="3348"/>
                      <a:pt x="3481" y="3348"/>
                    </a:cubicBezTo>
                    <a:cubicBezTo>
                      <a:pt x="3749" y="3348"/>
                      <a:pt x="4033" y="3229"/>
                      <a:pt x="4285" y="2962"/>
                    </a:cubicBezTo>
                    <a:lnTo>
                      <a:pt x="13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4"/>
              <p:cNvSpPr/>
              <p:nvPr/>
            </p:nvSpPr>
            <p:spPr>
              <a:xfrm>
                <a:off x="-26581275" y="3917025"/>
                <a:ext cx="311125" cy="295600"/>
              </a:xfrm>
              <a:custGeom>
                <a:rect b="b" l="l" r="r" t="t"/>
                <a:pathLst>
                  <a:path extrusionOk="0" h="11824" w="12445">
                    <a:moveTo>
                      <a:pt x="3419" y="1356"/>
                    </a:moveTo>
                    <a:cubicBezTo>
                      <a:pt x="3506" y="1356"/>
                      <a:pt x="3592" y="1379"/>
                      <a:pt x="3655" y="1426"/>
                    </a:cubicBezTo>
                    <a:cubicBezTo>
                      <a:pt x="3781" y="1552"/>
                      <a:pt x="3781" y="1741"/>
                      <a:pt x="3655" y="1899"/>
                    </a:cubicBezTo>
                    <a:cubicBezTo>
                      <a:pt x="3592" y="1962"/>
                      <a:pt x="3506" y="1994"/>
                      <a:pt x="3419" y="1994"/>
                    </a:cubicBezTo>
                    <a:cubicBezTo>
                      <a:pt x="3332" y="1994"/>
                      <a:pt x="3246" y="1962"/>
                      <a:pt x="3183" y="1899"/>
                    </a:cubicBezTo>
                    <a:cubicBezTo>
                      <a:pt x="3057" y="1804"/>
                      <a:pt x="3057" y="1552"/>
                      <a:pt x="3183" y="1426"/>
                    </a:cubicBezTo>
                    <a:cubicBezTo>
                      <a:pt x="3246" y="1379"/>
                      <a:pt x="3332" y="1356"/>
                      <a:pt x="3419" y="1356"/>
                    </a:cubicBezTo>
                    <a:close/>
                    <a:moveTo>
                      <a:pt x="4364" y="2277"/>
                    </a:moveTo>
                    <a:cubicBezTo>
                      <a:pt x="4451" y="2277"/>
                      <a:pt x="4537" y="2309"/>
                      <a:pt x="4600" y="2372"/>
                    </a:cubicBezTo>
                    <a:cubicBezTo>
                      <a:pt x="4726" y="2498"/>
                      <a:pt x="4726" y="2718"/>
                      <a:pt x="4600" y="2844"/>
                    </a:cubicBezTo>
                    <a:cubicBezTo>
                      <a:pt x="4537" y="2907"/>
                      <a:pt x="4451" y="2939"/>
                      <a:pt x="4364" y="2939"/>
                    </a:cubicBezTo>
                    <a:cubicBezTo>
                      <a:pt x="4277" y="2939"/>
                      <a:pt x="4191" y="2907"/>
                      <a:pt x="4128" y="2844"/>
                    </a:cubicBezTo>
                    <a:cubicBezTo>
                      <a:pt x="4002" y="2750"/>
                      <a:pt x="4002" y="2529"/>
                      <a:pt x="4128" y="2372"/>
                    </a:cubicBezTo>
                    <a:cubicBezTo>
                      <a:pt x="4191" y="2309"/>
                      <a:pt x="4277" y="2277"/>
                      <a:pt x="4364" y="2277"/>
                    </a:cubicBezTo>
                    <a:close/>
                    <a:moveTo>
                      <a:pt x="3179" y="2561"/>
                    </a:moveTo>
                    <a:cubicBezTo>
                      <a:pt x="3269" y="2561"/>
                      <a:pt x="3356" y="2592"/>
                      <a:pt x="3403" y="2655"/>
                    </a:cubicBezTo>
                    <a:cubicBezTo>
                      <a:pt x="3529" y="2781"/>
                      <a:pt x="3529" y="2970"/>
                      <a:pt x="3403" y="3128"/>
                    </a:cubicBezTo>
                    <a:cubicBezTo>
                      <a:pt x="3356" y="3191"/>
                      <a:pt x="3269" y="3222"/>
                      <a:pt x="3179" y="3222"/>
                    </a:cubicBezTo>
                    <a:cubicBezTo>
                      <a:pt x="3088" y="3222"/>
                      <a:pt x="2994" y="3191"/>
                      <a:pt x="2931" y="3128"/>
                    </a:cubicBezTo>
                    <a:cubicBezTo>
                      <a:pt x="2836" y="3002"/>
                      <a:pt x="2836" y="2781"/>
                      <a:pt x="2931" y="2655"/>
                    </a:cubicBezTo>
                    <a:cubicBezTo>
                      <a:pt x="2994" y="2592"/>
                      <a:pt x="3088" y="2561"/>
                      <a:pt x="3179" y="2561"/>
                    </a:cubicBezTo>
                    <a:close/>
                    <a:moveTo>
                      <a:pt x="1970" y="2813"/>
                    </a:moveTo>
                    <a:cubicBezTo>
                      <a:pt x="2056" y="2813"/>
                      <a:pt x="2143" y="2844"/>
                      <a:pt x="2206" y="2907"/>
                    </a:cubicBezTo>
                    <a:cubicBezTo>
                      <a:pt x="2300" y="3002"/>
                      <a:pt x="2300" y="3254"/>
                      <a:pt x="2206" y="3380"/>
                    </a:cubicBezTo>
                    <a:cubicBezTo>
                      <a:pt x="2143" y="3427"/>
                      <a:pt x="2048" y="3451"/>
                      <a:pt x="1958" y="3451"/>
                    </a:cubicBezTo>
                    <a:cubicBezTo>
                      <a:pt x="1867" y="3451"/>
                      <a:pt x="1781" y="3427"/>
                      <a:pt x="1733" y="3380"/>
                    </a:cubicBezTo>
                    <a:cubicBezTo>
                      <a:pt x="1607" y="3254"/>
                      <a:pt x="1607" y="3002"/>
                      <a:pt x="1733" y="2907"/>
                    </a:cubicBezTo>
                    <a:cubicBezTo>
                      <a:pt x="1796" y="2844"/>
                      <a:pt x="1883" y="2813"/>
                      <a:pt x="1970" y="2813"/>
                    </a:cubicBezTo>
                    <a:close/>
                    <a:moveTo>
                      <a:pt x="2946" y="3789"/>
                    </a:moveTo>
                    <a:cubicBezTo>
                      <a:pt x="3033" y="3789"/>
                      <a:pt x="3120" y="3821"/>
                      <a:pt x="3183" y="3884"/>
                    </a:cubicBezTo>
                    <a:cubicBezTo>
                      <a:pt x="3309" y="4010"/>
                      <a:pt x="3309" y="4199"/>
                      <a:pt x="3183" y="4356"/>
                    </a:cubicBezTo>
                    <a:cubicBezTo>
                      <a:pt x="3120" y="4419"/>
                      <a:pt x="3033" y="4451"/>
                      <a:pt x="2946" y="4451"/>
                    </a:cubicBezTo>
                    <a:cubicBezTo>
                      <a:pt x="2860" y="4451"/>
                      <a:pt x="2773" y="4419"/>
                      <a:pt x="2710" y="4356"/>
                    </a:cubicBezTo>
                    <a:cubicBezTo>
                      <a:pt x="2584" y="4230"/>
                      <a:pt x="2584" y="4010"/>
                      <a:pt x="2710" y="3884"/>
                    </a:cubicBezTo>
                    <a:cubicBezTo>
                      <a:pt x="2773" y="3821"/>
                      <a:pt x="2860" y="3789"/>
                      <a:pt x="2946" y="3789"/>
                    </a:cubicBezTo>
                    <a:close/>
                    <a:moveTo>
                      <a:pt x="9480" y="7381"/>
                    </a:moveTo>
                    <a:cubicBezTo>
                      <a:pt x="9570" y="7381"/>
                      <a:pt x="9657" y="7412"/>
                      <a:pt x="9704" y="7475"/>
                    </a:cubicBezTo>
                    <a:cubicBezTo>
                      <a:pt x="9830" y="7570"/>
                      <a:pt x="9830" y="7822"/>
                      <a:pt x="9704" y="7948"/>
                    </a:cubicBezTo>
                    <a:cubicBezTo>
                      <a:pt x="9657" y="7995"/>
                      <a:pt x="9570" y="8019"/>
                      <a:pt x="9480" y="8019"/>
                    </a:cubicBezTo>
                    <a:cubicBezTo>
                      <a:pt x="9389" y="8019"/>
                      <a:pt x="9295" y="7995"/>
                      <a:pt x="9232" y="7948"/>
                    </a:cubicBezTo>
                    <a:cubicBezTo>
                      <a:pt x="9074" y="7822"/>
                      <a:pt x="9074" y="7633"/>
                      <a:pt x="9232" y="7475"/>
                    </a:cubicBezTo>
                    <a:cubicBezTo>
                      <a:pt x="9295" y="7412"/>
                      <a:pt x="9389" y="7381"/>
                      <a:pt x="9480" y="7381"/>
                    </a:cubicBezTo>
                    <a:close/>
                    <a:moveTo>
                      <a:pt x="5955" y="3640"/>
                    </a:moveTo>
                    <a:cubicBezTo>
                      <a:pt x="6223" y="3640"/>
                      <a:pt x="6491" y="3742"/>
                      <a:pt x="6680" y="3947"/>
                    </a:cubicBezTo>
                    <a:lnTo>
                      <a:pt x="8129" y="5396"/>
                    </a:lnTo>
                    <a:cubicBezTo>
                      <a:pt x="8538" y="5806"/>
                      <a:pt x="8538" y="6467"/>
                      <a:pt x="8129" y="6877"/>
                    </a:cubicBezTo>
                    <a:lnTo>
                      <a:pt x="7152" y="7853"/>
                    </a:lnTo>
                    <a:cubicBezTo>
                      <a:pt x="6963" y="8058"/>
                      <a:pt x="6695" y="8161"/>
                      <a:pt x="6428" y="8161"/>
                    </a:cubicBezTo>
                    <a:cubicBezTo>
                      <a:pt x="6160" y="8161"/>
                      <a:pt x="5892" y="8058"/>
                      <a:pt x="5703" y="7853"/>
                    </a:cubicBezTo>
                    <a:lnTo>
                      <a:pt x="4254" y="6404"/>
                    </a:lnTo>
                    <a:cubicBezTo>
                      <a:pt x="3844" y="5995"/>
                      <a:pt x="3844" y="5333"/>
                      <a:pt x="4254" y="4955"/>
                    </a:cubicBezTo>
                    <a:lnTo>
                      <a:pt x="5230" y="3947"/>
                    </a:lnTo>
                    <a:cubicBezTo>
                      <a:pt x="5419" y="3742"/>
                      <a:pt x="5687" y="3640"/>
                      <a:pt x="5955" y="3640"/>
                    </a:cubicBezTo>
                    <a:close/>
                    <a:moveTo>
                      <a:pt x="10464" y="8357"/>
                    </a:moveTo>
                    <a:cubicBezTo>
                      <a:pt x="10555" y="8357"/>
                      <a:pt x="10649" y="8389"/>
                      <a:pt x="10712" y="8452"/>
                    </a:cubicBezTo>
                    <a:cubicBezTo>
                      <a:pt x="10807" y="8578"/>
                      <a:pt x="10807" y="8799"/>
                      <a:pt x="10712" y="8925"/>
                    </a:cubicBezTo>
                    <a:cubicBezTo>
                      <a:pt x="10649" y="8988"/>
                      <a:pt x="10555" y="9019"/>
                      <a:pt x="10464" y="9019"/>
                    </a:cubicBezTo>
                    <a:cubicBezTo>
                      <a:pt x="10374" y="9019"/>
                      <a:pt x="10287" y="8988"/>
                      <a:pt x="10240" y="8925"/>
                    </a:cubicBezTo>
                    <a:cubicBezTo>
                      <a:pt x="10082" y="8799"/>
                      <a:pt x="10082" y="8610"/>
                      <a:pt x="10240" y="8452"/>
                    </a:cubicBezTo>
                    <a:cubicBezTo>
                      <a:pt x="10287" y="8389"/>
                      <a:pt x="10374" y="8357"/>
                      <a:pt x="10464" y="8357"/>
                    </a:cubicBezTo>
                    <a:close/>
                    <a:moveTo>
                      <a:pt x="9247" y="8602"/>
                    </a:moveTo>
                    <a:cubicBezTo>
                      <a:pt x="9334" y="8602"/>
                      <a:pt x="9421" y="8625"/>
                      <a:pt x="9484" y="8673"/>
                    </a:cubicBezTo>
                    <a:cubicBezTo>
                      <a:pt x="9610" y="8799"/>
                      <a:pt x="9610" y="9051"/>
                      <a:pt x="9484" y="9145"/>
                    </a:cubicBezTo>
                    <a:cubicBezTo>
                      <a:pt x="9421" y="9208"/>
                      <a:pt x="9334" y="9240"/>
                      <a:pt x="9247" y="9240"/>
                    </a:cubicBezTo>
                    <a:cubicBezTo>
                      <a:pt x="9161" y="9240"/>
                      <a:pt x="9074" y="9208"/>
                      <a:pt x="9011" y="9145"/>
                    </a:cubicBezTo>
                    <a:cubicBezTo>
                      <a:pt x="8854" y="9051"/>
                      <a:pt x="8854" y="8830"/>
                      <a:pt x="9011" y="8673"/>
                    </a:cubicBezTo>
                    <a:cubicBezTo>
                      <a:pt x="9074" y="8625"/>
                      <a:pt x="9161" y="8602"/>
                      <a:pt x="9247" y="8602"/>
                    </a:cubicBezTo>
                    <a:close/>
                    <a:moveTo>
                      <a:pt x="8030" y="8862"/>
                    </a:moveTo>
                    <a:cubicBezTo>
                      <a:pt x="8121" y="8862"/>
                      <a:pt x="8208" y="8893"/>
                      <a:pt x="8255" y="8956"/>
                    </a:cubicBezTo>
                    <a:cubicBezTo>
                      <a:pt x="8381" y="9082"/>
                      <a:pt x="8381" y="9303"/>
                      <a:pt x="8255" y="9429"/>
                    </a:cubicBezTo>
                    <a:cubicBezTo>
                      <a:pt x="8192" y="9492"/>
                      <a:pt x="8105" y="9523"/>
                      <a:pt x="8019" y="9523"/>
                    </a:cubicBezTo>
                    <a:cubicBezTo>
                      <a:pt x="7932" y="9523"/>
                      <a:pt x="7845" y="9492"/>
                      <a:pt x="7782" y="9429"/>
                    </a:cubicBezTo>
                    <a:cubicBezTo>
                      <a:pt x="7656" y="9303"/>
                      <a:pt x="7656" y="9082"/>
                      <a:pt x="7782" y="8956"/>
                    </a:cubicBezTo>
                    <a:cubicBezTo>
                      <a:pt x="7845" y="8893"/>
                      <a:pt x="7940" y="8862"/>
                      <a:pt x="8030" y="8862"/>
                    </a:cubicBezTo>
                    <a:close/>
                    <a:moveTo>
                      <a:pt x="8964" y="9862"/>
                    </a:moveTo>
                    <a:cubicBezTo>
                      <a:pt x="9050" y="9862"/>
                      <a:pt x="9137" y="9885"/>
                      <a:pt x="9200" y="9933"/>
                    </a:cubicBezTo>
                    <a:cubicBezTo>
                      <a:pt x="9326" y="10059"/>
                      <a:pt x="9326" y="10279"/>
                      <a:pt x="9200" y="10405"/>
                    </a:cubicBezTo>
                    <a:cubicBezTo>
                      <a:pt x="9137" y="10468"/>
                      <a:pt x="9050" y="10500"/>
                      <a:pt x="8964" y="10500"/>
                    </a:cubicBezTo>
                    <a:cubicBezTo>
                      <a:pt x="8877" y="10500"/>
                      <a:pt x="8791" y="10468"/>
                      <a:pt x="8727" y="10405"/>
                    </a:cubicBezTo>
                    <a:cubicBezTo>
                      <a:pt x="8601" y="10311"/>
                      <a:pt x="8601" y="10059"/>
                      <a:pt x="8727" y="9933"/>
                    </a:cubicBezTo>
                    <a:cubicBezTo>
                      <a:pt x="8791" y="9885"/>
                      <a:pt x="8877" y="9862"/>
                      <a:pt x="8964" y="9862"/>
                    </a:cubicBezTo>
                    <a:close/>
                    <a:moveTo>
                      <a:pt x="3415" y="1"/>
                    </a:moveTo>
                    <a:cubicBezTo>
                      <a:pt x="2616" y="1"/>
                      <a:pt x="1812" y="308"/>
                      <a:pt x="1198" y="922"/>
                    </a:cubicBezTo>
                    <a:cubicBezTo>
                      <a:pt x="1" y="2151"/>
                      <a:pt x="1" y="4104"/>
                      <a:pt x="1198" y="5333"/>
                    </a:cubicBezTo>
                    <a:lnTo>
                      <a:pt x="6806" y="10941"/>
                    </a:lnTo>
                    <a:cubicBezTo>
                      <a:pt x="7404" y="11508"/>
                      <a:pt x="8223" y="11823"/>
                      <a:pt x="9011" y="11823"/>
                    </a:cubicBezTo>
                    <a:cubicBezTo>
                      <a:pt x="9799" y="11823"/>
                      <a:pt x="10618" y="11508"/>
                      <a:pt x="11216" y="10941"/>
                    </a:cubicBezTo>
                    <a:cubicBezTo>
                      <a:pt x="12445" y="9712"/>
                      <a:pt x="12445" y="7727"/>
                      <a:pt x="11216" y="6530"/>
                    </a:cubicBezTo>
                    <a:lnTo>
                      <a:pt x="5609" y="922"/>
                    </a:lnTo>
                    <a:cubicBezTo>
                      <a:pt x="5010" y="308"/>
                      <a:pt x="4214" y="1"/>
                      <a:pt x="34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0" name="Google Shape;1260;p24"/>
          <p:cNvGrpSpPr/>
          <p:nvPr/>
        </p:nvGrpSpPr>
        <p:grpSpPr>
          <a:xfrm>
            <a:off x="2249356" y="1968294"/>
            <a:ext cx="1206900" cy="1206900"/>
            <a:chOff x="2249356" y="1968294"/>
            <a:chExt cx="1206900" cy="1206900"/>
          </a:xfrm>
        </p:grpSpPr>
        <p:grpSp>
          <p:nvGrpSpPr>
            <p:cNvPr id="1261" name="Google Shape;1261;p24"/>
            <p:cNvGrpSpPr/>
            <p:nvPr/>
          </p:nvGrpSpPr>
          <p:grpSpPr>
            <a:xfrm>
              <a:off x="2249356" y="1968294"/>
              <a:ext cx="1206900" cy="1206900"/>
              <a:chOff x="1989500" y="1968294"/>
              <a:chExt cx="1206900" cy="1206900"/>
            </a:xfrm>
          </p:grpSpPr>
          <p:sp>
            <p:nvSpPr>
              <p:cNvPr id="1262" name="Google Shape;1262;p24"/>
              <p:cNvSpPr/>
              <p:nvPr/>
            </p:nvSpPr>
            <p:spPr>
              <a:xfrm>
                <a:off x="2085226" y="2063994"/>
                <a:ext cx="1015500" cy="1015500"/>
              </a:xfrm>
              <a:prstGeom prst="ellipse">
                <a:avLst/>
              </a:prstGeom>
              <a:noFill/>
              <a:ln cap="flat" cmpd="sng" w="2857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24"/>
              <p:cNvSpPr/>
              <p:nvPr/>
            </p:nvSpPr>
            <p:spPr>
              <a:xfrm rot="5400000">
                <a:off x="2288063" y="2268713"/>
                <a:ext cx="609783" cy="606061"/>
              </a:xfrm>
              <a:custGeom>
                <a:rect b="b" l="l" r="r" t="t"/>
                <a:pathLst>
                  <a:path extrusionOk="0" h="4210" w="4236">
                    <a:moveTo>
                      <a:pt x="2118" y="81"/>
                    </a:moveTo>
                    <a:cubicBezTo>
                      <a:pt x="2125" y="81"/>
                      <a:pt x="2132" y="81"/>
                      <a:pt x="2139" y="81"/>
                    </a:cubicBezTo>
                    <a:cubicBezTo>
                      <a:pt x="3254" y="94"/>
                      <a:pt x="4151" y="1011"/>
                      <a:pt x="4140" y="2125"/>
                    </a:cubicBezTo>
                    <a:cubicBezTo>
                      <a:pt x="4129" y="3234"/>
                      <a:pt x="3223" y="4127"/>
                      <a:pt x="2118" y="4127"/>
                    </a:cubicBezTo>
                    <a:cubicBezTo>
                      <a:pt x="2111" y="4127"/>
                      <a:pt x="2104" y="4127"/>
                      <a:pt x="2097" y="4127"/>
                    </a:cubicBezTo>
                    <a:cubicBezTo>
                      <a:pt x="982" y="4115"/>
                      <a:pt x="83" y="3198"/>
                      <a:pt x="94" y="2082"/>
                    </a:cubicBezTo>
                    <a:cubicBezTo>
                      <a:pt x="107" y="974"/>
                      <a:pt x="1012" y="81"/>
                      <a:pt x="2118" y="81"/>
                    </a:cubicBezTo>
                    <a:close/>
                    <a:moveTo>
                      <a:pt x="2117" y="0"/>
                    </a:moveTo>
                    <a:cubicBezTo>
                      <a:pt x="967" y="0"/>
                      <a:pt x="26" y="929"/>
                      <a:pt x="13" y="2082"/>
                    </a:cubicBezTo>
                    <a:cubicBezTo>
                      <a:pt x="0" y="3243"/>
                      <a:pt x="933" y="4197"/>
                      <a:pt x="2095" y="4210"/>
                    </a:cubicBezTo>
                    <a:cubicBezTo>
                      <a:pt x="2102" y="4210"/>
                      <a:pt x="2109" y="4210"/>
                      <a:pt x="2116" y="4210"/>
                    </a:cubicBezTo>
                    <a:cubicBezTo>
                      <a:pt x="3266" y="4210"/>
                      <a:pt x="4211" y="3281"/>
                      <a:pt x="4222" y="2127"/>
                    </a:cubicBezTo>
                    <a:cubicBezTo>
                      <a:pt x="4235" y="967"/>
                      <a:pt x="3301" y="14"/>
                      <a:pt x="2140" y="0"/>
                    </a:cubicBezTo>
                    <a:cubicBezTo>
                      <a:pt x="2132" y="0"/>
                      <a:pt x="2125" y="0"/>
                      <a:pt x="2117" y="0"/>
                    </a:cubicBez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4"/>
              <p:cNvSpPr/>
              <p:nvPr/>
            </p:nvSpPr>
            <p:spPr>
              <a:xfrm>
                <a:off x="1989500" y="1968294"/>
                <a:ext cx="1206900" cy="1206900"/>
              </a:xfrm>
              <a:prstGeom prst="blockArc">
                <a:avLst>
                  <a:gd fmla="val 16274772" name="adj1"/>
                  <a:gd fmla="val 6629825" name="adj2"/>
                  <a:gd fmla="val 14014" name="adj3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5" name="Google Shape;1265;p24"/>
            <p:cNvSpPr/>
            <p:nvPr/>
          </p:nvSpPr>
          <p:spPr>
            <a:xfrm>
              <a:off x="2695440" y="2386789"/>
              <a:ext cx="352833" cy="351880"/>
            </a:xfrm>
            <a:custGeom>
              <a:rect b="b" l="l" r="r" t="t"/>
              <a:pathLst>
                <a:path extrusionOk="0" h="11815" w="11847">
                  <a:moveTo>
                    <a:pt x="4915" y="662"/>
                  </a:moveTo>
                  <a:cubicBezTo>
                    <a:pt x="5671" y="662"/>
                    <a:pt x="6301" y="1292"/>
                    <a:pt x="6301" y="2048"/>
                  </a:cubicBezTo>
                  <a:cubicBezTo>
                    <a:pt x="6301" y="2520"/>
                    <a:pt x="6081" y="2961"/>
                    <a:pt x="5577" y="3245"/>
                  </a:cubicBezTo>
                  <a:cubicBezTo>
                    <a:pt x="5577" y="2489"/>
                    <a:pt x="5104" y="2079"/>
                    <a:pt x="4568" y="2079"/>
                  </a:cubicBezTo>
                  <a:lnTo>
                    <a:pt x="1418" y="2079"/>
                  </a:lnTo>
                  <a:cubicBezTo>
                    <a:pt x="1008" y="2079"/>
                    <a:pt x="693" y="1764"/>
                    <a:pt x="693" y="1386"/>
                  </a:cubicBezTo>
                  <a:cubicBezTo>
                    <a:pt x="693" y="977"/>
                    <a:pt x="1008" y="662"/>
                    <a:pt x="1418" y="662"/>
                  </a:cubicBezTo>
                  <a:close/>
                  <a:moveTo>
                    <a:pt x="3198" y="4915"/>
                  </a:moveTo>
                  <a:cubicBezTo>
                    <a:pt x="3285" y="4915"/>
                    <a:pt x="3371" y="4946"/>
                    <a:pt x="3434" y="5009"/>
                  </a:cubicBezTo>
                  <a:cubicBezTo>
                    <a:pt x="3529" y="5135"/>
                    <a:pt x="3529" y="5324"/>
                    <a:pt x="3434" y="5482"/>
                  </a:cubicBezTo>
                  <a:cubicBezTo>
                    <a:pt x="3371" y="5545"/>
                    <a:pt x="3277" y="5576"/>
                    <a:pt x="3186" y="5576"/>
                  </a:cubicBezTo>
                  <a:cubicBezTo>
                    <a:pt x="3096" y="5576"/>
                    <a:pt x="3009" y="5545"/>
                    <a:pt x="2962" y="5482"/>
                  </a:cubicBezTo>
                  <a:cubicBezTo>
                    <a:pt x="2836" y="5356"/>
                    <a:pt x="2836" y="5135"/>
                    <a:pt x="2962" y="5009"/>
                  </a:cubicBezTo>
                  <a:cubicBezTo>
                    <a:pt x="3025" y="4946"/>
                    <a:pt x="3111" y="4915"/>
                    <a:pt x="3198" y="4915"/>
                  </a:cubicBezTo>
                  <a:close/>
                  <a:moveTo>
                    <a:pt x="1386" y="0"/>
                  </a:moveTo>
                  <a:cubicBezTo>
                    <a:pt x="630" y="0"/>
                    <a:pt x="0" y="630"/>
                    <a:pt x="0" y="1386"/>
                  </a:cubicBezTo>
                  <a:lnTo>
                    <a:pt x="0" y="5230"/>
                  </a:lnTo>
                  <a:cubicBezTo>
                    <a:pt x="0" y="5797"/>
                    <a:pt x="284" y="6301"/>
                    <a:pt x="693" y="6616"/>
                  </a:cubicBezTo>
                  <a:lnTo>
                    <a:pt x="693" y="4474"/>
                  </a:lnTo>
                  <a:cubicBezTo>
                    <a:pt x="693" y="3529"/>
                    <a:pt x="1481" y="2741"/>
                    <a:pt x="2426" y="2741"/>
                  </a:cubicBezTo>
                  <a:lnTo>
                    <a:pt x="4568" y="2741"/>
                  </a:lnTo>
                  <a:cubicBezTo>
                    <a:pt x="4758" y="2741"/>
                    <a:pt x="4915" y="2898"/>
                    <a:pt x="4915" y="3119"/>
                  </a:cubicBezTo>
                  <a:lnTo>
                    <a:pt x="4915" y="3466"/>
                  </a:lnTo>
                  <a:lnTo>
                    <a:pt x="2426" y="3466"/>
                  </a:lnTo>
                  <a:cubicBezTo>
                    <a:pt x="1859" y="3466"/>
                    <a:pt x="1418" y="3938"/>
                    <a:pt x="1418" y="4474"/>
                  </a:cubicBezTo>
                  <a:lnTo>
                    <a:pt x="1418" y="7309"/>
                  </a:lnTo>
                  <a:cubicBezTo>
                    <a:pt x="1418" y="7908"/>
                    <a:pt x="1922" y="8349"/>
                    <a:pt x="2521" y="8349"/>
                  </a:cubicBezTo>
                  <a:lnTo>
                    <a:pt x="3592" y="8349"/>
                  </a:lnTo>
                  <a:cubicBezTo>
                    <a:pt x="3655" y="10271"/>
                    <a:pt x="5293" y="11814"/>
                    <a:pt x="7215" y="11814"/>
                  </a:cubicBezTo>
                  <a:cubicBezTo>
                    <a:pt x="9263" y="11814"/>
                    <a:pt x="10838" y="9483"/>
                    <a:pt x="10838" y="7467"/>
                  </a:cubicBezTo>
                  <a:lnTo>
                    <a:pt x="10838" y="6931"/>
                  </a:lnTo>
                  <a:cubicBezTo>
                    <a:pt x="11405" y="6774"/>
                    <a:pt x="11846" y="6206"/>
                    <a:pt x="11846" y="5576"/>
                  </a:cubicBezTo>
                  <a:cubicBezTo>
                    <a:pt x="11846" y="4852"/>
                    <a:pt x="11216" y="4222"/>
                    <a:pt x="10460" y="4222"/>
                  </a:cubicBezTo>
                  <a:cubicBezTo>
                    <a:pt x="9735" y="4222"/>
                    <a:pt x="9105" y="4852"/>
                    <a:pt x="9105" y="5576"/>
                  </a:cubicBezTo>
                  <a:cubicBezTo>
                    <a:pt x="9105" y="6206"/>
                    <a:pt x="9515" y="6774"/>
                    <a:pt x="10113" y="6931"/>
                  </a:cubicBezTo>
                  <a:lnTo>
                    <a:pt x="10113" y="7467"/>
                  </a:lnTo>
                  <a:cubicBezTo>
                    <a:pt x="10113" y="9136"/>
                    <a:pt x="8727" y="11090"/>
                    <a:pt x="7152" y="11090"/>
                  </a:cubicBezTo>
                  <a:cubicBezTo>
                    <a:pt x="5577" y="11090"/>
                    <a:pt x="4316" y="9893"/>
                    <a:pt x="4253" y="8349"/>
                  </a:cubicBezTo>
                  <a:lnTo>
                    <a:pt x="4947" y="8349"/>
                  </a:lnTo>
                  <a:cubicBezTo>
                    <a:pt x="5143" y="9193"/>
                    <a:pt x="5842" y="9760"/>
                    <a:pt x="6640" y="9760"/>
                  </a:cubicBezTo>
                  <a:cubicBezTo>
                    <a:pt x="6736" y="9760"/>
                    <a:pt x="6833" y="9752"/>
                    <a:pt x="6931" y="9735"/>
                  </a:cubicBezTo>
                  <a:cubicBezTo>
                    <a:pt x="7750" y="9609"/>
                    <a:pt x="8381" y="8821"/>
                    <a:pt x="8381" y="7971"/>
                  </a:cubicBezTo>
                  <a:lnTo>
                    <a:pt x="8381" y="3182"/>
                  </a:lnTo>
                  <a:cubicBezTo>
                    <a:pt x="8381" y="3024"/>
                    <a:pt x="8412" y="2867"/>
                    <a:pt x="8507" y="2709"/>
                  </a:cubicBezTo>
                  <a:cubicBezTo>
                    <a:pt x="8727" y="3182"/>
                    <a:pt x="9231" y="3560"/>
                    <a:pt x="9767" y="3560"/>
                  </a:cubicBezTo>
                  <a:cubicBezTo>
                    <a:pt x="10460" y="3560"/>
                    <a:pt x="11846" y="2993"/>
                    <a:pt x="11846" y="2174"/>
                  </a:cubicBezTo>
                  <a:cubicBezTo>
                    <a:pt x="11846" y="1292"/>
                    <a:pt x="10460" y="788"/>
                    <a:pt x="9767" y="788"/>
                  </a:cubicBezTo>
                  <a:cubicBezTo>
                    <a:pt x="9137" y="788"/>
                    <a:pt x="8570" y="1229"/>
                    <a:pt x="8412" y="1827"/>
                  </a:cubicBezTo>
                  <a:cubicBezTo>
                    <a:pt x="7940" y="2142"/>
                    <a:pt x="7687" y="2646"/>
                    <a:pt x="7687" y="3245"/>
                  </a:cubicBezTo>
                  <a:lnTo>
                    <a:pt x="7687" y="8002"/>
                  </a:lnTo>
                  <a:cubicBezTo>
                    <a:pt x="7687" y="8538"/>
                    <a:pt x="7309" y="9010"/>
                    <a:pt x="6805" y="9105"/>
                  </a:cubicBezTo>
                  <a:cubicBezTo>
                    <a:pt x="6755" y="9111"/>
                    <a:pt x="6705" y="9114"/>
                    <a:pt x="6654" y="9114"/>
                  </a:cubicBezTo>
                  <a:cubicBezTo>
                    <a:pt x="6204" y="9114"/>
                    <a:pt x="5781" y="8859"/>
                    <a:pt x="5640" y="8349"/>
                  </a:cubicBezTo>
                  <a:cubicBezTo>
                    <a:pt x="6364" y="8160"/>
                    <a:pt x="6963" y="7498"/>
                    <a:pt x="6963" y="6648"/>
                  </a:cubicBezTo>
                  <a:lnTo>
                    <a:pt x="6963" y="2079"/>
                  </a:lnTo>
                  <a:cubicBezTo>
                    <a:pt x="6963" y="945"/>
                    <a:pt x="6018" y="0"/>
                    <a:pt x="4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" name="Google Shape;1266;p24"/>
          <p:cNvGrpSpPr/>
          <p:nvPr/>
        </p:nvGrpSpPr>
        <p:grpSpPr>
          <a:xfrm>
            <a:off x="7396325" y="1968294"/>
            <a:ext cx="1206900" cy="1206900"/>
            <a:chOff x="7396325" y="1968294"/>
            <a:chExt cx="1206900" cy="1206900"/>
          </a:xfrm>
        </p:grpSpPr>
        <p:grpSp>
          <p:nvGrpSpPr>
            <p:cNvPr id="1267" name="Google Shape;1267;p24"/>
            <p:cNvGrpSpPr/>
            <p:nvPr/>
          </p:nvGrpSpPr>
          <p:grpSpPr>
            <a:xfrm>
              <a:off x="7396325" y="1968294"/>
              <a:ext cx="1206900" cy="1206900"/>
              <a:chOff x="7241675" y="1968294"/>
              <a:chExt cx="1206900" cy="1206900"/>
            </a:xfrm>
          </p:grpSpPr>
          <p:sp>
            <p:nvSpPr>
              <p:cNvPr id="1268" name="Google Shape;1268;p24"/>
              <p:cNvSpPr/>
              <p:nvPr/>
            </p:nvSpPr>
            <p:spPr>
              <a:xfrm>
                <a:off x="7337401" y="2063994"/>
                <a:ext cx="1015500" cy="1015500"/>
              </a:xfrm>
              <a:prstGeom prst="ellipse">
                <a:avLst/>
              </a:prstGeom>
              <a:noFill/>
              <a:ln cap="flat" cmpd="sng" w="2857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24"/>
              <p:cNvSpPr/>
              <p:nvPr/>
            </p:nvSpPr>
            <p:spPr>
              <a:xfrm rot="5400000">
                <a:off x="7540238" y="2268713"/>
                <a:ext cx="609783" cy="606061"/>
              </a:xfrm>
              <a:custGeom>
                <a:rect b="b" l="l" r="r" t="t"/>
                <a:pathLst>
                  <a:path extrusionOk="0" h="4210" w="4236">
                    <a:moveTo>
                      <a:pt x="2118" y="81"/>
                    </a:moveTo>
                    <a:cubicBezTo>
                      <a:pt x="2125" y="81"/>
                      <a:pt x="2132" y="81"/>
                      <a:pt x="2139" y="81"/>
                    </a:cubicBezTo>
                    <a:cubicBezTo>
                      <a:pt x="3254" y="94"/>
                      <a:pt x="4151" y="1011"/>
                      <a:pt x="4140" y="2125"/>
                    </a:cubicBezTo>
                    <a:cubicBezTo>
                      <a:pt x="4129" y="3234"/>
                      <a:pt x="3223" y="4127"/>
                      <a:pt x="2118" y="4127"/>
                    </a:cubicBezTo>
                    <a:cubicBezTo>
                      <a:pt x="2111" y="4127"/>
                      <a:pt x="2104" y="4127"/>
                      <a:pt x="2097" y="4127"/>
                    </a:cubicBezTo>
                    <a:cubicBezTo>
                      <a:pt x="982" y="4115"/>
                      <a:pt x="83" y="3198"/>
                      <a:pt x="94" y="2082"/>
                    </a:cubicBezTo>
                    <a:cubicBezTo>
                      <a:pt x="107" y="974"/>
                      <a:pt x="1012" y="81"/>
                      <a:pt x="2118" y="81"/>
                    </a:cubicBezTo>
                    <a:close/>
                    <a:moveTo>
                      <a:pt x="2117" y="0"/>
                    </a:moveTo>
                    <a:cubicBezTo>
                      <a:pt x="967" y="0"/>
                      <a:pt x="26" y="929"/>
                      <a:pt x="13" y="2082"/>
                    </a:cubicBezTo>
                    <a:cubicBezTo>
                      <a:pt x="0" y="3243"/>
                      <a:pt x="933" y="4197"/>
                      <a:pt x="2095" y="4210"/>
                    </a:cubicBezTo>
                    <a:cubicBezTo>
                      <a:pt x="2102" y="4210"/>
                      <a:pt x="2109" y="4210"/>
                      <a:pt x="2116" y="4210"/>
                    </a:cubicBezTo>
                    <a:cubicBezTo>
                      <a:pt x="3266" y="4210"/>
                      <a:pt x="4211" y="3281"/>
                      <a:pt x="4222" y="2127"/>
                    </a:cubicBezTo>
                    <a:cubicBezTo>
                      <a:pt x="4235" y="967"/>
                      <a:pt x="3301" y="14"/>
                      <a:pt x="2140" y="0"/>
                    </a:cubicBezTo>
                    <a:cubicBezTo>
                      <a:pt x="2132" y="0"/>
                      <a:pt x="2125" y="0"/>
                      <a:pt x="2117" y="0"/>
                    </a:cubicBez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24"/>
              <p:cNvSpPr/>
              <p:nvPr/>
            </p:nvSpPr>
            <p:spPr>
              <a:xfrm>
                <a:off x="7241675" y="1968294"/>
                <a:ext cx="1206900" cy="1206900"/>
              </a:xfrm>
              <a:prstGeom prst="blockArc">
                <a:avLst>
                  <a:gd fmla="val 16274772" name="adj1"/>
                  <a:gd fmla="val 7579095" name="adj2"/>
                  <a:gd fmla="val 12531" name="adj3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" name="Google Shape;1271;p24"/>
            <p:cNvGrpSpPr/>
            <p:nvPr/>
          </p:nvGrpSpPr>
          <p:grpSpPr>
            <a:xfrm>
              <a:off x="7829438" y="2386335"/>
              <a:ext cx="351880" cy="352803"/>
              <a:chOff x="-23615075" y="3148525"/>
              <a:chExt cx="295375" cy="296150"/>
            </a:xfrm>
          </p:grpSpPr>
          <p:sp>
            <p:nvSpPr>
              <p:cNvPr id="1272" name="Google Shape;1272;p24"/>
              <p:cNvSpPr/>
              <p:nvPr/>
            </p:nvSpPr>
            <p:spPr>
              <a:xfrm>
                <a:off x="-23493775" y="3183950"/>
                <a:ext cx="52775" cy="53600"/>
              </a:xfrm>
              <a:custGeom>
                <a:rect b="b" l="l" r="r" t="t"/>
                <a:pathLst>
                  <a:path extrusionOk="0" h="2144" w="2111">
                    <a:moveTo>
                      <a:pt x="1040" y="1"/>
                    </a:moveTo>
                    <a:cubicBezTo>
                      <a:pt x="851" y="1"/>
                      <a:pt x="693" y="158"/>
                      <a:pt x="693" y="347"/>
                    </a:cubicBezTo>
                    <a:lnTo>
                      <a:pt x="693" y="725"/>
                    </a:lnTo>
                    <a:lnTo>
                      <a:pt x="347" y="725"/>
                    </a:lnTo>
                    <a:cubicBezTo>
                      <a:pt x="158" y="725"/>
                      <a:pt x="0" y="883"/>
                      <a:pt x="0" y="1072"/>
                    </a:cubicBezTo>
                    <a:cubicBezTo>
                      <a:pt x="0" y="1261"/>
                      <a:pt x="158" y="1418"/>
                      <a:pt x="347" y="1418"/>
                    </a:cubicBezTo>
                    <a:lnTo>
                      <a:pt x="693" y="1418"/>
                    </a:lnTo>
                    <a:lnTo>
                      <a:pt x="693" y="1765"/>
                    </a:lnTo>
                    <a:cubicBezTo>
                      <a:pt x="693" y="1986"/>
                      <a:pt x="851" y="2143"/>
                      <a:pt x="1040" y="2143"/>
                    </a:cubicBezTo>
                    <a:cubicBezTo>
                      <a:pt x="1260" y="2143"/>
                      <a:pt x="1418" y="1986"/>
                      <a:pt x="1418" y="1765"/>
                    </a:cubicBezTo>
                    <a:lnTo>
                      <a:pt x="1418" y="1418"/>
                    </a:lnTo>
                    <a:lnTo>
                      <a:pt x="1764" y="1418"/>
                    </a:lnTo>
                    <a:cubicBezTo>
                      <a:pt x="1953" y="1418"/>
                      <a:pt x="2111" y="1261"/>
                      <a:pt x="2111" y="1072"/>
                    </a:cubicBezTo>
                    <a:cubicBezTo>
                      <a:pt x="2111" y="883"/>
                      <a:pt x="1953" y="725"/>
                      <a:pt x="1764" y="725"/>
                    </a:cubicBezTo>
                    <a:lnTo>
                      <a:pt x="1418" y="725"/>
                    </a:lnTo>
                    <a:lnTo>
                      <a:pt x="1418" y="347"/>
                    </a:lnTo>
                    <a:cubicBezTo>
                      <a:pt x="1418" y="158"/>
                      <a:pt x="1260" y="1"/>
                      <a:pt x="10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4"/>
              <p:cNvSpPr/>
              <p:nvPr/>
            </p:nvSpPr>
            <p:spPr>
              <a:xfrm>
                <a:off x="-23615075" y="3268225"/>
                <a:ext cx="34675" cy="173300"/>
              </a:xfrm>
              <a:custGeom>
                <a:rect b="b" l="l" r="r" t="t"/>
                <a:pathLst>
                  <a:path extrusionOk="0" h="6932" w="1387">
                    <a:moveTo>
                      <a:pt x="1008" y="1"/>
                    </a:moveTo>
                    <a:cubicBezTo>
                      <a:pt x="441" y="1"/>
                      <a:pt x="0" y="473"/>
                      <a:pt x="0" y="1040"/>
                    </a:cubicBezTo>
                    <a:lnTo>
                      <a:pt x="0" y="6585"/>
                    </a:lnTo>
                    <a:cubicBezTo>
                      <a:pt x="0" y="6774"/>
                      <a:pt x="158" y="6932"/>
                      <a:pt x="347" y="6932"/>
                    </a:cubicBezTo>
                    <a:lnTo>
                      <a:pt x="1386" y="6932"/>
                    </a:lnTo>
                    <a:lnTo>
                      <a:pt x="1386" y="4285"/>
                    </a:lnTo>
                    <a:lnTo>
                      <a:pt x="662" y="4285"/>
                    </a:lnTo>
                    <a:lnTo>
                      <a:pt x="662" y="3561"/>
                    </a:lnTo>
                    <a:lnTo>
                      <a:pt x="1386" y="3561"/>
                    </a:lnTo>
                    <a:lnTo>
                      <a:pt x="1386" y="2868"/>
                    </a:lnTo>
                    <a:lnTo>
                      <a:pt x="662" y="2868"/>
                    </a:lnTo>
                    <a:lnTo>
                      <a:pt x="662" y="2143"/>
                    </a:lnTo>
                    <a:lnTo>
                      <a:pt x="1386" y="2143"/>
                    </a:lnTo>
                    <a:lnTo>
                      <a:pt x="1386" y="1418"/>
                    </a:lnTo>
                    <a:lnTo>
                      <a:pt x="662" y="1418"/>
                    </a:lnTo>
                    <a:lnTo>
                      <a:pt x="662" y="1072"/>
                    </a:lnTo>
                    <a:cubicBezTo>
                      <a:pt x="662" y="883"/>
                      <a:pt x="819" y="725"/>
                      <a:pt x="1008" y="725"/>
                    </a:cubicBezTo>
                    <a:lnTo>
                      <a:pt x="1386" y="725"/>
                    </a:lnTo>
                    <a:lnTo>
                      <a:pt x="13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4"/>
              <p:cNvSpPr/>
              <p:nvPr/>
            </p:nvSpPr>
            <p:spPr>
              <a:xfrm>
                <a:off x="-23354375" y="3270600"/>
                <a:ext cx="34675" cy="173300"/>
              </a:xfrm>
              <a:custGeom>
                <a:rect b="b" l="l" r="r" t="t"/>
                <a:pathLst>
                  <a:path extrusionOk="0" h="6932" w="1387">
                    <a:moveTo>
                      <a:pt x="0" y="0"/>
                    </a:moveTo>
                    <a:lnTo>
                      <a:pt x="0" y="725"/>
                    </a:lnTo>
                    <a:lnTo>
                      <a:pt x="347" y="725"/>
                    </a:lnTo>
                    <a:cubicBezTo>
                      <a:pt x="568" y="725"/>
                      <a:pt x="725" y="882"/>
                      <a:pt x="725" y="1071"/>
                    </a:cubicBezTo>
                    <a:lnTo>
                      <a:pt x="725" y="1418"/>
                    </a:lnTo>
                    <a:lnTo>
                      <a:pt x="0" y="1418"/>
                    </a:lnTo>
                    <a:lnTo>
                      <a:pt x="0" y="2143"/>
                    </a:lnTo>
                    <a:lnTo>
                      <a:pt x="725" y="2143"/>
                    </a:lnTo>
                    <a:lnTo>
                      <a:pt x="725" y="2836"/>
                    </a:lnTo>
                    <a:lnTo>
                      <a:pt x="0" y="2836"/>
                    </a:lnTo>
                    <a:lnTo>
                      <a:pt x="0" y="3560"/>
                    </a:lnTo>
                    <a:lnTo>
                      <a:pt x="725" y="3560"/>
                    </a:lnTo>
                    <a:lnTo>
                      <a:pt x="725" y="4253"/>
                    </a:lnTo>
                    <a:lnTo>
                      <a:pt x="0" y="4253"/>
                    </a:lnTo>
                    <a:lnTo>
                      <a:pt x="0" y="6931"/>
                    </a:lnTo>
                    <a:lnTo>
                      <a:pt x="1040" y="6931"/>
                    </a:lnTo>
                    <a:cubicBezTo>
                      <a:pt x="1229" y="6931"/>
                      <a:pt x="1387" y="6774"/>
                      <a:pt x="1387" y="6585"/>
                    </a:cubicBezTo>
                    <a:lnTo>
                      <a:pt x="1387" y="1040"/>
                    </a:lnTo>
                    <a:cubicBezTo>
                      <a:pt x="1387" y="441"/>
                      <a:pt x="914" y="0"/>
                      <a:pt x="3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4"/>
              <p:cNvSpPr/>
              <p:nvPr/>
            </p:nvSpPr>
            <p:spPr>
              <a:xfrm>
                <a:off x="-23562300" y="3148525"/>
                <a:ext cx="191400" cy="296150"/>
              </a:xfrm>
              <a:custGeom>
                <a:rect b="b" l="l" r="r" t="t"/>
                <a:pathLst>
                  <a:path extrusionOk="0" h="11846" w="7656">
                    <a:moveTo>
                      <a:pt x="5545" y="662"/>
                    </a:moveTo>
                    <a:lnTo>
                      <a:pt x="5545" y="1764"/>
                    </a:lnTo>
                    <a:lnTo>
                      <a:pt x="5545" y="4222"/>
                    </a:lnTo>
                    <a:lnTo>
                      <a:pt x="2079" y="4222"/>
                    </a:lnTo>
                    <a:lnTo>
                      <a:pt x="2079" y="1764"/>
                    </a:lnTo>
                    <a:lnTo>
                      <a:pt x="2079" y="662"/>
                    </a:lnTo>
                    <a:close/>
                    <a:moveTo>
                      <a:pt x="3434" y="4883"/>
                    </a:moveTo>
                    <a:lnTo>
                      <a:pt x="3434" y="5608"/>
                    </a:lnTo>
                    <a:lnTo>
                      <a:pt x="2079" y="5608"/>
                    </a:lnTo>
                    <a:lnTo>
                      <a:pt x="2079" y="4883"/>
                    </a:lnTo>
                    <a:close/>
                    <a:moveTo>
                      <a:pt x="5513" y="4883"/>
                    </a:moveTo>
                    <a:lnTo>
                      <a:pt x="5513" y="5608"/>
                    </a:lnTo>
                    <a:lnTo>
                      <a:pt x="4159" y="5608"/>
                    </a:lnTo>
                    <a:lnTo>
                      <a:pt x="4159" y="4883"/>
                    </a:lnTo>
                    <a:close/>
                    <a:moveTo>
                      <a:pt x="3434" y="6301"/>
                    </a:moveTo>
                    <a:lnTo>
                      <a:pt x="3434" y="7026"/>
                    </a:lnTo>
                    <a:lnTo>
                      <a:pt x="2079" y="7026"/>
                    </a:lnTo>
                    <a:lnTo>
                      <a:pt x="2079" y="6301"/>
                    </a:lnTo>
                    <a:close/>
                    <a:moveTo>
                      <a:pt x="5513" y="6301"/>
                    </a:moveTo>
                    <a:lnTo>
                      <a:pt x="5513" y="7026"/>
                    </a:lnTo>
                    <a:lnTo>
                      <a:pt x="4159" y="7026"/>
                    </a:lnTo>
                    <a:lnTo>
                      <a:pt x="4159" y="6301"/>
                    </a:lnTo>
                    <a:close/>
                    <a:moveTo>
                      <a:pt x="3434" y="7687"/>
                    </a:moveTo>
                    <a:lnTo>
                      <a:pt x="3434" y="8380"/>
                    </a:lnTo>
                    <a:lnTo>
                      <a:pt x="2079" y="8380"/>
                    </a:lnTo>
                    <a:lnTo>
                      <a:pt x="2079" y="7687"/>
                    </a:lnTo>
                    <a:close/>
                    <a:moveTo>
                      <a:pt x="5513" y="7687"/>
                    </a:moveTo>
                    <a:lnTo>
                      <a:pt x="5513" y="8380"/>
                    </a:lnTo>
                    <a:lnTo>
                      <a:pt x="4159" y="8380"/>
                    </a:lnTo>
                    <a:lnTo>
                      <a:pt x="4159" y="7687"/>
                    </a:lnTo>
                    <a:close/>
                    <a:moveTo>
                      <a:pt x="1733" y="0"/>
                    </a:moveTo>
                    <a:cubicBezTo>
                      <a:pt x="1544" y="0"/>
                      <a:pt x="1386" y="158"/>
                      <a:pt x="1386" y="347"/>
                    </a:cubicBezTo>
                    <a:lnTo>
                      <a:pt x="1386" y="1449"/>
                    </a:lnTo>
                    <a:lnTo>
                      <a:pt x="1040" y="1449"/>
                    </a:lnTo>
                    <a:cubicBezTo>
                      <a:pt x="441" y="1449"/>
                      <a:pt x="0" y="1922"/>
                      <a:pt x="0" y="2489"/>
                    </a:cubicBezTo>
                    <a:lnTo>
                      <a:pt x="0" y="11846"/>
                    </a:lnTo>
                    <a:lnTo>
                      <a:pt x="2804" y="11846"/>
                    </a:lnTo>
                    <a:lnTo>
                      <a:pt x="2804" y="10491"/>
                    </a:lnTo>
                    <a:lnTo>
                      <a:pt x="4883" y="10491"/>
                    </a:lnTo>
                    <a:cubicBezTo>
                      <a:pt x="4852" y="10586"/>
                      <a:pt x="4852" y="11688"/>
                      <a:pt x="4852" y="11846"/>
                    </a:cubicBezTo>
                    <a:lnTo>
                      <a:pt x="7656" y="11846"/>
                    </a:lnTo>
                    <a:lnTo>
                      <a:pt x="7656" y="2489"/>
                    </a:lnTo>
                    <a:cubicBezTo>
                      <a:pt x="7656" y="1890"/>
                      <a:pt x="7183" y="1449"/>
                      <a:pt x="6616" y="1449"/>
                    </a:cubicBezTo>
                    <a:lnTo>
                      <a:pt x="6270" y="1449"/>
                    </a:lnTo>
                    <a:lnTo>
                      <a:pt x="6270" y="347"/>
                    </a:lnTo>
                    <a:cubicBezTo>
                      <a:pt x="6270" y="158"/>
                      <a:pt x="6112" y="0"/>
                      <a:pt x="5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6" name="Google Shape;1276;p24"/>
          <p:cNvGrpSpPr/>
          <p:nvPr/>
        </p:nvGrpSpPr>
        <p:grpSpPr>
          <a:xfrm>
            <a:off x="5680669" y="1968294"/>
            <a:ext cx="1206900" cy="1206900"/>
            <a:chOff x="5680669" y="1968294"/>
            <a:chExt cx="1206900" cy="1206900"/>
          </a:xfrm>
        </p:grpSpPr>
        <p:grpSp>
          <p:nvGrpSpPr>
            <p:cNvPr id="1277" name="Google Shape;1277;p24"/>
            <p:cNvGrpSpPr/>
            <p:nvPr/>
          </p:nvGrpSpPr>
          <p:grpSpPr>
            <a:xfrm>
              <a:off x="5680669" y="1968294"/>
              <a:ext cx="1206900" cy="1206900"/>
              <a:chOff x="5333750" y="1968294"/>
              <a:chExt cx="1206900" cy="1206900"/>
            </a:xfrm>
          </p:grpSpPr>
          <p:sp>
            <p:nvSpPr>
              <p:cNvPr id="1278" name="Google Shape;1278;p24"/>
              <p:cNvSpPr/>
              <p:nvPr/>
            </p:nvSpPr>
            <p:spPr>
              <a:xfrm>
                <a:off x="5429476" y="2063994"/>
                <a:ext cx="1015500" cy="1015500"/>
              </a:xfrm>
              <a:prstGeom prst="ellipse">
                <a:avLst/>
              </a:prstGeom>
              <a:noFill/>
              <a:ln cap="flat" cmpd="sng" w="2857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4"/>
              <p:cNvSpPr/>
              <p:nvPr/>
            </p:nvSpPr>
            <p:spPr>
              <a:xfrm rot="5400000">
                <a:off x="5632313" y="2268713"/>
                <a:ext cx="609783" cy="606061"/>
              </a:xfrm>
              <a:custGeom>
                <a:rect b="b" l="l" r="r" t="t"/>
                <a:pathLst>
                  <a:path extrusionOk="0" h="4210" w="4236">
                    <a:moveTo>
                      <a:pt x="2118" y="81"/>
                    </a:moveTo>
                    <a:cubicBezTo>
                      <a:pt x="2125" y="81"/>
                      <a:pt x="2132" y="81"/>
                      <a:pt x="2139" y="81"/>
                    </a:cubicBezTo>
                    <a:cubicBezTo>
                      <a:pt x="3254" y="94"/>
                      <a:pt x="4151" y="1011"/>
                      <a:pt x="4140" y="2125"/>
                    </a:cubicBezTo>
                    <a:cubicBezTo>
                      <a:pt x="4129" y="3234"/>
                      <a:pt x="3223" y="4127"/>
                      <a:pt x="2118" y="4127"/>
                    </a:cubicBezTo>
                    <a:cubicBezTo>
                      <a:pt x="2111" y="4127"/>
                      <a:pt x="2104" y="4127"/>
                      <a:pt x="2097" y="4127"/>
                    </a:cubicBezTo>
                    <a:cubicBezTo>
                      <a:pt x="982" y="4115"/>
                      <a:pt x="83" y="3198"/>
                      <a:pt x="94" y="2082"/>
                    </a:cubicBezTo>
                    <a:cubicBezTo>
                      <a:pt x="107" y="974"/>
                      <a:pt x="1012" y="81"/>
                      <a:pt x="2118" y="81"/>
                    </a:cubicBezTo>
                    <a:close/>
                    <a:moveTo>
                      <a:pt x="2117" y="0"/>
                    </a:moveTo>
                    <a:cubicBezTo>
                      <a:pt x="967" y="0"/>
                      <a:pt x="26" y="929"/>
                      <a:pt x="13" y="2082"/>
                    </a:cubicBezTo>
                    <a:cubicBezTo>
                      <a:pt x="0" y="3243"/>
                      <a:pt x="933" y="4197"/>
                      <a:pt x="2095" y="4210"/>
                    </a:cubicBezTo>
                    <a:cubicBezTo>
                      <a:pt x="2102" y="4210"/>
                      <a:pt x="2109" y="4210"/>
                      <a:pt x="2116" y="4210"/>
                    </a:cubicBezTo>
                    <a:cubicBezTo>
                      <a:pt x="3266" y="4210"/>
                      <a:pt x="4211" y="3281"/>
                      <a:pt x="4222" y="2127"/>
                    </a:cubicBezTo>
                    <a:cubicBezTo>
                      <a:pt x="4235" y="967"/>
                      <a:pt x="3301" y="14"/>
                      <a:pt x="2140" y="0"/>
                    </a:cubicBezTo>
                    <a:cubicBezTo>
                      <a:pt x="2132" y="0"/>
                      <a:pt x="2125" y="0"/>
                      <a:pt x="2117" y="0"/>
                    </a:cubicBez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24"/>
              <p:cNvSpPr/>
              <p:nvPr/>
            </p:nvSpPr>
            <p:spPr>
              <a:xfrm>
                <a:off x="5333750" y="1968294"/>
                <a:ext cx="1206900" cy="1206900"/>
              </a:xfrm>
              <a:prstGeom prst="blockArc">
                <a:avLst>
                  <a:gd fmla="val 16274772" name="adj1"/>
                  <a:gd fmla="val 3679026" name="adj2"/>
                  <a:gd fmla="val 13582" name="adj3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" name="Google Shape;1281;p24"/>
            <p:cNvGrpSpPr/>
            <p:nvPr/>
          </p:nvGrpSpPr>
          <p:grpSpPr>
            <a:xfrm>
              <a:off x="6107732" y="2418216"/>
              <a:ext cx="352803" cy="289039"/>
              <a:chOff x="-26981375" y="3951875"/>
              <a:chExt cx="296150" cy="242625"/>
            </a:xfrm>
          </p:grpSpPr>
          <p:sp>
            <p:nvSpPr>
              <p:cNvPr id="1282" name="Google Shape;1282;p24"/>
              <p:cNvSpPr/>
              <p:nvPr/>
            </p:nvSpPr>
            <p:spPr>
              <a:xfrm>
                <a:off x="-26978225" y="3951875"/>
                <a:ext cx="173300" cy="155975"/>
              </a:xfrm>
              <a:custGeom>
                <a:rect b="b" l="l" r="r" t="t"/>
                <a:pathLst>
                  <a:path extrusionOk="0" h="6239" w="6932">
                    <a:moveTo>
                      <a:pt x="3340" y="2364"/>
                    </a:moveTo>
                    <a:cubicBezTo>
                      <a:pt x="3529" y="2364"/>
                      <a:pt x="3686" y="2521"/>
                      <a:pt x="3686" y="2710"/>
                    </a:cubicBezTo>
                    <a:lnTo>
                      <a:pt x="3686" y="3435"/>
                    </a:lnTo>
                    <a:lnTo>
                      <a:pt x="4411" y="3435"/>
                    </a:lnTo>
                    <a:cubicBezTo>
                      <a:pt x="4600" y="3435"/>
                      <a:pt x="4757" y="3592"/>
                      <a:pt x="4757" y="3782"/>
                    </a:cubicBezTo>
                    <a:cubicBezTo>
                      <a:pt x="4757" y="3971"/>
                      <a:pt x="4600" y="4128"/>
                      <a:pt x="4411" y="4128"/>
                    </a:cubicBezTo>
                    <a:lnTo>
                      <a:pt x="3686" y="4128"/>
                    </a:lnTo>
                    <a:lnTo>
                      <a:pt x="3686" y="4853"/>
                    </a:lnTo>
                    <a:cubicBezTo>
                      <a:pt x="3686" y="5042"/>
                      <a:pt x="3529" y="5199"/>
                      <a:pt x="3340" y="5199"/>
                    </a:cubicBezTo>
                    <a:cubicBezTo>
                      <a:pt x="3151" y="5199"/>
                      <a:pt x="2993" y="5042"/>
                      <a:pt x="2993" y="4853"/>
                    </a:cubicBezTo>
                    <a:lnTo>
                      <a:pt x="2993" y="4128"/>
                    </a:lnTo>
                    <a:lnTo>
                      <a:pt x="2268" y="4128"/>
                    </a:lnTo>
                    <a:cubicBezTo>
                      <a:pt x="2079" y="4128"/>
                      <a:pt x="1922" y="3971"/>
                      <a:pt x="1922" y="3782"/>
                    </a:cubicBezTo>
                    <a:cubicBezTo>
                      <a:pt x="1922" y="3592"/>
                      <a:pt x="2079" y="3435"/>
                      <a:pt x="2268" y="3435"/>
                    </a:cubicBezTo>
                    <a:lnTo>
                      <a:pt x="2993" y="3435"/>
                    </a:lnTo>
                    <a:lnTo>
                      <a:pt x="2993" y="2710"/>
                    </a:lnTo>
                    <a:cubicBezTo>
                      <a:pt x="2993" y="2521"/>
                      <a:pt x="3151" y="2364"/>
                      <a:pt x="3340" y="2364"/>
                    </a:cubicBezTo>
                    <a:close/>
                    <a:moveTo>
                      <a:pt x="3434" y="1"/>
                    </a:moveTo>
                    <a:cubicBezTo>
                      <a:pt x="2836" y="1"/>
                      <a:pt x="2394" y="474"/>
                      <a:pt x="2394" y="1041"/>
                    </a:cubicBezTo>
                    <a:lnTo>
                      <a:pt x="2394" y="1387"/>
                    </a:lnTo>
                    <a:lnTo>
                      <a:pt x="1008" y="1387"/>
                    </a:lnTo>
                    <a:cubicBezTo>
                      <a:pt x="441" y="1387"/>
                      <a:pt x="0" y="1860"/>
                      <a:pt x="0" y="2395"/>
                    </a:cubicBezTo>
                    <a:lnTo>
                      <a:pt x="0" y="6239"/>
                    </a:lnTo>
                    <a:lnTo>
                      <a:pt x="6931" y="6239"/>
                    </a:lnTo>
                    <a:lnTo>
                      <a:pt x="6931" y="2395"/>
                    </a:lnTo>
                    <a:lnTo>
                      <a:pt x="6837" y="2395"/>
                    </a:lnTo>
                    <a:cubicBezTo>
                      <a:pt x="6837" y="1828"/>
                      <a:pt x="6364" y="1387"/>
                      <a:pt x="5829" y="1387"/>
                    </a:cubicBezTo>
                    <a:lnTo>
                      <a:pt x="4442" y="1387"/>
                    </a:lnTo>
                    <a:lnTo>
                      <a:pt x="4442" y="1041"/>
                    </a:lnTo>
                    <a:cubicBezTo>
                      <a:pt x="4442" y="442"/>
                      <a:pt x="3970" y="1"/>
                      <a:pt x="34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4"/>
              <p:cNvSpPr/>
              <p:nvPr/>
            </p:nvSpPr>
            <p:spPr>
              <a:xfrm>
                <a:off x="-26981375" y="4124375"/>
                <a:ext cx="174075" cy="70125"/>
              </a:xfrm>
              <a:custGeom>
                <a:rect b="b" l="l" r="r" t="t"/>
                <a:pathLst>
                  <a:path extrusionOk="0" h="2805" w="6963">
                    <a:moveTo>
                      <a:pt x="2457" y="1418"/>
                    </a:moveTo>
                    <a:cubicBezTo>
                      <a:pt x="2647" y="1418"/>
                      <a:pt x="2804" y="1576"/>
                      <a:pt x="2804" y="1765"/>
                    </a:cubicBezTo>
                    <a:cubicBezTo>
                      <a:pt x="2804" y="1954"/>
                      <a:pt x="2647" y="2111"/>
                      <a:pt x="2457" y="2111"/>
                    </a:cubicBezTo>
                    <a:cubicBezTo>
                      <a:pt x="2237" y="2111"/>
                      <a:pt x="2079" y="1954"/>
                      <a:pt x="2079" y="1765"/>
                    </a:cubicBezTo>
                    <a:cubicBezTo>
                      <a:pt x="2079" y="1576"/>
                      <a:pt x="2237" y="1418"/>
                      <a:pt x="2457" y="1418"/>
                    </a:cubicBezTo>
                    <a:close/>
                    <a:moveTo>
                      <a:pt x="32" y="0"/>
                    </a:moveTo>
                    <a:lnTo>
                      <a:pt x="32" y="1009"/>
                    </a:lnTo>
                    <a:cubicBezTo>
                      <a:pt x="0" y="1607"/>
                      <a:pt x="473" y="2080"/>
                      <a:pt x="1071" y="2080"/>
                    </a:cubicBezTo>
                    <a:lnTo>
                      <a:pt x="1449" y="2080"/>
                    </a:lnTo>
                    <a:cubicBezTo>
                      <a:pt x="1607" y="2489"/>
                      <a:pt x="1985" y="2804"/>
                      <a:pt x="2457" y="2804"/>
                    </a:cubicBezTo>
                    <a:cubicBezTo>
                      <a:pt x="2867" y="2804"/>
                      <a:pt x="3277" y="2521"/>
                      <a:pt x="3434" y="2080"/>
                    </a:cubicBezTo>
                    <a:lnTo>
                      <a:pt x="6963" y="2080"/>
                    </a:lnTo>
                    <a:lnTo>
                      <a:pt x="69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4"/>
              <p:cNvSpPr/>
              <p:nvPr/>
            </p:nvSpPr>
            <p:spPr>
              <a:xfrm>
                <a:off x="-26790000" y="4002300"/>
                <a:ext cx="104775" cy="192200"/>
              </a:xfrm>
              <a:custGeom>
                <a:rect b="b" l="l" r="r" t="t"/>
                <a:pathLst>
                  <a:path extrusionOk="0" h="7688" w="4191">
                    <a:moveTo>
                      <a:pt x="1513" y="693"/>
                    </a:moveTo>
                    <a:cubicBezTo>
                      <a:pt x="1954" y="693"/>
                      <a:pt x="2364" y="977"/>
                      <a:pt x="2521" y="1386"/>
                    </a:cubicBezTo>
                    <a:lnTo>
                      <a:pt x="3372" y="3497"/>
                    </a:lnTo>
                    <a:lnTo>
                      <a:pt x="1765" y="3497"/>
                    </a:lnTo>
                    <a:cubicBezTo>
                      <a:pt x="1576" y="3497"/>
                      <a:pt x="1419" y="3340"/>
                      <a:pt x="1419" y="3151"/>
                    </a:cubicBezTo>
                    <a:lnTo>
                      <a:pt x="1419" y="693"/>
                    </a:lnTo>
                    <a:close/>
                    <a:moveTo>
                      <a:pt x="1765" y="6270"/>
                    </a:moveTo>
                    <a:cubicBezTo>
                      <a:pt x="1954" y="6270"/>
                      <a:pt x="2112" y="6427"/>
                      <a:pt x="2112" y="6616"/>
                    </a:cubicBezTo>
                    <a:cubicBezTo>
                      <a:pt x="2112" y="6805"/>
                      <a:pt x="1954" y="6963"/>
                      <a:pt x="1765" y="6963"/>
                    </a:cubicBezTo>
                    <a:cubicBezTo>
                      <a:pt x="1576" y="6963"/>
                      <a:pt x="1419" y="6805"/>
                      <a:pt x="1419" y="6616"/>
                    </a:cubicBezTo>
                    <a:cubicBezTo>
                      <a:pt x="1419" y="6427"/>
                      <a:pt x="1576" y="6270"/>
                      <a:pt x="1765" y="6270"/>
                    </a:cubicBezTo>
                    <a:close/>
                    <a:moveTo>
                      <a:pt x="1" y="0"/>
                    </a:moveTo>
                    <a:lnTo>
                      <a:pt x="1" y="6963"/>
                    </a:lnTo>
                    <a:lnTo>
                      <a:pt x="788" y="6963"/>
                    </a:lnTo>
                    <a:cubicBezTo>
                      <a:pt x="946" y="7372"/>
                      <a:pt x="1293" y="7687"/>
                      <a:pt x="1765" y="7687"/>
                    </a:cubicBezTo>
                    <a:cubicBezTo>
                      <a:pt x="2206" y="7687"/>
                      <a:pt x="2584" y="7404"/>
                      <a:pt x="2742" y="6963"/>
                    </a:cubicBezTo>
                    <a:lnTo>
                      <a:pt x="3151" y="6963"/>
                    </a:lnTo>
                    <a:cubicBezTo>
                      <a:pt x="3718" y="6963"/>
                      <a:pt x="4159" y="6490"/>
                      <a:pt x="4159" y="5955"/>
                    </a:cubicBezTo>
                    <a:lnTo>
                      <a:pt x="4159" y="5577"/>
                    </a:lnTo>
                    <a:lnTo>
                      <a:pt x="3151" y="5577"/>
                    </a:lnTo>
                    <a:cubicBezTo>
                      <a:pt x="2931" y="5577"/>
                      <a:pt x="2773" y="5419"/>
                      <a:pt x="2773" y="5230"/>
                    </a:cubicBezTo>
                    <a:cubicBezTo>
                      <a:pt x="2773" y="5041"/>
                      <a:pt x="2994" y="4883"/>
                      <a:pt x="3183" y="4883"/>
                    </a:cubicBezTo>
                    <a:lnTo>
                      <a:pt x="4191" y="4883"/>
                    </a:lnTo>
                    <a:lnTo>
                      <a:pt x="4191" y="4096"/>
                    </a:lnTo>
                    <a:cubicBezTo>
                      <a:pt x="4191" y="3970"/>
                      <a:pt x="4159" y="3812"/>
                      <a:pt x="4159" y="3686"/>
                    </a:cubicBezTo>
                    <a:cubicBezTo>
                      <a:pt x="4096" y="3466"/>
                      <a:pt x="3246" y="1386"/>
                      <a:pt x="3151" y="1103"/>
                    </a:cubicBezTo>
                    <a:cubicBezTo>
                      <a:pt x="2868" y="410"/>
                      <a:pt x="2238" y="0"/>
                      <a:pt x="1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" name="Google Shape;1289;p25"/>
          <p:cNvGrpSpPr/>
          <p:nvPr/>
        </p:nvGrpSpPr>
        <p:grpSpPr>
          <a:xfrm>
            <a:off x="5045627" y="2378022"/>
            <a:ext cx="3596861" cy="1060719"/>
            <a:chOff x="5045627" y="2378022"/>
            <a:chExt cx="3596861" cy="1060719"/>
          </a:xfrm>
        </p:grpSpPr>
        <p:sp>
          <p:nvSpPr>
            <p:cNvPr id="1290" name="Google Shape;1290;p25"/>
            <p:cNvSpPr/>
            <p:nvPr/>
          </p:nvSpPr>
          <p:spPr>
            <a:xfrm flipH="1">
              <a:off x="5045627" y="2446744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8"/>
                  </a:lnTo>
                  <a:lnTo>
                    <a:pt x="12325" y="5018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 flipH="1">
              <a:off x="7286093" y="2446556"/>
              <a:ext cx="929996" cy="907199"/>
            </a:xfrm>
            <a:custGeom>
              <a:rect b="b" l="l" r="r" t="t"/>
              <a:pathLst>
                <a:path extrusionOk="0" h="5017" w="5143">
                  <a:moveTo>
                    <a:pt x="28" y="0"/>
                  </a:moveTo>
                  <a:lnTo>
                    <a:pt x="1" y="5017"/>
                  </a:lnTo>
                  <a:lnTo>
                    <a:pt x="2819" y="5017"/>
                  </a:lnTo>
                  <a:cubicBezTo>
                    <a:pt x="3429" y="4626"/>
                    <a:pt x="3885" y="4012"/>
                    <a:pt x="4072" y="3291"/>
                  </a:cubicBezTo>
                  <a:lnTo>
                    <a:pt x="5142" y="2529"/>
                  </a:lnTo>
                  <a:lnTo>
                    <a:pt x="4054" y="1757"/>
                  </a:lnTo>
                  <a:cubicBezTo>
                    <a:pt x="3844" y="1005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5"/>
            <p:cNvSpPr/>
            <p:nvPr/>
          </p:nvSpPr>
          <p:spPr>
            <a:xfrm flipH="1">
              <a:off x="7404905" y="2378022"/>
              <a:ext cx="1237583" cy="1060719"/>
            </a:xfrm>
            <a:custGeom>
              <a:rect b="b" l="l" r="r" t="t"/>
              <a:pathLst>
                <a:path extrusionOk="0" h="5866" w="6844">
                  <a:moveTo>
                    <a:pt x="2933" y="0"/>
                  </a:moveTo>
                  <a:cubicBezTo>
                    <a:pt x="1314" y="0"/>
                    <a:pt x="0" y="1314"/>
                    <a:pt x="0" y="2933"/>
                  </a:cubicBezTo>
                  <a:cubicBezTo>
                    <a:pt x="0" y="4552"/>
                    <a:pt x="1314" y="5865"/>
                    <a:pt x="2933" y="5865"/>
                  </a:cubicBezTo>
                  <a:cubicBezTo>
                    <a:pt x="4298" y="5865"/>
                    <a:pt x="5445" y="4933"/>
                    <a:pt x="5772" y="3671"/>
                  </a:cubicBezTo>
                  <a:lnTo>
                    <a:pt x="6843" y="2910"/>
                  </a:lnTo>
                  <a:lnTo>
                    <a:pt x="5756" y="2138"/>
                  </a:lnTo>
                  <a:cubicBezTo>
                    <a:pt x="5408" y="905"/>
                    <a:pt x="4276" y="0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3" name="Google Shape;1293;p25"/>
            <p:cNvGrpSpPr/>
            <p:nvPr/>
          </p:nvGrpSpPr>
          <p:grpSpPr>
            <a:xfrm>
              <a:off x="7960206" y="2624945"/>
              <a:ext cx="310395" cy="482262"/>
              <a:chOff x="-28043900" y="2701925"/>
              <a:chExt cx="190625" cy="296175"/>
            </a:xfrm>
          </p:grpSpPr>
          <p:sp>
            <p:nvSpPr>
              <p:cNvPr id="1294" name="Google Shape;1294;p25"/>
              <p:cNvSpPr/>
              <p:nvPr/>
            </p:nvSpPr>
            <p:spPr>
              <a:xfrm>
                <a:off x="-28043900" y="2701925"/>
                <a:ext cx="190625" cy="296175"/>
              </a:xfrm>
              <a:custGeom>
                <a:rect b="b" l="l" r="r" t="t"/>
                <a:pathLst>
                  <a:path extrusionOk="0" h="11847" w="7625">
                    <a:moveTo>
                      <a:pt x="5136" y="662"/>
                    </a:moveTo>
                    <a:cubicBezTo>
                      <a:pt x="5325" y="662"/>
                      <a:pt x="5483" y="820"/>
                      <a:pt x="5483" y="1009"/>
                    </a:cubicBezTo>
                    <a:cubicBezTo>
                      <a:pt x="5483" y="1198"/>
                      <a:pt x="5325" y="1356"/>
                      <a:pt x="5136" y="1356"/>
                    </a:cubicBezTo>
                    <a:lnTo>
                      <a:pt x="2364" y="1356"/>
                    </a:lnTo>
                    <a:cubicBezTo>
                      <a:pt x="2175" y="1356"/>
                      <a:pt x="2017" y="1198"/>
                      <a:pt x="2017" y="1009"/>
                    </a:cubicBezTo>
                    <a:cubicBezTo>
                      <a:pt x="2017" y="820"/>
                      <a:pt x="2175" y="662"/>
                      <a:pt x="2364" y="662"/>
                    </a:cubicBezTo>
                    <a:close/>
                    <a:moveTo>
                      <a:pt x="4790" y="2080"/>
                    </a:moveTo>
                    <a:lnTo>
                      <a:pt x="4790" y="4411"/>
                    </a:lnTo>
                    <a:cubicBezTo>
                      <a:pt x="4790" y="4758"/>
                      <a:pt x="4979" y="5105"/>
                      <a:pt x="5294" y="5294"/>
                    </a:cubicBezTo>
                    <a:cubicBezTo>
                      <a:pt x="6113" y="5766"/>
                      <a:pt x="6680" y="6554"/>
                      <a:pt x="6837" y="7499"/>
                    </a:cubicBezTo>
                    <a:cubicBezTo>
                      <a:pt x="6504" y="7632"/>
                      <a:pt x="6166" y="7699"/>
                      <a:pt x="5828" y="7699"/>
                    </a:cubicBezTo>
                    <a:cubicBezTo>
                      <a:pt x="5207" y="7699"/>
                      <a:pt x="4582" y="7475"/>
                      <a:pt x="3971" y="7026"/>
                    </a:cubicBezTo>
                    <a:cubicBezTo>
                      <a:pt x="3372" y="6648"/>
                      <a:pt x="2773" y="6396"/>
                      <a:pt x="2143" y="6333"/>
                    </a:cubicBezTo>
                    <a:cubicBezTo>
                      <a:pt x="1970" y="6318"/>
                      <a:pt x="1805" y="6310"/>
                      <a:pt x="1639" y="6310"/>
                    </a:cubicBezTo>
                    <a:cubicBezTo>
                      <a:pt x="1474" y="6310"/>
                      <a:pt x="1308" y="6318"/>
                      <a:pt x="1135" y="6333"/>
                    </a:cubicBezTo>
                    <a:cubicBezTo>
                      <a:pt x="1387" y="5892"/>
                      <a:pt x="1734" y="5546"/>
                      <a:pt x="2175" y="5294"/>
                    </a:cubicBezTo>
                    <a:cubicBezTo>
                      <a:pt x="2490" y="5105"/>
                      <a:pt x="2679" y="4790"/>
                      <a:pt x="2679" y="4443"/>
                    </a:cubicBezTo>
                    <a:lnTo>
                      <a:pt x="2679" y="2080"/>
                    </a:lnTo>
                    <a:close/>
                    <a:moveTo>
                      <a:pt x="1670" y="6939"/>
                    </a:moveTo>
                    <a:cubicBezTo>
                      <a:pt x="2308" y="6939"/>
                      <a:pt x="2942" y="7156"/>
                      <a:pt x="3561" y="7562"/>
                    </a:cubicBezTo>
                    <a:cubicBezTo>
                      <a:pt x="4160" y="7940"/>
                      <a:pt x="4790" y="8192"/>
                      <a:pt x="5420" y="8255"/>
                    </a:cubicBezTo>
                    <a:cubicBezTo>
                      <a:pt x="5577" y="8255"/>
                      <a:pt x="5672" y="8287"/>
                      <a:pt x="5829" y="8287"/>
                    </a:cubicBezTo>
                    <a:cubicBezTo>
                      <a:pt x="6207" y="8287"/>
                      <a:pt x="6554" y="8255"/>
                      <a:pt x="6869" y="8129"/>
                    </a:cubicBezTo>
                    <a:lnTo>
                      <a:pt x="6869" y="8129"/>
                    </a:lnTo>
                    <a:cubicBezTo>
                      <a:pt x="6869" y="8255"/>
                      <a:pt x="6837" y="8381"/>
                      <a:pt x="6837" y="8507"/>
                    </a:cubicBezTo>
                    <a:cubicBezTo>
                      <a:pt x="6585" y="9799"/>
                      <a:pt x="5640" y="10807"/>
                      <a:pt x="4412" y="11059"/>
                    </a:cubicBezTo>
                    <a:cubicBezTo>
                      <a:pt x="4192" y="11103"/>
                      <a:pt x="3970" y="11125"/>
                      <a:pt x="3750" y="11125"/>
                    </a:cubicBezTo>
                    <a:cubicBezTo>
                      <a:pt x="3027" y="11125"/>
                      <a:pt x="2328" y="10888"/>
                      <a:pt x="1797" y="10429"/>
                    </a:cubicBezTo>
                    <a:cubicBezTo>
                      <a:pt x="1041" y="9830"/>
                      <a:pt x="631" y="8917"/>
                      <a:pt x="631" y="7972"/>
                    </a:cubicBezTo>
                    <a:cubicBezTo>
                      <a:pt x="631" y="7656"/>
                      <a:pt x="694" y="7404"/>
                      <a:pt x="757" y="7089"/>
                    </a:cubicBezTo>
                    <a:cubicBezTo>
                      <a:pt x="1062" y="6988"/>
                      <a:pt x="1366" y="6939"/>
                      <a:pt x="1670" y="6939"/>
                    </a:cubicBezTo>
                    <a:close/>
                    <a:moveTo>
                      <a:pt x="2427" y="1"/>
                    </a:moveTo>
                    <a:cubicBezTo>
                      <a:pt x="1828" y="1"/>
                      <a:pt x="1387" y="473"/>
                      <a:pt x="1387" y="1009"/>
                    </a:cubicBezTo>
                    <a:cubicBezTo>
                      <a:pt x="1387" y="1450"/>
                      <a:pt x="1671" y="1828"/>
                      <a:pt x="2112" y="1986"/>
                    </a:cubicBezTo>
                    <a:lnTo>
                      <a:pt x="2112" y="4443"/>
                    </a:lnTo>
                    <a:cubicBezTo>
                      <a:pt x="2112" y="4569"/>
                      <a:pt x="2017" y="4632"/>
                      <a:pt x="1891" y="4727"/>
                    </a:cubicBezTo>
                    <a:cubicBezTo>
                      <a:pt x="1356" y="5042"/>
                      <a:pt x="883" y="5514"/>
                      <a:pt x="536" y="6081"/>
                    </a:cubicBezTo>
                    <a:cubicBezTo>
                      <a:pt x="410" y="6302"/>
                      <a:pt x="284" y="6522"/>
                      <a:pt x="221" y="6711"/>
                    </a:cubicBezTo>
                    <a:lnTo>
                      <a:pt x="221" y="6743"/>
                    </a:lnTo>
                    <a:cubicBezTo>
                      <a:pt x="64" y="7152"/>
                      <a:pt x="1" y="7593"/>
                      <a:pt x="1" y="8003"/>
                    </a:cubicBezTo>
                    <a:cubicBezTo>
                      <a:pt x="1" y="9169"/>
                      <a:pt x="536" y="10271"/>
                      <a:pt x="1419" y="10964"/>
                    </a:cubicBezTo>
                    <a:cubicBezTo>
                      <a:pt x="2112" y="11532"/>
                      <a:pt x="2962" y="11847"/>
                      <a:pt x="3845" y="11847"/>
                    </a:cubicBezTo>
                    <a:cubicBezTo>
                      <a:pt x="4097" y="11847"/>
                      <a:pt x="4380" y="11784"/>
                      <a:pt x="4664" y="11752"/>
                    </a:cubicBezTo>
                    <a:cubicBezTo>
                      <a:pt x="5420" y="11595"/>
                      <a:pt x="6081" y="11248"/>
                      <a:pt x="6585" y="10681"/>
                    </a:cubicBezTo>
                    <a:cubicBezTo>
                      <a:pt x="7090" y="10145"/>
                      <a:pt x="7468" y="9484"/>
                      <a:pt x="7625" y="8728"/>
                    </a:cubicBezTo>
                    <a:cubicBezTo>
                      <a:pt x="7562" y="8350"/>
                      <a:pt x="7562" y="7972"/>
                      <a:pt x="7531" y="7656"/>
                    </a:cubicBezTo>
                    <a:cubicBezTo>
                      <a:pt x="7499" y="7184"/>
                      <a:pt x="7373" y="6743"/>
                      <a:pt x="7184" y="6333"/>
                    </a:cubicBezTo>
                    <a:cubicBezTo>
                      <a:pt x="6837" y="5609"/>
                      <a:pt x="6302" y="5073"/>
                      <a:pt x="5640" y="4664"/>
                    </a:cubicBezTo>
                    <a:cubicBezTo>
                      <a:pt x="5577" y="4632"/>
                      <a:pt x="5483" y="4506"/>
                      <a:pt x="5483" y="4411"/>
                    </a:cubicBezTo>
                    <a:lnTo>
                      <a:pt x="5483" y="1986"/>
                    </a:lnTo>
                    <a:cubicBezTo>
                      <a:pt x="5892" y="1828"/>
                      <a:pt x="6207" y="1482"/>
                      <a:pt x="6207" y="1009"/>
                    </a:cubicBezTo>
                    <a:cubicBezTo>
                      <a:pt x="6207" y="410"/>
                      <a:pt x="5735" y="1"/>
                      <a:pt x="51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5"/>
              <p:cNvSpPr/>
              <p:nvPr/>
            </p:nvSpPr>
            <p:spPr>
              <a:xfrm>
                <a:off x="-27976950" y="291065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79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5"/>
              <p:cNvSpPr/>
              <p:nvPr/>
            </p:nvSpPr>
            <p:spPr>
              <a:xfrm>
                <a:off x="-27924175" y="292797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5"/>
              <p:cNvSpPr/>
              <p:nvPr/>
            </p:nvSpPr>
            <p:spPr>
              <a:xfrm>
                <a:off x="-27976950" y="29461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cubicBezTo>
                      <a:pt x="568" y="693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5"/>
              <p:cNvSpPr/>
              <p:nvPr/>
            </p:nvSpPr>
            <p:spPr>
              <a:xfrm>
                <a:off x="-28010800" y="289332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0"/>
                    </a:moveTo>
                    <a:cubicBezTo>
                      <a:pt x="158" y="0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9" name="Google Shape;1299;p25"/>
          <p:cNvGrpSpPr/>
          <p:nvPr/>
        </p:nvGrpSpPr>
        <p:grpSpPr>
          <a:xfrm>
            <a:off x="489359" y="2374734"/>
            <a:ext cx="3596861" cy="1060719"/>
            <a:chOff x="489359" y="2374734"/>
            <a:chExt cx="3596861" cy="1060719"/>
          </a:xfrm>
        </p:grpSpPr>
        <p:sp>
          <p:nvSpPr>
            <p:cNvPr id="1300" name="Google Shape;1300;p25"/>
            <p:cNvSpPr/>
            <p:nvPr/>
          </p:nvSpPr>
          <p:spPr>
            <a:xfrm>
              <a:off x="904171" y="2443457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8"/>
                  </a:lnTo>
                  <a:lnTo>
                    <a:pt x="12325" y="5018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915758" y="2443269"/>
              <a:ext cx="929996" cy="907199"/>
            </a:xfrm>
            <a:custGeom>
              <a:rect b="b" l="l" r="r" t="t"/>
              <a:pathLst>
                <a:path extrusionOk="0" h="5017" w="5143">
                  <a:moveTo>
                    <a:pt x="28" y="0"/>
                  </a:moveTo>
                  <a:lnTo>
                    <a:pt x="1" y="5017"/>
                  </a:lnTo>
                  <a:lnTo>
                    <a:pt x="2819" y="5017"/>
                  </a:lnTo>
                  <a:cubicBezTo>
                    <a:pt x="3429" y="4626"/>
                    <a:pt x="3885" y="4012"/>
                    <a:pt x="4072" y="3291"/>
                  </a:cubicBezTo>
                  <a:lnTo>
                    <a:pt x="5142" y="2529"/>
                  </a:lnTo>
                  <a:lnTo>
                    <a:pt x="4054" y="1757"/>
                  </a:lnTo>
                  <a:cubicBezTo>
                    <a:pt x="3844" y="1005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489359" y="2374734"/>
              <a:ext cx="1237583" cy="1060719"/>
            </a:xfrm>
            <a:custGeom>
              <a:rect b="b" l="l" r="r" t="t"/>
              <a:pathLst>
                <a:path extrusionOk="0" h="5866" w="6844">
                  <a:moveTo>
                    <a:pt x="2933" y="0"/>
                  </a:moveTo>
                  <a:cubicBezTo>
                    <a:pt x="1314" y="0"/>
                    <a:pt x="0" y="1314"/>
                    <a:pt x="0" y="2933"/>
                  </a:cubicBezTo>
                  <a:cubicBezTo>
                    <a:pt x="0" y="4552"/>
                    <a:pt x="1314" y="5865"/>
                    <a:pt x="2933" y="5865"/>
                  </a:cubicBezTo>
                  <a:cubicBezTo>
                    <a:pt x="4298" y="5865"/>
                    <a:pt x="5445" y="4933"/>
                    <a:pt x="5772" y="3671"/>
                  </a:cubicBezTo>
                  <a:lnTo>
                    <a:pt x="6843" y="2910"/>
                  </a:lnTo>
                  <a:lnTo>
                    <a:pt x="5756" y="2138"/>
                  </a:lnTo>
                  <a:cubicBezTo>
                    <a:pt x="5408" y="905"/>
                    <a:pt x="4276" y="0"/>
                    <a:pt x="2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745385" y="2663786"/>
              <a:ext cx="482262" cy="482262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25"/>
          <p:cNvGrpSpPr/>
          <p:nvPr/>
        </p:nvGrpSpPr>
        <p:grpSpPr>
          <a:xfrm>
            <a:off x="5045627" y="3672397"/>
            <a:ext cx="3628868" cy="1060900"/>
            <a:chOff x="5045627" y="3672397"/>
            <a:chExt cx="3628868" cy="1060900"/>
          </a:xfrm>
        </p:grpSpPr>
        <p:sp>
          <p:nvSpPr>
            <p:cNvPr id="1305" name="Google Shape;1305;p25"/>
            <p:cNvSpPr/>
            <p:nvPr/>
          </p:nvSpPr>
          <p:spPr>
            <a:xfrm flipH="1">
              <a:off x="5045627" y="3741482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7"/>
                  </a:lnTo>
                  <a:lnTo>
                    <a:pt x="12325" y="5017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 flipH="1">
              <a:off x="7286093" y="3740208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7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 flipH="1">
              <a:off x="7404905" y="3672397"/>
              <a:ext cx="1269590" cy="1060900"/>
            </a:xfrm>
            <a:custGeom>
              <a:rect b="b" l="l" r="r" t="t"/>
              <a:pathLst>
                <a:path extrusionOk="0" h="5867" w="7021">
                  <a:moveTo>
                    <a:pt x="3110" y="1"/>
                  </a:moveTo>
                  <a:cubicBezTo>
                    <a:pt x="1380" y="1"/>
                    <a:pt x="0" y="1499"/>
                    <a:pt x="197" y="3268"/>
                  </a:cubicBezTo>
                  <a:cubicBezTo>
                    <a:pt x="344" y="4599"/>
                    <a:pt x="1406" y="5678"/>
                    <a:pt x="2736" y="5843"/>
                  </a:cubicBezTo>
                  <a:cubicBezTo>
                    <a:pt x="2863" y="5859"/>
                    <a:pt x="2988" y="5866"/>
                    <a:pt x="3111" y="5866"/>
                  </a:cubicBezTo>
                  <a:cubicBezTo>
                    <a:pt x="4477" y="5866"/>
                    <a:pt x="5623" y="4934"/>
                    <a:pt x="5949" y="3672"/>
                  </a:cubicBezTo>
                  <a:lnTo>
                    <a:pt x="7020" y="2911"/>
                  </a:lnTo>
                  <a:lnTo>
                    <a:pt x="5933" y="2138"/>
                  </a:lnTo>
                  <a:cubicBezTo>
                    <a:pt x="5585" y="905"/>
                    <a:pt x="4453" y="1"/>
                    <a:pt x="3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7873642" y="3949476"/>
              <a:ext cx="483524" cy="482262"/>
            </a:xfrm>
            <a:custGeom>
              <a:rect b="b" l="l" r="r" t="t"/>
              <a:pathLst>
                <a:path extrusionOk="0" h="11847" w="11878">
                  <a:moveTo>
                    <a:pt x="10523" y="694"/>
                  </a:moveTo>
                  <a:cubicBezTo>
                    <a:pt x="10680" y="694"/>
                    <a:pt x="10901" y="788"/>
                    <a:pt x="10995" y="883"/>
                  </a:cubicBezTo>
                  <a:cubicBezTo>
                    <a:pt x="11121" y="1009"/>
                    <a:pt x="11184" y="1198"/>
                    <a:pt x="11184" y="1356"/>
                  </a:cubicBezTo>
                  <a:cubicBezTo>
                    <a:pt x="11184" y="1576"/>
                    <a:pt x="11121" y="1734"/>
                    <a:pt x="10995" y="1828"/>
                  </a:cubicBezTo>
                  <a:lnTo>
                    <a:pt x="9389" y="3466"/>
                  </a:lnTo>
                  <a:cubicBezTo>
                    <a:pt x="9105" y="3718"/>
                    <a:pt x="8948" y="4096"/>
                    <a:pt x="8916" y="4443"/>
                  </a:cubicBezTo>
                  <a:lnTo>
                    <a:pt x="7467" y="2994"/>
                  </a:lnTo>
                  <a:cubicBezTo>
                    <a:pt x="7813" y="2931"/>
                    <a:pt x="8160" y="2773"/>
                    <a:pt x="8444" y="2521"/>
                  </a:cubicBezTo>
                  <a:lnTo>
                    <a:pt x="10050" y="883"/>
                  </a:lnTo>
                  <a:cubicBezTo>
                    <a:pt x="10176" y="788"/>
                    <a:pt x="10365" y="694"/>
                    <a:pt x="10523" y="694"/>
                  </a:cubicBezTo>
                  <a:close/>
                  <a:moveTo>
                    <a:pt x="5766" y="2427"/>
                  </a:moveTo>
                  <a:cubicBezTo>
                    <a:pt x="5860" y="2427"/>
                    <a:pt x="5955" y="2458"/>
                    <a:pt x="6018" y="2553"/>
                  </a:cubicBezTo>
                  <a:lnTo>
                    <a:pt x="9420" y="5987"/>
                  </a:lnTo>
                  <a:cubicBezTo>
                    <a:pt x="9515" y="6050"/>
                    <a:pt x="9546" y="6144"/>
                    <a:pt x="9546" y="6207"/>
                  </a:cubicBezTo>
                  <a:cubicBezTo>
                    <a:pt x="9452" y="6239"/>
                    <a:pt x="9452" y="6333"/>
                    <a:pt x="9389" y="6396"/>
                  </a:cubicBezTo>
                  <a:cubicBezTo>
                    <a:pt x="9326" y="6459"/>
                    <a:pt x="9239" y="6491"/>
                    <a:pt x="9152" y="6491"/>
                  </a:cubicBezTo>
                  <a:cubicBezTo>
                    <a:pt x="9066" y="6491"/>
                    <a:pt x="8979" y="6459"/>
                    <a:pt x="8916" y="6396"/>
                  </a:cubicBezTo>
                  <a:lnTo>
                    <a:pt x="8444" y="5924"/>
                  </a:lnTo>
                  <a:lnTo>
                    <a:pt x="6018" y="3498"/>
                  </a:lnTo>
                  <a:lnTo>
                    <a:pt x="5545" y="3025"/>
                  </a:lnTo>
                  <a:cubicBezTo>
                    <a:pt x="5419" y="2899"/>
                    <a:pt x="5419" y="2679"/>
                    <a:pt x="5545" y="2553"/>
                  </a:cubicBezTo>
                  <a:cubicBezTo>
                    <a:pt x="5608" y="2458"/>
                    <a:pt x="5703" y="2427"/>
                    <a:pt x="5766" y="2427"/>
                  </a:cubicBezTo>
                  <a:close/>
                  <a:moveTo>
                    <a:pt x="5734" y="4159"/>
                  </a:moveTo>
                  <a:lnTo>
                    <a:pt x="7687" y="6144"/>
                  </a:lnTo>
                  <a:lnTo>
                    <a:pt x="7183" y="6648"/>
                  </a:lnTo>
                  <a:lnTo>
                    <a:pt x="6427" y="5892"/>
                  </a:lnTo>
                  <a:cubicBezTo>
                    <a:pt x="6364" y="5829"/>
                    <a:pt x="6278" y="5798"/>
                    <a:pt x="6191" y="5798"/>
                  </a:cubicBezTo>
                  <a:cubicBezTo>
                    <a:pt x="6104" y="5798"/>
                    <a:pt x="6018" y="5829"/>
                    <a:pt x="5955" y="5892"/>
                  </a:cubicBezTo>
                  <a:cubicBezTo>
                    <a:pt x="5829" y="6018"/>
                    <a:pt x="5829" y="6239"/>
                    <a:pt x="5955" y="6365"/>
                  </a:cubicBezTo>
                  <a:lnTo>
                    <a:pt x="6711" y="7121"/>
                  </a:lnTo>
                  <a:lnTo>
                    <a:pt x="6238" y="7593"/>
                  </a:lnTo>
                  <a:lnTo>
                    <a:pt x="4253" y="5609"/>
                  </a:lnTo>
                  <a:lnTo>
                    <a:pt x="5734" y="4159"/>
                  </a:lnTo>
                  <a:close/>
                  <a:moveTo>
                    <a:pt x="3718" y="6176"/>
                  </a:moveTo>
                  <a:lnTo>
                    <a:pt x="5703" y="8129"/>
                  </a:lnTo>
                  <a:lnTo>
                    <a:pt x="5230" y="8602"/>
                  </a:lnTo>
                  <a:lnTo>
                    <a:pt x="4474" y="7877"/>
                  </a:lnTo>
                  <a:cubicBezTo>
                    <a:pt x="4411" y="7814"/>
                    <a:pt x="4324" y="7782"/>
                    <a:pt x="4238" y="7782"/>
                  </a:cubicBezTo>
                  <a:cubicBezTo>
                    <a:pt x="4151" y="7782"/>
                    <a:pt x="4064" y="7814"/>
                    <a:pt x="4001" y="7877"/>
                  </a:cubicBezTo>
                  <a:cubicBezTo>
                    <a:pt x="3875" y="7972"/>
                    <a:pt x="3875" y="8224"/>
                    <a:pt x="4001" y="8350"/>
                  </a:cubicBezTo>
                  <a:lnTo>
                    <a:pt x="4694" y="9043"/>
                  </a:lnTo>
                  <a:cubicBezTo>
                    <a:pt x="4537" y="9169"/>
                    <a:pt x="4379" y="9232"/>
                    <a:pt x="4190" y="9295"/>
                  </a:cubicBezTo>
                  <a:cubicBezTo>
                    <a:pt x="3119" y="9547"/>
                    <a:pt x="2332" y="9988"/>
                    <a:pt x="1733" y="10586"/>
                  </a:cubicBezTo>
                  <a:lnTo>
                    <a:pt x="1355" y="10964"/>
                  </a:lnTo>
                  <a:cubicBezTo>
                    <a:pt x="1292" y="11027"/>
                    <a:pt x="1205" y="11059"/>
                    <a:pt x="1119" y="11059"/>
                  </a:cubicBezTo>
                  <a:cubicBezTo>
                    <a:pt x="1032" y="11059"/>
                    <a:pt x="945" y="11027"/>
                    <a:pt x="882" y="10964"/>
                  </a:cubicBezTo>
                  <a:cubicBezTo>
                    <a:pt x="819" y="10901"/>
                    <a:pt x="756" y="10807"/>
                    <a:pt x="756" y="10744"/>
                  </a:cubicBezTo>
                  <a:cubicBezTo>
                    <a:pt x="756" y="10649"/>
                    <a:pt x="788" y="10555"/>
                    <a:pt x="882" y="10492"/>
                  </a:cubicBezTo>
                  <a:lnTo>
                    <a:pt x="1260" y="10114"/>
                  </a:lnTo>
                  <a:cubicBezTo>
                    <a:pt x="1859" y="9515"/>
                    <a:pt x="2300" y="8696"/>
                    <a:pt x="2584" y="7656"/>
                  </a:cubicBezTo>
                  <a:cubicBezTo>
                    <a:pt x="2647" y="7404"/>
                    <a:pt x="2804" y="7121"/>
                    <a:pt x="3025" y="6869"/>
                  </a:cubicBezTo>
                  <a:lnTo>
                    <a:pt x="3718" y="6176"/>
                  </a:lnTo>
                  <a:close/>
                  <a:moveTo>
                    <a:pt x="10491" y="1"/>
                  </a:moveTo>
                  <a:cubicBezTo>
                    <a:pt x="10145" y="1"/>
                    <a:pt x="9767" y="158"/>
                    <a:pt x="9515" y="379"/>
                  </a:cubicBezTo>
                  <a:lnTo>
                    <a:pt x="7876" y="1986"/>
                  </a:lnTo>
                  <a:cubicBezTo>
                    <a:pt x="7687" y="2190"/>
                    <a:pt x="7428" y="2293"/>
                    <a:pt x="7164" y="2293"/>
                  </a:cubicBezTo>
                  <a:cubicBezTo>
                    <a:pt x="6900" y="2293"/>
                    <a:pt x="6632" y="2190"/>
                    <a:pt x="6427" y="1986"/>
                  </a:cubicBezTo>
                  <a:cubicBezTo>
                    <a:pt x="6238" y="1797"/>
                    <a:pt x="5978" y="1702"/>
                    <a:pt x="5714" y="1702"/>
                  </a:cubicBezTo>
                  <a:cubicBezTo>
                    <a:pt x="5451" y="1702"/>
                    <a:pt x="5183" y="1797"/>
                    <a:pt x="4978" y="1986"/>
                  </a:cubicBezTo>
                  <a:cubicBezTo>
                    <a:pt x="4600" y="2395"/>
                    <a:pt x="4600" y="3057"/>
                    <a:pt x="4978" y="3435"/>
                  </a:cubicBezTo>
                  <a:lnTo>
                    <a:pt x="5199" y="3687"/>
                  </a:lnTo>
                  <a:lnTo>
                    <a:pt x="3466" y="5420"/>
                  </a:lnTo>
                  <a:lnTo>
                    <a:pt x="2489" y="6396"/>
                  </a:lnTo>
                  <a:cubicBezTo>
                    <a:pt x="2174" y="6711"/>
                    <a:pt x="1985" y="7058"/>
                    <a:pt x="1859" y="7499"/>
                  </a:cubicBezTo>
                  <a:cubicBezTo>
                    <a:pt x="1638" y="8413"/>
                    <a:pt x="1229" y="9106"/>
                    <a:pt x="725" y="9641"/>
                  </a:cubicBezTo>
                  <a:lnTo>
                    <a:pt x="315" y="10019"/>
                  </a:lnTo>
                  <a:cubicBezTo>
                    <a:pt x="126" y="10240"/>
                    <a:pt x="0" y="10492"/>
                    <a:pt x="0" y="10775"/>
                  </a:cubicBezTo>
                  <a:cubicBezTo>
                    <a:pt x="0" y="11059"/>
                    <a:pt x="126" y="11343"/>
                    <a:pt x="315" y="11532"/>
                  </a:cubicBezTo>
                  <a:cubicBezTo>
                    <a:pt x="536" y="11721"/>
                    <a:pt x="788" y="11847"/>
                    <a:pt x="1071" y="11847"/>
                  </a:cubicBezTo>
                  <a:cubicBezTo>
                    <a:pt x="1355" y="11847"/>
                    <a:pt x="1638" y="11721"/>
                    <a:pt x="1828" y="11532"/>
                  </a:cubicBezTo>
                  <a:lnTo>
                    <a:pt x="2237" y="11122"/>
                  </a:lnTo>
                  <a:cubicBezTo>
                    <a:pt x="2741" y="10618"/>
                    <a:pt x="3434" y="10240"/>
                    <a:pt x="4348" y="9988"/>
                  </a:cubicBezTo>
                  <a:cubicBezTo>
                    <a:pt x="4757" y="9862"/>
                    <a:pt x="5136" y="9673"/>
                    <a:pt x="5419" y="9389"/>
                  </a:cubicBezTo>
                  <a:lnTo>
                    <a:pt x="6396" y="8413"/>
                  </a:lnTo>
                  <a:lnTo>
                    <a:pt x="7372" y="7436"/>
                  </a:lnTo>
                  <a:lnTo>
                    <a:pt x="8129" y="6680"/>
                  </a:lnTo>
                  <a:lnTo>
                    <a:pt x="8349" y="6932"/>
                  </a:lnTo>
                  <a:cubicBezTo>
                    <a:pt x="8570" y="7121"/>
                    <a:pt x="8822" y="7247"/>
                    <a:pt x="9105" y="7247"/>
                  </a:cubicBezTo>
                  <a:cubicBezTo>
                    <a:pt x="9389" y="7247"/>
                    <a:pt x="9672" y="7121"/>
                    <a:pt x="9861" y="6932"/>
                  </a:cubicBezTo>
                  <a:cubicBezTo>
                    <a:pt x="10050" y="6711"/>
                    <a:pt x="10176" y="6459"/>
                    <a:pt x="10176" y="6176"/>
                  </a:cubicBezTo>
                  <a:cubicBezTo>
                    <a:pt x="10176" y="5892"/>
                    <a:pt x="10050" y="5609"/>
                    <a:pt x="9861" y="5420"/>
                  </a:cubicBezTo>
                  <a:cubicBezTo>
                    <a:pt x="9672" y="5231"/>
                    <a:pt x="9546" y="4947"/>
                    <a:pt x="9546" y="4664"/>
                  </a:cubicBezTo>
                  <a:cubicBezTo>
                    <a:pt x="9546" y="4380"/>
                    <a:pt x="9672" y="4128"/>
                    <a:pt x="9861" y="3907"/>
                  </a:cubicBezTo>
                  <a:lnTo>
                    <a:pt x="11468" y="2364"/>
                  </a:lnTo>
                  <a:cubicBezTo>
                    <a:pt x="11752" y="2080"/>
                    <a:pt x="11878" y="1734"/>
                    <a:pt x="11878" y="1356"/>
                  </a:cubicBezTo>
                  <a:cubicBezTo>
                    <a:pt x="11878" y="1009"/>
                    <a:pt x="11720" y="662"/>
                    <a:pt x="11468" y="379"/>
                  </a:cubicBezTo>
                  <a:cubicBezTo>
                    <a:pt x="11184" y="95"/>
                    <a:pt x="10838" y="1"/>
                    <a:pt x="10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" name="Google Shape;1309;p25"/>
          <p:cNvGrpSpPr/>
          <p:nvPr/>
        </p:nvGrpSpPr>
        <p:grpSpPr>
          <a:xfrm>
            <a:off x="457352" y="3669109"/>
            <a:ext cx="3628868" cy="1060900"/>
            <a:chOff x="457352" y="3669109"/>
            <a:chExt cx="3628868" cy="1060900"/>
          </a:xfrm>
        </p:grpSpPr>
        <p:sp>
          <p:nvSpPr>
            <p:cNvPr id="1310" name="Google Shape;1310;p25"/>
            <p:cNvSpPr/>
            <p:nvPr/>
          </p:nvSpPr>
          <p:spPr>
            <a:xfrm>
              <a:off x="904171" y="3738195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7"/>
                  </a:lnTo>
                  <a:lnTo>
                    <a:pt x="12325" y="5017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915758" y="3736920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7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457352" y="3669109"/>
              <a:ext cx="1269590" cy="1060900"/>
            </a:xfrm>
            <a:custGeom>
              <a:rect b="b" l="l" r="r" t="t"/>
              <a:pathLst>
                <a:path extrusionOk="0" h="5867" w="7021">
                  <a:moveTo>
                    <a:pt x="3110" y="1"/>
                  </a:moveTo>
                  <a:cubicBezTo>
                    <a:pt x="1380" y="1"/>
                    <a:pt x="0" y="1499"/>
                    <a:pt x="197" y="3268"/>
                  </a:cubicBezTo>
                  <a:cubicBezTo>
                    <a:pt x="344" y="4599"/>
                    <a:pt x="1406" y="5678"/>
                    <a:pt x="2736" y="5843"/>
                  </a:cubicBezTo>
                  <a:cubicBezTo>
                    <a:pt x="2863" y="5859"/>
                    <a:pt x="2988" y="5866"/>
                    <a:pt x="3111" y="5866"/>
                  </a:cubicBezTo>
                  <a:cubicBezTo>
                    <a:pt x="4477" y="5866"/>
                    <a:pt x="5623" y="4934"/>
                    <a:pt x="5949" y="3672"/>
                  </a:cubicBezTo>
                  <a:lnTo>
                    <a:pt x="7020" y="2911"/>
                  </a:lnTo>
                  <a:lnTo>
                    <a:pt x="5933" y="2138"/>
                  </a:lnTo>
                  <a:cubicBezTo>
                    <a:pt x="5585" y="905"/>
                    <a:pt x="4453" y="1"/>
                    <a:pt x="3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3" name="Google Shape;1313;p25"/>
            <p:cNvGrpSpPr/>
            <p:nvPr/>
          </p:nvGrpSpPr>
          <p:grpSpPr>
            <a:xfrm>
              <a:off x="746688" y="3993094"/>
              <a:ext cx="479656" cy="395026"/>
              <a:chOff x="-26986100" y="2735800"/>
              <a:chExt cx="294575" cy="242600"/>
            </a:xfrm>
          </p:grpSpPr>
          <p:sp>
            <p:nvSpPr>
              <p:cNvPr id="1314" name="Google Shape;1314;p25"/>
              <p:cNvSpPr/>
              <p:nvPr/>
            </p:nvSpPr>
            <p:spPr>
              <a:xfrm>
                <a:off x="-26986100" y="2735800"/>
                <a:ext cx="294575" cy="242600"/>
              </a:xfrm>
              <a:custGeom>
                <a:rect b="b" l="l" r="r" t="t"/>
                <a:pathLst>
                  <a:path extrusionOk="0" h="9704" w="11783">
                    <a:moveTo>
                      <a:pt x="3781" y="757"/>
                    </a:moveTo>
                    <a:cubicBezTo>
                      <a:pt x="3970" y="757"/>
                      <a:pt x="4127" y="914"/>
                      <a:pt x="4127" y="1103"/>
                    </a:cubicBezTo>
                    <a:lnTo>
                      <a:pt x="4127" y="1481"/>
                    </a:lnTo>
                    <a:lnTo>
                      <a:pt x="3434" y="1481"/>
                    </a:lnTo>
                    <a:lnTo>
                      <a:pt x="3434" y="1103"/>
                    </a:lnTo>
                    <a:cubicBezTo>
                      <a:pt x="3434" y="914"/>
                      <a:pt x="3592" y="757"/>
                      <a:pt x="3781" y="757"/>
                    </a:cubicBezTo>
                    <a:close/>
                    <a:moveTo>
                      <a:pt x="9137" y="2804"/>
                    </a:moveTo>
                    <a:cubicBezTo>
                      <a:pt x="9515" y="2836"/>
                      <a:pt x="9924" y="3088"/>
                      <a:pt x="10082" y="3466"/>
                    </a:cubicBezTo>
                    <a:lnTo>
                      <a:pt x="10932" y="5608"/>
                    </a:lnTo>
                    <a:lnTo>
                      <a:pt x="9357" y="5608"/>
                    </a:lnTo>
                    <a:cubicBezTo>
                      <a:pt x="9168" y="5608"/>
                      <a:pt x="9010" y="5451"/>
                      <a:pt x="9010" y="5262"/>
                    </a:cubicBezTo>
                    <a:lnTo>
                      <a:pt x="9010" y="2804"/>
                    </a:lnTo>
                    <a:close/>
                    <a:moveTo>
                      <a:pt x="6522" y="2143"/>
                    </a:moveTo>
                    <a:cubicBezTo>
                      <a:pt x="6742" y="2143"/>
                      <a:pt x="6900" y="2300"/>
                      <a:pt x="6900" y="2489"/>
                    </a:cubicBezTo>
                    <a:lnTo>
                      <a:pt x="6900" y="6301"/>
                    </a:lnTo>
                    <a:lnTo>
                      <a:pt x="630" y="6301"/>
                    </a:lnTo>
                    <a:lnTo>
                      <a:pt x="630" y="2489"/>
                    </a:lnTo>
                    <a:cubicBezTo>
                      <a:pt x="630" y="2300"/>
                      <a:pt x="788" y="2143"/>
                      <a:pt x="977" y="2143"/>
                    </a:cubicBezTo>
                    <a:close/>
                    <a:moveTo>
                      <a:pt x="6900" y="7026"/>
                    </a:moveTo>
                    <a:lnTo>
                      <a:pt x="6900" y="8412"/>
                    </a:lnTo>
                    <a:lnTo>
                      <a:pt x="3340" y="8412"/>
                    </a:lnTo>
                    <a:cubicBezTo>
                      <a:pt x="3182" y="8003"/>
                      <a:pt x="2836" y="7688"/>
                      <a:pt x="2363" y="7688"/>
                    </a:cubicBezTo>
                    <a:cubicBezTo>
                      <a:pt x="1890" y="7688"/>
                      <a:pt x="1544" y="7971"/>
                      <a:pt x="1386" y="8412"/>
                    </a:cubicBezTo>
                    <a:lnTo>
                      <a:pt x="977" y="8412"/>
                    </a:lnTo>
                    <a:cubicBezTo>
                      <a:pt x="788" y="8412"/>
                      <a:pt x="630" y="8255"/>
                      <a:pt x="630" y="8034"/>
                    </a:cubicBezTo>
                    <a:lnTo>
                      <a:pt x="630" y="7026"/>
                    </a:lnTo>
                    <a:close/>
                    <a:moveTo>
                      <a:pt x="8349" y="2836"/>
                    </a:moveTo>
                    <a:lnTo>
                      <a:pt x="8349" y="5293"/>
                    </a:lnTo>
                    <a:cubicBezTo>
                      <a:pt x="8349" y="5892"/>
                      <a:pt x="8821" y="6301"/>
                      <a:pt x="9357" y="6301"/>
                    </a:cubicBezTo>
                    <a:lnTo>
                      <a:pt x="11090" y="6301"/>
                    </a:lnTo>
                    <a:lnTo>
                      <a:pt x="11090" y="7026"/>
                    </a:lnTo>
                    <a:lnTo>
                      <a:pt x="10743" y="7026"/>
                    </a:lnTo>
                    <a:cubicBezTo>
                      <a:pt x="10554" y="7026"/>
                      <a:pt x="10397" y="7184"/>
                      <a:pt x="10397" y="7373"/>
                    </a:cubicBezTo>
                    <a:cubicBezTo>
                      <a:pt x="10397" y="7562"/>
                      <a:pt x="10554" y="7719"/>
                      <a:pt x="10743" y="7719"/>
                    </a:cubicBezTo>
                    <a:lnTo>
                      <a:pt x="11090" y="7719"/>
                    </a:lnTo>
                    <a:lnTo>
                      <a:pt x="11090" y="8097"/>
                    </a:lnTo>
                    <a:cubicBezTo>
                      <a:pt x="11090" y="8255"/>
                      <a:pt x="10932" y="8412"/>
                      <a:pt x="10743" y="8412"/>
                    </a:cubicBezTo>
                    <a:lnTo>
                      <a:pt x="10365" y="8412"/>
                    </a:lnTo>
                    <a:cubicBezTo>
                      <a:pt x="10208" y="8003"/>
                      <a:pt x="9830" y="7688"/>
                      <a:pt x="9357" y="7688"/>
                    </a:cubicBezTo>
                    <a:cubicBezTo>
                      <a:pt x="8947" y="7688"/>
                      <a:pt x="8538" y="7971"/>
                      <a:pt x="8380" y="8412"/>
                    </a:cubicBezTo>
                    <a:lnTo>
                      <a:pt x="7593" y="8412"/>
                    </a:lnTo>
                    <a:lnTo>
                      <a:pt x="7593" y="2836"/>
                    </a:lnTo>
                    <a:close/>
                    <a:moveTo>
                      <a:pt x="2363" y="8349"/>
                    </a:moveTo>
                    <a:cubicBezTo>
                      <a:pt x="2552" y="8349"/>
                      <a:pt x="2709" y="8507"/>
                      <a:pt x="2709" y="8727"/>
                    </a:cubicBezTo>
                    <a:cubicBezTo>
                      <a:pt x="2709" y="8916"/>
                      <a:pt x="2552" y="9074"/>
                      <a:pt x="2363" y="9074"/>
                    </a:cubicBezTo>
                    <a:cubicBezTo>
                      <a:pt x="2174" y="9074"/>
                      <a:pt x="2016" y="8916"/>
                      <a:pt x="2016" y="8727"/>
                    </a:cubicBezTo>
                    <a:cubicBezTo>
                      <a:pt x="2016" y="8507"/>
                      <a:pt x="2174" y="8349"/>
                      <a:pt x="2363" y="8349"/>
                    </a:cubicBezTo>
                    <a:close/>
                    <a:moveTo>
                      <a:pt x="9326" y="8349"/>
                    </a:moveTo>
                    <a:cubicBezTo>
                      <a:pt x="9515" y="8349"/>
                      <a:pt x="9672" y="8507"/>
                      <a:pt x="9672" y="8727"/>
                    </a:cubicBezTo>
                    <a:cubicBezTo>
                      <a:pt x="9672" y="8916"/>
                      <a:pt x="9515" y="9074"/>
                      <a:pt x="9326" y="9074"/>
                    </a:cubicBezTo>
                    <a:cubicBezTo>
                      <a:pt x="9137" y="9074"/>
                      <a:pt x="8979" y="8916"/>
                      <a:pt x="8979" y="8727"/>
                    </a:cubicBezTo>
                    <a:cubicBezTo>
                      <a:pt x="8979" y="8507"/>
                      <a:pt x="9137" y="8349"/>
                      <a:pt x="9326" y="8349"/>
                    </a:cubicBezTo>
                    <a:close/>
                    <a:moveTo>
                      <a:pt x="3781" y="1"/>
                    </a:moveTo>
                    <a:cubicBezTo>
                      <a:pt x="3182" y="1"/>
                      <a:pt x="2741" y="473"/>
                      <a:pt x="2741" y="1040"/>
                    </a:cubicBezTo>
                    <a:lnTo>
                      <a:pt x="2741" y="1387"/>
                    </a:lnTo>
                    <a:lnTo>
                      <a:pt x="1008" y="1387"/>
                    </a:lnTo>
                    <a:cubicBezTo>
                      <a:pt x="441" y="1387"/>
                      <a:pt x="0" y="1859"/>
                      <a:pt x="0" y="2395"/>
                    </a:cubicBezTo>
                    <a:lnTo>
                      <a:pt x="0" y="7971"/>
                    </a:lnTo>
                    <a:cubicBezTo>
                      <a:pt x="0" y="8538"/>
                      <a:pt x="473" y="8979"/>
                      <a:pt x="1008" y="8979"/>
                    </a:cubicBezTo>
                    <a:lnTo>
                      <a:pt x="1418" y="8979"/>
                    </a:lnTo>
                    <a:cubicBezTo>
                      <a:pt x="1575" y="9389"/>
                      <a:pt x="1922" y="9704"/>
                      <a:pt x="2394" y="9704"/>
                    </a:cubicBezTo>
                    <a:cubicBezTo>
                      <a:pt x="2867" y="9704"/>
                      <a:pt x="3214" y="9420"/>
                      <a:pt x="3371" y="8979"/>
                    </a:cubicBezTo>
                    <a:lnTo>
                      <a:pt x="8380" y="8979"/>
                    </a:lnTo>
                    <a:cubicBezTo>
                      <a:pt x="8538" y="9389"/>
                      <a:pt x="8916" y="9704"/>
                      <a:pt x="9389" y="9704"/>
                    </a:cubicBezTo>
                    <a:cubicBezTo>
                      <a:pt x="9798" y="9704"/>
                      <a:pt x="10208" y="9420"/>
                      <a:pt x="10365" y="8979"/>
                    </a:cubicBezTo>
                    <a:lnTo>
                      <a:pt x="10743" y="8979"/>
                    </a:lnTo>
                    <a:cubicBezTo>
                      <a:pt x="11342" y="8979"/>
                      <a:pt x="11783" y="8507"/>
                      <a:pt x="11783" y="7971"/>
                    </a:cubicBezTo>
                    <a:lnTo>
                      <a:pt x="11783" y="6144"/>
                    </a:lnTo>
                    <a:cubicBezTo>
                      <a:pt x="11783" y="6112"/>
                      <a:pt x="11783" y="5986"/>
                      <a:pt x="11720" y="5892"/>
                    </a:cubicBezTo>
                    <a:cubicBezTo>
                      <a:pt x="11688" y="5766"/>
                      <a:pt x="11688" y="5671"/>
                      <a:pt x="11657" y="5577"/>
                    </a:cubicBezTo>
                    <a:lnTo>
                      <a:pt x="10712" y="3214"/>
                    </a:lnTo>
                    <a:cubicBezTo>
                      <a:pt x="10428" y="2521"/>
                      <a:pt x="9798" y="2080"/>
                      <a:pt x="9105" y="2080"/>
                    </a:cubicBezTo>
                    <a:lnTo>
                      <a:pt x="7530" y="2080"/>
                    </a:lnTo>
                    <a:cubicBezTo>
                      <a:pt x="7372" y="1702"/>
                      <a:pt x="6994" y="1387"/>
                      <a:pt x="6522" y="1387"/>
                    </a:cubicBezTo>
                    <a:lnTo>
                      <a:pt x="4789" y="1387"/>
                    </a:lnTo>
                    <a:lnTo>
                      <a:pt x="4789" y="1040"/>
                    </a:lnTo>
                    <a:cubicBezTo>
                      <a:pt x="4789" y="442"/>
                      <a:pt x="4316" y="1"/>
                      <a:pt x="3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5"/>
              <p:cNvSpPr/>
              <p:nvPr/>
            </p:nvSpPr>
            <p:spPr>
              <a:xfrm>
                <a:off x="-26927050" y="2805900"/>
                <a:ext cx="70925" cy="70900"/>
              </a:xfrm>
              <a:custGeom>
                <a:rect b="b" l="l" r="r" t="t"/>
                <a:pathLst>
                  <a:path extrusionOk="0" h="2836" w="2837">
                    <a:moveTo>
                      <a:pt x="1419" y="0"/>
                    </a:moveTo>
                    <a:cubicBezTo>
                      <a:pt x="1230" y="0"/>
                      <a:pt x="1072" y="158"/>
                      <a:pt x="1072" y="347"/>
                    </a:cubicBezTo>
                    <a:lnTo>
                      <a:pt x="1072" y="1072"/>
                    </a:lnTo>
                    <a:lnTo>
                      <a:pt x="347" y="1072"/>
                    </a:lnTo>
                    <a:cubicBezTo>
                      <a:pt x="158" y="1072"/>
                      <a:pt x="1" y="1229"/>
                      <a:pt x="1" y="1418"/>
                    </a:cubicBezTo>
                    <a:cubicBezTo>
                      <a:pt x="1" y="1607"/>
                      <a:pt x="158" y="1765"/>
                      <a:pt x="347" y="1765"/>
                    </a:cubicBezTo>
                    <a:lnTo>
                      <a:pt x="1072" y="1765"/>
                    </a:lnTo>
                    <a:lnTo>
                      <a:pt x="1072" y="2489"/>
                    </a:lnTo>
                    <a:cubicBezTo>
                      <a:pt x="1072" y="2678"/>
                      <a:pt x="1230" y="2836"/>
                      <a:pt x="1419" y="2836"/>
                    </a:cubicBezTo>
                    <a:cubicBezTo>
                      <a:pt x="1608" y="2836"/>
                      <a:pt x="1765" y="2678"/>
                      <a:pt x="1765" y="2489"/>
                    </a:cubicBezTo>
                    <a:lnTo>
                      <a:pt x="1765" y="1765"/>
                    </a:lnTo>
                    <a:lnTo>
                      <a:pt x="2490" y="1765"/>
                    </a:lnTo>
                    <a:cubicBezTo>
                      <a:pt x="2679" y="1765"/>
                      <a:pt x="2836" y="1607"/>
                      <a:pt x="2836" y="1418"/>
                    </a:cubicBezTo>
                    <a:cubicBezTo>
                      <a:pt x="2836" y="1229"/>
                      <a:pt x="2679" y="1072"/>
                      <a:pt x="2490" y="1072"/>
                    </a:cubicBezTo>
                    <a:lnTo>
                      <a:pt x="1765" y="1072"/>
                    </a:lnTo>
                    <a:lnTo>
                      <a:pt x="1765" y="347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6" name="Google Shape;1316;p25"/>
          <p:cNvGrpSpPr/>
          <p:nvPr/>
        </p:nvGrpSpPr>
        <p:grpSpPr>
          <a:xfrm>
            <a:off x="5045627" y="1083285"/>
            <a:ext cx="3628868" cy="1060719"/>
            <a:chOff x="5045627" y="1083285"/>
            <a:chExt cx="3628868" cy="1060719"/>
          </a:xfrm>
        </p:grpSpPr>
        <p:sp>
          <p:nvSpPr>
            <p:cNvPr id="1317" name="Google Shape;1317;p25"/>
            <p:cNvSpPr/>
            <p:nvPr/>
          </p:nvSpPr>
          <p:spPr>
            <a:xfrm flipH="1">
              <a:off x="5045627" y="1152188"/>
              <a:ext cx="3182049" cy="907561"/>
            </a:xfrm>
            <a:custGeom>
              <a:rect b="b" l="l" r="r" t="t"/>
              <a:pathLst>
                <a:path extrusionOk="0" h="5019" w="12326">
                  <a:moveTo>
                    <a:pt x="29" y="1"/>
                  </a:moveTo>
                  <a:lnTo>
                    <a:pt x="0" y="5019"/>
                  </a:lnTo>
                  <a:lnTo>
                    <a:pt x="12325" y="5019"/>
                  </a:lnTo>
                  <a:lnTo>
                    <a:pt x="12325" y="2005"/>
                  </a:lnTo>
                  <a:cubicBezTo>
                    <a:pt x="12325" y="898"/>
                    <a:pt x="11428" y="1"/>
                    <a:pt x="10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 flipH="1">
              <a:off x="7286093" y="1153808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5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 flipH="1">
              <a:off x="7404905" y="1083285"/>
              <a:ext cx="1269590" cy="1060719"/>
            </a:xfrm>
            <a:custGeom>
              <a:rect b="b" l="l" r="r" t="t"/>
              <a:pathLst>
                <a:path extrusionOk="0" h="5866" w="7021">
                  <a:moveTo>
                    <a:pt x="3110" y="0"/>
                  </a:moveTo>
                  <a:cubicBezTo>
                    <a:pt x="1380" y="0"/>
                    <a:pt x="0" y="1498"/>
                    <a:pt x="197" y="3267"/>
                  </a:cubicBezTo>
                  <a:cubicBezTo>
                    <a:pt x="344" y="4598"/>
                    <a:pt x="1406" y="5678"/>
                    <a:pt x="2736" y="5843"/>
                  </a:cubicBezTo>
                  <a:cubicBezTo>
                    <a:pt x="2863" y="5858"/>
                    <a:pt x="2988" y="5866"/>
                    <a:pt x="3111" y="5866"/>
                  </a:cubicBezTo>
                  <a:cubicBezTo>
                    <a:pt x="4477" y="5866"/>
                    <a:pt x="5623" y="4933"/>
                    <a:pt x="5949" y="3671"/>
                  </a:cubicBezTo>
                  <a:lnTo>
                    <a:pt x="7020" y="2910"/>
                  </a:lnTo>
                  <a:lnTo>
                    <a:pt x="5933" y="2138"/>
                  </a:lnTo>
                  <a:cubicBezTo>
                    <a:pt x="5585" y="905"/>
                    <a:pt x="4453" y="0"/>
                    <a:pt x="3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0" name="Google Shape;1320;p25"/>
            <p:cNvGrpSpPr/>
            <p:nvPr/>
          </p:nvGrpSpPr>
          <p:grpSpPr>
            <a:xfrm>
              <a:off x="7877922" y="1383603"/>
              <a:ext cx="474963" cy="476150"/>
              <a:chOff x="-25104475" y="2340425"/>
              <a:chExt cx="295375" cy="296150"/>
            </a:xfrm>
          </p:grpSpPr>
          <p:sp>
            <p:nvSpPr>
              <p:cNvPr id="1321" name="Google Shape;1321;p25"/>
              <p:cNvSpPr/>
              <p:nvPr/>
            </p:nvSpPr>
            <p:spPr>
              <a:xfrm>
                <a:off x="-25104475" y="2340425"/>
                <a:ext cx="225275" cy="296150"/>
              </a:xfrm>
              <a:custGeom>
                <a:rect b="b" l="l" r="r" t="t"/>
                <a:pathLst>
                  <a:path extrusionOk="0" h="11846" w="9011">
                    <a:moveTo>
                      <a:pt x="4474" y="693"/>
                    </a:moveTo>
                    <a:cubicBezTo>
                      <a:pt x="5041" y="693"/>
                      <a:pt x="5514" y="1166"/>
                      <a:pt x="5514" y="1733"/>
                    </a:cubicBezTo>
                    <a:cubicBezTo>
                      <a:pt x="5514" y="1922"/>
                      <a:pt x="5671" y="2079"/>
                      <a:pt x="5860" y="2079"/>
                    </a:cubicBezTo>
                    <a:lnTo>
                      <a:pt x="6585" y="2079"/>
                    </a:lnTo>
                    <a:cubicBezTo>
                      <a:pt x="6774" y="2079"/>
                      <a:pt x="6931" y="2237"/>
                      <a:pt x="6931" y="2426"/>
                    </a:cubicBezTo>
                    <a:lnTo>
                      <a:pt x="6931" y="2804"/>
                    </a:lnTo>
                    <a:lnTo>
                      <a:pt x="2080" y="2804"/>
                    </a:lnTo>
                    <a:lnTo>
                      <a:pt x="2080" y="2426"/>
                    </a:lnTo>
                    <a:cubicBezTo>
                      <a:pt x="2048" y="2237"/>
                      <a:pt x="2206" y="2079"/>
                      <a:pt x="2395" y="2079"/>
                    </a:cubicBezTo>
                    <a:lnTo>
                      <a:pt x="3119" y="2079"/>
                    </a:lnTo>
                    <a:cubicBezTo>
                      <a:pt x="3308" y="2079"/>
                      <a:pt x="3466" y="1922"/>
                      <a:pt x="3466" y="1733"/>
                    </a:cubicBezTo>
                    <a:cubicBezTo>
                      <a:pt x="3466" y="1134"/>
                      <a:pt x="3939" y="693"/>
                      <a:pt x="4474" y="693"/>
                    </a:cubicBezTo>
                    <a:close/>
                    <a:moveTo>
                      <a:pt x="8003" y="2804"/>
                    </a:moveTo>
                    <a:cubicBezTo>
                      <a:pt x="8192" y="2804"/>
                      <a:pt x="8349" y="2962"/>
                      <a:pt x="8349" y="3151"/>
                    </a:cubicBezTo>
                    <a:lnTo>
                      <a:pt x="8349" y="10838"/>
                    </a:lnTo>
                    <a:lnTo>
                      <a:pt x="8286" y="10838"/>
                    </a:lnTo>
                    <a:cubicBezTo>
                      <a:pt x="8286" y="11027"/>
                      <a:pt x="8129" y="11184"/>
                      <a:pt x="7940" y="11184"/>
                    </a:cubicBezTo>
                    <a:lnTo>
                      <a:pt x="1009" y="11184"/>
                    </a:lnTo>
                    <a:cubicBezTo>
                      <a:pt x="820" y="11184"/>
                      <a:pt x="662" y="11027"/>
                      <a:pt x="662" y="10838"/>
                    </a:cubicBezTo>
                    <a:lnTo>
                      <a:pt x="662" y="3151"/>
                    </a:lnTo>
                    <a:cubicBezTo>
                      <a:pt x="662" y="2962"/>
                      <a:pt x="820" y="2804"/>
                      <a:pt x="1009" y="2804"/>
                    </a:cubicBezTo>
                    <a:lnTo>
                      <a:pt x="1355" y="2804"/>
                    </a:lnTo>
                    <a:lnTo>
                      <a:pt x="1355" y="3151"/>
                    </a:lnTo>
                    <a:cubicBezTo>
                      <a:pt x="1355" y="3340"/>
                      <a:pt x="1544" y="3497"/>
                      <a:pt x="1733" y="3497"/>
                    </a:cubicBezTo>
                    <a:lnTo>
                      <a:pt x="7278" y="3497"/>
                    </a:lnTo>
                    <a:cubicBezTo>
                      <a:pt x="7467" y="3497"/>
                      <a:pt x="7625" y="3340"/>
                      <a:pt x="7625" y="3151"/>
                    </a:cubicBezTo>
                    <a:lnTo>
                      <a:pt x="7625" y="2804"/>
                    </a:lnTo>
                    <a:close/>
                    <a:moveTo>
                      <a:pt x="4474" y="0"/>
                    </a:moveTo>
                    <a:cubicBezTo>
                      <a:pt x="3655" y="0"/>
                      <a:pt x="2930" y="599"/>
                      <a:pt x="2773" y="1386"/>
                    </a:cubicBezTo>
                    <a:lnTo>
                      <a:pt x="2395" y="1386"/>
                    </a:lnTo>
                    <a:cubicBezTo>
                      <a:pt x="1954" y="1386"/>
                      <a:pt x="1576" y="1638"/>
                      <a:pt x="1418" y="2079"/>
                    </a:cubicBezTo>
                    <a:lnTo>
                      <a:pt x="1009" y="2079"/>
                    </a:lnTo>
                    <a:cubicBezTo>
                      <a:pt x="410" y="2079"/>
                      <a:pt x="0" y="2552"/>
                      <a:pt x="0" y="3119"/>
                    </a:cubicBezTo>
                    <a:lnTo>
                      <a:pt x="0" y="10838"/>
                    </a:lnTo>
                    <a:cubicBezTo>
                      <a:pt x="0" y="11405"/>
                      <a:pt x="473" y="11846"/>
                      <a:pt x="1009" y="11846"/>
                    </a:cubicBezTo>
                    <a:lnTo>
                      <a:pt x="7940" y="11846"/>
                    </a:lnTo>
                    <a:cubicBezTo>
                      <a:pt x="8538" y="11846"/>
                      <a:pt x="8979" y="11373"/>
                      <a:pt x="8979" y="10838"/>
                    </a:cubicBezTo>
                    <a:lnTo>
                      <a:pt x="8979" y="3151"/>
                    </a:lnTo>
                    <a:cubicBezTo>
                      <a:pt x="9011" y="2552"/>
                      <a:pt x="8538" y="2079"/>
                      <a:pt x="7940" y="2079"/>
                    </a:cubicBezTo>
                    <a:lnTo>
                      <a:pt x="7562" y="2079"/>
                    </a:lnTo>
                    <a:cubicBezTo>
                      <a:pt x="7404" y="1701"/>
                      <a:pt x="7026" y="1386"/>
                      <a:pt x="6553" y="1386"/>
                    </a:cubicBezTo>
                    <a:lnTo>
                      <a:pt x="6175" y="1386"/>
                    </a:lnTo>
                    <a:cubicBezTo>
                      <a:pt x="6018" y="599"/>
                      <a:pt x="5293" y="0"/>
                      <a:pt x="4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5"/>
              <p:cNvSpPr/>
              <p:nvPr/>
            </p:nvSpPr>
            <p:spPr>
              <a:xfrm>
                <a:off x="-25001300" y="2375075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cubicBezTo>
                      <a:pt x="568" y="693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5"/>
              <p:cNvSpPr/>
              <p:nvPr/>
            </p:nvSpPr>
            <p:spPr>
              <a:xfrm>
                <a:off x="-25070600" y="2444375"/>
                <a:ext cx="87450" cy="86675"/>
              </a:xfrm>
              <a:custGeom>
                <a:rect b="b" l="l" r="r" t="t"/>
                <a:pathLst>
                  <a:path extrusionOk="0" h="3467" w="3498">
                    <a:moveTo>
                      <a:pt x="2773" y="725"/>
                    </a:moveTo>
                    <a:lnTo>
                      <a:pt x="2773" y="2805"/>
                    </a:lnTo>
                    <a:lnTo>
                      <a:pt x="693" y="2805"/>
                    </a:lnTo>
                    <a:lnTo>
                      <a:pt x="693" y="725"/>
                    </a:lnTo>
                    <a:close/>
                    <a:moveTo>
                      <a:pt x="378" y="1"/>
                    </a:moveTo>
                    <a:cubicBezTo>
                      <a:pt x="189" y="1"/>
                      <a:pt x="0" y="158"/>
                      <a:pt x="0" y="379"/>
                    </a:cubicBezTo>
                    <a:lnTo>
                      <a:pt x="0" y="3120"/>
                    </a:lnTo>
                    <a:cubicBezTo>
                      <a:pt x="0" y="3309"/>
                      <a:pt x="189" y="3466"/>
                      <a:pt x="378" y="3466"/>
                    </a:cubicBezTo>
                    <a:lnTo>
                      <a:pt x="3119" y="3466"/>
                    </a:lnTo>
                    <a:cubicBezTo>
                      <a:pt x="3340" y="3466"/>
                      <a:pt x="3497" y="3309"/>
                      <a:pt x="3497" y="3120"/>
                    </a:cubicBezTo>
                    <a:lnTo>
                      <a:pt x="3497" y="379"/>
                    </a:lnTo>
                    <a:cubicBezTo>
                      <a:pt x="3497" y="158"/>
                      <a:pt x="3340" y="1"/>
                      <a:pt x="3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5"/>
              <p:cNvSpPr/>
              <p:nvPr/>
            </p:nvSpPr>
            <p:spPr>
              <a:xfrm>
                <a:off x="-24966650" y="2479025"/>
                <a:ext cx="52025" cy="18150"/>
              </a:xfrm>
              <a:custGeom>
                <a:rect b="b" l="l" r="r" t="t"/>
                <a:pathLst>
                  <a:path extrusionOk="0" h="726" w="208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lnTo>
                      <a:pt x="1734" y="726"/>
                    </a:lnTo>
                    <a:cubicBezTo>
                      <a:pt x="1923" y="726"/>
                      <a:pt x="2080" y="568"/>
                      <a:pt x="2080" y="347"/>
                    </a:cubicBezTo>
                    <a:cubicBezTo>
                      <a:pt x="2080" y="158"/>
                      <a:pt x="1923" y="1"/>
                      <a:pt x="17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25"/>
              <p:cNvSpPr/>
              <p:nvPr/>
            </p:nvSpPr>
            <p:spPr>
              <a:xfrm>
                <a:off x="-24966650" y="2444375"/>
                <a:ext cx="52025" cy="18150"/>
              </a:xfrm>
              <a:custGeom>
                <a:rect b="b" l="l" r="r" t="t"/>
                <a:pathLst>
                  <a:path extrusionOk="0" h="726" w="2081">
                    <a:moveTo>
                      <a:pt x="347" y="1"/>
                    </a:moveTo>
                    <a:cubicBezTo>
                      <a:pt x="158" y="1"/>
                      <a:pt x="1" y="158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lnTo>
                      <a:pt x="1734" y="725"/>
                    </a:lnTo>
                    <a:cubicBezTo>
                      <a:pt x="1923" y="725"/>
                      <a:pt x="2080" y="568"/>
                      <a:pt x="2080" y="379"/>
                    </a:cubicBezTo>
                    <a:cubicBezTo>
                      <a:pt x="2080" y="158"/>
                      <a:pt x="1923" y="1"/>
                      <a:pt x="17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25"/>
              <p:cNvSpPr/>
              <p:nvPr/>
            </p:nvSpPr>
            <p:spPr>
              <a:xfrm>
                <a:off x="-24966650" y="2513700"/>
                <a:ext cx="52025" cy="17350"/>
              </a:xfrm>
              <a:custGeom>
                <a:rect b="b" l="l" r="r" t="t"/>
                <a:pathLst>
                  <a:path extrusionOk="0" h="694" w="208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lnTo>
                      <a:pt x="1734" y="693"/>
                    </a:lnTo>
                    <a:cubicBezTo>
                      <a:pt x="1923" y="693"/>
                      <a:pt x="2080" y="536"/>
                      <a:pt x="2080" y="347"/>
                    </a:cubicBezTo>
                    <a:cubicBezTo>
                      <a:pt x="2080" y="158"/>
                      <a:pt x="1923" y="0"/>
                      <a:pt x="1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25"/>
              <p:cNvSpPr/>
              <p:nvPr/>
            </p:nvSpPr>
            <p:spPr>
              <a:xfrm>
                <a:off x="-25071400" y="2549125"/>
                <a:ext cx="156775" cy="17350"/>
              </a:xfrm>
              <a:custGeom>
                <a:rect b="b" l="l" r="r" t="t"/>
                <a:pathLst>
                  <a:path extrusionOk="0" h="694" w="6271"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79" y="694"/>
                    </a:cubicBezTo>
                    <a:lnTo>
                      <a:pt x="5924" y="694"/>
                    </a:lnTo>
                    <a:cubicBezTo>
                      <a:pt x="6113" y="694"/>
                      <a:pt x="6270" y="536"/>
                      <a:pt x="6270" y="347"/>
                    </a:cubicBezTo>
                    <a:cubicBezTo>
                      <a:pt x="6270" y="158"/>
                      <a:pt x="6113" y="1"/>
                      <a:pt x="5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5"/>
              <p:cNvSpPr/>
              <p:nvPr/>
            </p:nvSpPr>
            <p:spPr>
              <a:xfrm>
                <a:off x="-25071400" y="2583800"/>
                <a:ext cx="156775" cy="17350"/>
              </a:xfrm>
              <a:custGeom>
                <a:rect b="b" l="l" r="r" t="t"/>
                <a:pathLst>
                  <a:path extrusionOk="0" h="694" w="6271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5924" y="693"/>
                    </a:lnTo>
                    <a:cubicBezTo>
                      <a:pt x="6113" y="693"/>
                      <a:pt x="6270" y="536"/>
                      <a:pt x="6270" y="347"/>
                    </a:cubicBezTo>
                    <a:cubicBezTo>
                      <a:pt x="6270" y="158"/>
                      <a:pt x="6113" y="0"/>
                      <a:pt x="5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5"/>
              <p:cNvSpPr/>
              <p:nvPr/>
            </p:nvSpPr>
            <p:spPr>
              <a:xfrm>
                <a:off x="-24862675" y="2375850"/>
                <a:ext cx="53575" cy="260725"/>
              </a:xfrm>
              <a:custGeom>
                <a:rect b="b" l="l" r="r" t="t"/>
                <a:pathLst>
                  <a:path extrusionOk="0" h="10429" w="2143">
                    <a:moveTo>
                      <a:pt x="1103" y="1103"/>
                    </a:moveTo>
                    <a:lnTo>
                      <a:pt x="1481" y="1797"/>
                    </a:lnTo>
                    <a:lnTo>
                      <a:pt x="1481" y="7625"/>
                    </a:lnTo>
                    <a:lnTo>
                      <a:pt x="757" y="7625"/>
                    </a:lnTo>
                    <a:lnTo>
                      <a:pt x="757" y="1797"/>
                    </a:lnTo>
                    <a:lnTo>
                      <a:pt x="1103" y="1103"/>
                    </a:lnTo>
                    <a:close/>
                    <a:moveTo>
                      <a:pt x="1481" y="8255"/>
                    </a:moveTo>
                    <a:lnTo>
                      <a:pt x="1481" y="9358"/>
                    </a:lnTo>
                    <a:cubicBezTo>
                      <a:pt x="1450" y="9578"/>
                      <a:pt x="1324" y="9736"/>
                      <a:pt x="1103" y="9736"/>
                    </a:cubicBezTo>
                    <a:cubicBezTo>
                      <a:pt x="914" y="9736"/>
                      <a:pt x="757" y="9578"/>
                      <a:pt x="757" y="9358"/>
                    </a:cubicBezTo>
                    <a:lnTo>
                      <a:pt x="757" y="8255"/>
                    </a:lnTo>
                    <a:close/>
                    <a:moveTo>
                      <a:pt x="1072" y="1"/>
                    </a:moveTo>
                    <a:cubicBezTo>
                      <a:pt x="946" y="1"/>
                      <a:pt x="820" y="64"/>
                      <a:pt x="757" y="190"/>
                    </a:cubicBezTo>
                    <a:lnTo>
                      <a:pt x="32" y="1576"/>
                    </a:lnTo>
                    <a:cubicBezTo>
                      <a:pt x="0" y="1608"/>
                      <a:pt x="0" y="1702"/>
                      <a:pt x="0" y="1734"/>
                    </a:cubicBezTo>
                    <a:lnTo>
                      <a:pt x="0" y="9421"/>
                    </a:lnTo>
                    <a:cubicBezTo>
                      <a:pt x="0" y="9988"/>
                      <a:pt x="473" y="10429"/>
                      <a:pt x="1040" y="10429"/>
                    </a:cubicBezTo>
                    <a:cubicBezTo>
                      <a:pt x="1607" y="10429"/>
                      <a:pt x="2048" y="9956"/>
                      <a:pt x="2048" y="9421"/>
                    </a:cubicBezTo>
                    <a:lnTo>
                      <a:pt x="2048" y="1734"/>
                    </a:lnTo>
                    <a:cubicBezTo>
                      <a:pt x="2143" y="1639"/>
                      <a:pt x="2143" y="1608"/>
                      <a:pt x="2111" y="1576"/>
                    </a:cubicBezTo>
                    <a:lnTo>
                      <a:pt x="1387" y="190"/>
                    </a:lnTo>
                    <a:cubicBezTo>
                      <a:pt x="1355" y="64"/>
                      <a:pt x="1198" y="1"/>
                      <a:pt x="10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0" name="Google Shape;1330;p25"/>
          <p:cNvGrpSpPr/>
          <p:nvPr/>
        </p:nvGrpSpPr>
        <p:grpSpPr>
          <a:xfrm>
            <a:off x="457352" y="1079997"/>
            <a:ext cx="3628868" cy="1060719"/>
            <a:chOff x="457352" y="1079997"/>
            <a:chExt cx="3628868" cy="1060719"/>
          </a:xfrm>
        </p:grpSpPr>
        <p:sp>
          <p:nvSpPr>
            <p:cNvPr id="1331" name="Google Shape;1331;p25"/>
            <p:cNvSpPr/>
            <p:nvPr/>
          </p:nvSpPr>
          <p:spPr>
            <a:xfrm>
              <a:off x="904171" y="1148900"/>
              <a:ext cx="3182049" cy="907561"/>
            </a:xfrm>
            <a:custGeom>
              <a:rect b="b" l="l" r="r" t="t"/>
              <a:pathLst>
                <a:path extrusionOk="0" h="5019" w="12326">
                  <a:moveTo>
                    <a:pt x="29" y="1"/>
                  </a:moveTo>
                  <a:lnTo>
                    <a:pt x="0" y="5019"/>
                  </a:lnTo>
                  <a:lnTo>
                    <a:pt x="12325" y="5019"/>
                  </a:lnTo>
                  <a:lnTo>
                    <a:pt x="12325" y="2005"/>
                  </a:lnTo>
                  <a:cubicBezTo>
                    <a:pt x="12325" y="898"/>
                    <a:pt x="11428" y="1"/>
                    <a:pt x="10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915758" y="1150521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5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457352" y="1079997"/>
              <a:ext cx="1269590" cy="1060719"/>
            </a:xfrm>
            <a:custGeom>
              <a:rect b="b" l="l" r="r" t="t"/>
              <a:pathLst>
                <a:path extrusionOk="0" h="5866" w="7021">
                  <a:moveTo>
                    <a:pt x="3110" y="0"/>
                  </a:moveTo>
                  <a:cubicBezTo>
                    <a:pt x="1380" y="0"/>
                    <a:pt x="0" y="1498"/>
                    <a:pt x="197" y="3267"/>
                  </a:cubicBezTo>
                  <a:cubicBezTo>
                    <a:pt x="344" y="4598"/>
                    <a:pt x="1406" y="5678"/>
                    <a:pt x="2736" y="5843"/>
                  </a:cubicBezTo>
                  <a:cubicBezTo>
                    <a:pt x="2863" y="5858"/>
                    <a:pt x="2988" y="5866"/>
                    <a:pt x="3111" y="5866"/>
                  </a:cubicBezTo>
                  <a:cubicBezTo>
                    <a:pt x="4477" y="5866"/>
                    <a:pt x="5623" y="4933"/>
                    <a:pt x="5949" y="3671"/>
                  </a:cubicBezTo>
                  <a:lnTo>
                    <a:pt x="7020" y="2910"/>
                  </a:lnTo>
                  <a:lnTo>
                    <a:pt x="5933" y="2138"/>
                  </a:lnTo>
                  <a:cubicBezTo>
                    <a:pt x="5585" y="905"/>
                    <a:pt x="4453" y="0"/>
                    <a:pt x="3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4" name="Google Shape;1334;p25"/>
            <p:cNvGrpSpPr/>
            <p:nvPr/>
          </p:nvGrpSpPr>
          <p:grpSpPr>
            <a:xfrm>
              <a:off x="745406" y="1378259"/>
              <a:ext cx="482221" cy="483524"/>
              <a:chOff x="-28467625" y="2331750"/>
              <a:chExt cx="296150" cy="296950"/>
            </a:xfrm>
          </p:grpSpPr>
          <p:sp>
            <p:nvSpPr>
              <p:cNvPr id="1335" name="Google Shape;1335;p25"/>
              <p:cNvSpPr/>
              <p:nvPr/>
            </p:nvSpPr>
            <p:spPr>
              <a:xfrm>
                <a:off x="-28467625" y="2331750"/>
                <a:ext cx="296150" cy="296950"/>
              </a:xfrm>
              <a:custGeom>
                <a:rect b="b" l="l" r="r" t="t"/>
                <a:pathLst>
                  <a:path extrusionOk="0" h="11878" w="11846">
                    <a:moveTo>
                      <a:pt x="1733" y="3466"/>
                    </a:moveTo>
                    <a:cubicBezTo>
                      <a:pt x="1922" y="3466"/>
                      <a:pt x="2080" y="3624"/>
                      <a:pt x="2080" y="3813"/>
                    </a:cubicBezTo>
                    <a:cubicBezTo>
                      <a:pt x="2080" y="4002"/>
                      <a:pt x="1922" y="4159"/>
                      <a:pt x="1733" y="4159"/>
                    </a:cubicBezTo>
                    <a:lnTo>
                      <a:pt x="693" y="4159"/>
                    </a:lnTo>
                    <a:lnTo>
                      <a:pt x="693" y="3466"/>
                    </a:lnTo>
                    <a:close/>
                    <a:moveTo>
                      <a:pt x="1418" y="4821"/>
                    </a:moveTo>
                    <a:lnTo>
                      <a:pt x="1418" y="6963"/>
                    </a:lnTo>
                    <a:lnTo>
                      <a:pt x="693" y="6963"/>
                    </a:lnTo>
                    <a:lnTo>
                      <a:pt x="693" y="4821"/>
                    </a:lnTo>
                    <a:close/>
                    <a:moveTo>
                      <a:pt x="1733" y="7656"/>
                    </a:moveTo>
                    <a:cubicBezTo>
                      <a:pt x="1922" y="7656"/>
                      <a:pt x="2080" y="7814"/>
                      <a:pt x="2080" y="8034"/>
                    </a:cubicBezTo>
                    <a:cubicBezTo>
                      <a:pt x="2080" y="8223"/>
                      <a:pt x="1922" y="8381"/>
                      <a:pt x="1733" y="8381"/>
                    </a:cubicBezTo>
                    <a:lnTo>
                      <a:pt x="693" y="8381"/>
                    </a:lnTo>
                    <a:lnTo>
                      <a:pt x="693" y="7656"/>
                    </a:lnTo>
                    <a:close/>
                    <a:moveTo>
                      <a:pt x="9389" y="2080"/>
                    </a:moveTo>
                    <a:cubicBezTo>
                      <a:pt x="9609" y="2080"/>
                      <a:pt x="9767" y="2237"/>
                      <a:pt x="9767" y="2426"/>
                    </a:cubicBezTo>
                    <a:lnTo>
                      <a:pt x="9767" y="9389"/>
                    </a:lnTo>
                    <a:cubicBezTo>
                      <a:pt x="9767" y="9610"/>
                      <a:pt x="9609" y="9767"/>
                      <a:pt x="9389" y="9767"/>
                    </a:cubicBezTo>
                    <a:lnTo>
                      <a:pt x="2426" y="9767"/>
                    </a:lnTo>
                    <a:cubicBezTo>
                      <a:pt x="2237" y="9767"/>
                      <a:pt x="2080" y="9610"/>
                      <a:pt x="2080" y="9389"/>
                    </a:cubicBezTo>
                    <a:lnTo>
                      <a:pt x="2080" y="9011"/>
                    </a:lnTo>
                    <a:cubicBezTo>
                      <a:pt x="2458" y="8853"/>
                      <a:pt x="2773" y="8507"/>
                      <a:pt x="2773" y="8034"/>
                    </a:cubicBezTo>
                    <a:cubicBezTo>
                      <a:pt x="2773" y="7562"/>
                      <a:pt x="2521" y="7184"/>
                      <a:pt x="2080" y="7026"/>
                    </a:cubicBezTo>
                    <a:lnTo>
                      <a:pt x="2080" y="4789"/>
                    </a:lnTo>
                    <a:cubicBezTo>
                      <a:pt x="2458" y="4632"/>
                      <a:pt x="2773" y="4285"/>
                      <a:pt x="2773" y="3813"/>
                    </a:cubicBezTo>
                    <a:cubicBezTo>
                      <a:pt x="2773" y="3340"/>
                      <a:pt x="2521" y="2994"/>
                      <a:pt x="2080" y="2836"/>
                    </a:cubicBezTo>
                    <a:lnTo>
                      <a:pt x="2080" y="2426"/>
                    </a:lnTo>
                    <a:cubicBezTo>
                      <a:pt x="2080" y="2237"/>
                      <a:pt x="2237" y="2080"/>
                      <a:pt x="2426" y="2080"/>
                    </a:cubicBezTo>
                    <a:close/>
                    <a:moveTo>
                      <a:pt x="9389" y="694"/>
                    </a:moveTo>
                    <a:cubicBezTo>
                      <a:pt x="10334" y="694"/>
                      <a:pt x="11121" y="1481"/>
                      <a:pt x="11121" y="2426"/>
                    </a:cubicBezTo>
                    <a:lnTo>
                      <a:pt x="11121" y="9389"/>
                    </a:lnTo>
                    <a:cubicBezTo>
                      <a:pt x="11121" y="10334"/>
                      <a:pt x="10334" y="11122"/>
                      <a:pt x="9389" y="11122"/>
                    </a:cubicBezTo>
                    <a:lnTo>
                      <a:pt x="2426" y="11122"/>
                    </a:lnTo>
                    <a:cubicBezTo>
                      <a:pt x="1481" y="11122"/>
                      <a:pt x="693" y="10334"/>
                      <a:pt x="693" y="9389"/>
                    </a:cubicBezTo>
                    <a:lnTo>
                      <a:pt x="693" y="9042"/>
                    </a:lnTo>
                    <a:lnTo>
                      <a:pt x="1418" y="9042"/>
                    </a:lnTo>
                    <a:lnTo>
                      <a:pt x="1418" y="9389"/>
                    </a:lnTo>
                    <a:cubicBezTo>
                      <a:pt x="1418" y="9988"/>
                      <a:pt x="1891" y="10429"/>
                      <a:pt x="2426" y="10429"/>
                    </a:cubicBezTo>
                    <a:lnTo>
                      <a:pt x="9389" y="10429"/>
                    </a:lnTo>
                    <a:cubicBezTo>
                      <a:pt x="9987" y="10429"/>
                      <a:pt x="10428" y="9956"/>
                      <a:pt x="10428" y="9389"/>
                    </a:cubicBezTo>
                    <a:lnTo>
                      <a:pt x="10428" y="2426"/>
                    </a:lnTo>
                    <a:cubicBezTo>
                      <a:pt x="10428" y="1828"/>
                      <a:pt x="9956" y="1418"/>
                      <a:pt x="9389" y="1418"/>
                    </a:cubicBezTo>
                    <a:lnTo>
                      <a:pt x="2426" y="1418"/>
                    </a:lnTo>
                    <a:cubicBezTo>
                      <a:pt x="1828" y="1418"/>
                      <a:pt x="1418" y="1891"/>
                      <a:pt x="1418" y="2426"/>
                    </a:cubicBezTo>
                    <a:lnTo>
                      <a:pt x="1418" y="2773"/>
                    </a:lnTo>
                    <a:lnTo>
                      <a:pt x="693" y="2773"/>
                    </a:lnTo>
                    <a:lnTo>
                      <a:pt x="693" y="2426"/>
                    </a:lnTo>
                    <a:cubicBezTo>
                      <a:pt x="693" y="1481"/>
                      <a:pt x="1481" y="694"/>
                      <a:pt x="2426" y="694"/>
                    </a:cubicBezTo>
                    <a:close/>
                    <a:moveTo>
                      <a:pt x="2426" y="1"/>
                    </a:moveTo>
                    <a:cubicBezTo>
                      <a:pt x="1103" y="1"/>
                      <a:pt x="0" y="1103"/>
                      <a:pt x="0" y="2426"/>
                    </a:cubicBezTo>
                    <a:lnTo>
                      <a:pt x="0" y="3151"/>
                    </a:lnTo>
                    <a:lnTo>
                      <a:pt x="0" y="4506"/>
                    </a:lnTo>
                    <a:lnTo>
                      <a:pt x="0" y="7341"/>
                    </a:lnTo>
                    <a:lnTo>
                      <a:pt x="0" y="8727"/>
                    </a:lnTo>
                    <a:lnTo>
                      <a:pt x="0" y="9452"/>
                    </a:lnTo>
                    <a:cubicBezTo>
                      <a:pt x="0" y="10775"/>
                      <a:pt x="1103" y="11878"/>
                      <a:pt x="2426" y="11878"/>
                    </a:cubicBezTo>
                    <a:lnTo>
                      <a:pt x="9389" y="11878"/>
                    </a:lnTo>
                    <a:cubicBezTo>
                      <a:pt x="10743" y="11878"/>
                      <a:pt x="11846" y="10775"/>
                      <a:pt x="11846" y="9452"/>
                    </a:cubicBezTo>
                    <a:lnTo>
                      <a:pt x="11846" y="2458"/>
                    </a:lnTo>
                    <a:cubicBezTo>
                      <a:pt x="11846" y="1103"/>
                      <a:pt x="10743" y="1"/>
                      <a:pt x="9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25"/>
              <p:cNvSpPr/>
              <p:nvPr/>
            </p:nvSpPr>
            <p:spPr>
              <a:xfrm>
                <a:off x="-28371550" y="2419175"/>
                <a:ext cx="121325" cy="121325"/>
              </a:xfrm>
              <a:custGeom>
                <a:rect b="b" l="l" r="r" t="t"/>
                <a:pathLst>
                  <a:path extrusionOk="0" h="4853" w="4853">
                    <a:moveTo>
                      <a:pt x="2773" y="662"/>
                    </a:moveTo>
                    <a:lnTo>
                      <a:pt x="2773" y="1670"/>
                    </a:lnTo>
                    <a:cubicBezTo>
                      <a:pt x="2773" y="1891"/>
                      <a:pt x="2931" y="2048"/>
                      <a:pt x="3120" y="2048"/>
                    </a:cubicBezTo>
                    <a:lnTo>
                      <a:pt x="4159" y="2048"/>
                    </a:lnTo>
                    <a:lnTo>
                      <a:pt x="4159" y="2741"/>
                    </a:lnTo>
                    <a:lnTo>
                      <a:pt x="3120" y="2741"/>
                    </a:lnTo>
                    <a:cubicBezTo>
                      <a:pt x="2931" y="2741"/>
                      <a:pt x="2773" y="2899"/>
                      <a:pt x="2773" y="3120"/>
                    </a:cubicBezTo>
                    <a:lnTo>
                      <a:pt x="2773" y="4128"/>
                    </a:lnTo>
                    <a:lnTo>
                      <a:pt x="2049" y="4128"/>
                    </a:lnTo>
                    <a:lnTo>
                      <a:pt x="2049" y="3120"/>
                    </a:lnTo>
                    <a:cubicBezTo>
                      <a:pt x="2049" y="2899"/>
                      <a:pt x="1891" y="2741"/>
                      <a:pt x="1702" y="2741"/>
                    </a:cubicBezTo>
                    <a:lnTo>
                      <a:pt x="662" y="2741"/>
                    </a:lnTo>
                    <a:lnTo>
                      <a:pt x="662" y="2048"/>
                    </a:lnTo>
                    <a:lnTo>
                      <a:pt x="1702" y="2048"/>
                    </a:lnTo>
                    <a:cubicBezTo>
                      <a:pt x="1891" y="2048"/>
                      <a:pt x="2049" y="1891"/>
                      <a:pt x="2049" y="1670"/>
                    </a:cubicBezTo>
                    <a:lnTo>
                      <a:pt x="2049" y="662"/>
                    </a:lnTo>
                    <a:close/>
                    <a:moveTo>
                      <a:pt x="1734" y="1"/>
                    </a:moveTo>
                    <a:cubicBezTo>
                      <a:pt x="1545" y="1"/>
                      <a:pt x="1387" y="158"/>
                      <a:pt x="1387" y="347"/>
                    </a:cubicBezTo>
                    <a:lnTo>
                      <a:pt x="1387" y="1387"/>
                    </a:lnTo>
                    <a:lnTo>
                      <a:pt x="347" y="1387"/>
                    </a:lnTo>
                    <a:cubicBezTo>
                      <a:pt x="158" y="1387"/>
                      <a:pt x="1" y="1544"/>
                      <a:pt x="1" y="1733"/>
                    </a:cubicBezTo>
                    <a:lnTo>
                      <a:pt x="1" y="3120"/>
                    </a:lnTo>
                    <a:cubicBezTo>
                      <a:pt x="1" y="3309"/>
                      <a:pt x="158" y="3466"/>
                      <a:pt x="347" y="3466"/>
                    </a:cubicBezTo>
                    <a:lnTo>
                      <a:pt x="1387" y="3466"/>
                    </a:lnTo>
                    <a:lnTo>
                      <a:pt x="1387" y="4474"/>
                    </a:lnTo>
                    <a:cubicBezTo>
                      <a:pt x="1387" y="4695"/>
                      <a:pt x="1545" y="4852"/>
                      <a:pt x="1734" y="4852"/>
                    </a:cubicBezTo>
                    <a:lnTo>
                      <a:pt x="3120" y="4852"/>
                    </a:lnTo>
                    <a:cubicBezTo>
                      <a:pt x="3309" y="4852"/>
                      <a:pt x="3466" y="4695"/>
                      <a:pt x="3466" y="4474"/>
                    </a:cubicBezTo>
                    <a:lnTo>
                      <a:pt x="3466" y="3466"/>
                    </a:lnTo>
                    <a:lnTo>
                      <a:pt x="4506" y="3466"/>
                    </a:lnTo>
                    <a:cubicBezTo>
                      <a:pt x="4695" y="3466"/>
                      <a:pt x="4853" y="3309"/>
                      <a:pt x="4853" y="3120"/>
                    </a:cubicBezTo>
                    <a:lnTo>
                      <a:pt x="4853" y="1733"/>
                    </a:lnTo>
                    <a:cubicBezTo>
                      <a:pt x="4853" y="1544"/>
                      <a:pt x="4695" y="1387"/>
                      <a:pt x="4506" y="1387"/>
                    </a:cubicBezTo>
                    <a:lnTo>
                      <a:pt x="3466" y="1387"/>
                    </a:lnTo>
                    <a:lnTo>
                      <a:pt x="3466" y="347"/>
                    </a:lnTo>
                    <a:cubicBezTo>
                      <a:pt x="3466" y="158"/>
                      <a:pt x="3309" y="1"/>
                      <a:pt x="3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7" name="Google Shape;1337;p25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38" name="Google Shape;1338;p25"/>
          <p:cNvSpPr/>
          <p:nvPr/>
        </p:nvSpPr>
        <p:spPr>
          <a:xfrm>
            <a:off x="-2584895" y="2811300"/>
            <a:ext cx="645629" cy="193986"/>
          </a:xfrm>
          <a:custGeom>
            <a:rect b="b" l="l" r="r" t="t"/>
            <a:pathLst>
              <a:path extrusionOk="0" h="3397" w="11306">
                <a:moveTo>
                  <a:pt x="0" y="1"/>
                </a:moveTo>
                <a:lnTo>
                  <a:pt x="1084" y="2739"/>
                </a:lnTo>
                <a:cubicBezTo>
                  <a:pt x="1224" y="3102"/>
                  <a:pt x="1633" y="3397"/>
                  <a:pt x="1997" y="3397"/>
                </a:cubicBezTo>
                <a:lnTo>
                  <a:pt x="11305" y="3397"/>
                </a:lnTo>
                <a:lnTo>
                  <a:pt x="10094" y="522"/>
                </a:lnTo>
                <a:lnTo>
                  <a:pt x="860" y="522"/>
                </a:lnTo>
                <a:cubicBezTo>
                  <a:pt x="544" y="522"/>
                  <a:pt x="194" y="299"/>
                  <a:pt x="15" y="1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25"/>
          <p:cNvSpPr/>
          <p:nvPr/>
        </p:nvSpPr>
        <p:spPr>
          <a:xfrm>
            <a:off x="-2592090" y="3353407"/>
            <a:ext cx="660134" cy="193986"/>
          </a:xfrm>
          <a:custGeom>
            <a:rect b="b" l="l" r="r" t="t"/>
            <a:pathLst>
              <a:path extrusionOk="0" h="3397" w="11560">
                <a:moveTo>
                  <a:pt x="0" y="0"/>
                </a:moveTo>
                <a:lnTo>
                  <a:pt x="1083" y="2739"/>
                </a:lnTo>
                <a:cubicBezTo>
                  <a:pt x="1224" y="3102"/>
                  <a:pt x="1633" y="3396"/>
                  <a:pt x="1997" y="3396"/>
                </a:cubicBezTo>
                <a:lnTo>
                  <a:pt x="11559" y="3396"/>
                </a:lnTo>
                <a:lnTo>
                  <a:pt x="10436" y="521"/>
                </a:lnTo>
                <a:lnTo>
                  <a:pt x="860" y="521"/>
                </a:lnTo>
                <a:cubicBezTo>
                  <a:pt x="544" y="521"/>
                  <a:pt x="193" y="299"/>
                  <a:pt x="14" y="0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25"/>
          <p:cNvSpPr/>
          <p:nvPr/>
        </p:nvSpPr>
        <p:spPr>
          <a:xfrm>
            <a:off x="-2589463" y="3895514"/>
            <a:ext cx="654880" cy="193986"/>
          </a:xfrm>
          <a:custGeom>
            <a:rect b="b" l="l" r="r" t="t"/>
            <a:pathLst>
              <a:path extrusionOk="0" h="3397" w="11468">
                <a:moveTo>
                  <a:pt x="0" y="0"/>
                </a:moveTo>
                <a:lnTo>
                  <a:pt x="1083" y="2738"/>
                </a:lnTo>
                <a:cubicBezTo>
                  <a:pt x="1224" y="3101"/>
                  <a:pt x="1633" y="3396"/>
                  <a:pt x="1997" y="3396"/>
                </a:cubicBezTo>
                <a:lnTo>
                  <a:pt x="11467" y="3379"/>
                </a:lnTo>
                <a:lnTo>
                  <a:pt x="10268" y="521"/>
                </a:lnTo>
                <a:lnTo>
                  <a:pt x="860" y="521"/>
                </a:lnTo>
                <a:cubicBezTo>
                  <a:pt x="544" y="521"/>
                  <a:pt x="193" y="298"/>
                  <a:pt x="14" y="0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25"/>
          <p:cNvSpPr/>
          <p:nvPr/>
        </p:nvSpPr>
        <p:spPr>
          <a:xfrm>
            <a:off x="-2591748" y="2571740"/>
            <a:ext cx="238528" cy="282213"/>
          </a:xfrm>
          <a:custGeom>
            <a:rect b="b" l="l" r="r" t="t"/>
            <a:pathLst>
              <a:path extrusionOk="0" h="4942" w="4177">
                <a:moveTo>
                  <a:pt x="1" y="1"/>
                </a:moveTo>
                <a:lnTo>
                  <a:pt x="1" y="877"/>
                </a:lnTo>
                <a:lnTo>
                  <a:pt x="134" y="877"/>
                </a:lnTo>
                <a:lnTo>
                  <a:pt x="134" y="135"/>
                </a:lnTo>
                <a:lnTo>
                  <a:pt x="4042" y="135"/>
                </a:lnTo>
                <a:lnTo>
                  <a:pt x="4042" y="4942"/>
                </a:lnTo>
                <a:lnTo>
                  <a:pt x="4176" y="4942"/>
                </a:lnTo>
                <a:lnTo>
                  <a:pt x="4176" y="1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25"/>
          <p:cNvSpPr/>
          <p:nvPr/>
        </p:nvSpPr>
        <p:spPr>
          <a:xfrm>
            <a:off x="-2624355" y="2744543"/>
            <a:ext cx="133283" cy="75664"/>
          </a:xfrm>
          <a:custGeom>
            <a:rect b="b" l="l" r="r" t="t"/>
            <a:pathLst>
              <a:path extrusionOk="0" h="1325" w="2334">
                <a:moveTo>
                  <a:pt x="552" y="0"/>
                </a:moveTo>
                <a:cubicBezTo>
                  <a:pt x="184" y="0"/>
                  <a:pt x="1" y="298"/>
                  <a:pt x="144" y="667"/>
                </a:cubicBezTo>
                <a:cubicBezTo>
                  <a:pt x="162" y="715"/>
                  <a:pt x="185" y="759"/>
                  <a:pt x="212" y="804"/>
                </a:cubicBezTo>
                <a:cubicBezTo>
                  <a:pt x="389" y="1100"/>
                  <a:pt x="741" y="1324"/>
                  <a:pt x="1058" y="1324"/>
                </a:cubicBezTo>
                <a:lnTo>
                  <a:pt x="2333" y="1324"/>
                </a:lnTo>
                <a:lnTo>
                  <a:pt x="2132" y="804"/>
                </a:lnTo>
                <a:lnTo>
                  <a:pt x="1820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25"/>
          <p:cNvSpPr/>
          <p:nvPr/>
        </p:nvSpPr>
        <p:spPr>
          <a:xfrm>
            <a:off x="-2513113" y="2708852"/>
            <a:ext cx="118036" cy="197412"/>
          </a:xfrm>
          <a:custGeom>
            <a:rect b="b" l="l" r="r" t="t"/>
            <a:pathLst>
              <a:path extrusionOk="0" h="3457" w="2067">
                <a:moveTo>
                  <a:pt x="1" y="0"/>
                </a:moveTo>
                <a:lnTo>
                  <a:pt x="1" y="3457"/>
                </a:lnTo>
                <a:lnTo>
                  <a:pt x="2067" y="1391"/>
                </a:lnTo>
                <a:lnTo>
                  <a:pt x="1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25"/>
          <p:cNvSpPr/>
          <p:nvPr/>
        </p:nvSpPr>
        <p:spPr>
          <a:xfrm>
            <a:off x="-2617617" y="2614456"/>
            <a:ext cx="222595" cy="173828"/>
          </a:xfrm>
          <a:custGeom>
            <a:rect b="b" l="l" r="r" t="t"/>
            <a:pathLst>
              <a:path extrusionOk="0" h="3044" w="3898">
                <a:moveTo>
                  <a:pt x="0" y="1"/>
                </a:moveTo>
                <a:lnTo>
                  <a:pt x="0" y="2031"/>
                </a:lnTo>
                <a:cubicBezTo>
                  <a:pt x="0" y="2589"/>
                  <a:pt x="454" y="3044"/>
                  <a:pt x="1013" y="3044"/>
                </a:cubicBezTo>
                <a:lnTo>
                  <a:pt x="3898" y="3044"/>
                </a:lnTo>
                <a:lnTo>
                  <a:pt x="3898" y="1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25"/>
          <p:cNvSpPr/>
          <p:nvPr/>
        </p:nvSpPr>
        <p:spPr>
          <a:xfrm>
            <a:off x="-2613048" y="2789485"/>
            <a:ext cx="645515" cy="193986"/>
          </a:xfrm>
          <a:custGeom>
            <a:rect b="b" l="l" r="r" t="t"/>
            <a:pathLst>
              <a:path extrusionOk="0" h="3397" w="11304">
                <a:moveTo>
                  <a:pt x="0" y="0"/>
                </a:moveTo>
                <a:lnTo>
                  <a:pt x="1084" y="2738"/>
                </a:lnTo>
                <a:cubicBezTo>
                  <a:pt x="1224" y="3102"/>
                  <a:pt x="1633" y="3396"/>
                  <a:pt x="1996" y="3396"/>
                </a:cubicBezTo>
                <a:lnTo>
                  <a:pt x="11303" y="3396"/>
                </a:lnTo>
                <a:lnTo>
                  <a:pt x="10094" y="521"/>
                </a:lnTo>
                <a:lnTo>
                  <a:pt x="860" y="521"/>
                </a:lnTo>
                <a:cubicBezTo>
                  <a:pt x="543" y="521"/>
                  <a:pt x="193" y="298"/>
                  <a:pt x="14" y="0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25"/>
          <p:cNvSpPr/>
          <p:nvPr/>
        </p:nvSpPr>
        <p:spPr>
          <a:xfrm>
            <a:off x="-2599057" y="3113790"/>
            <a:ext cx="238528" cy="282213"/>
          </a:xfrm>
          <a:custGeom>
            <a:rect b="b" l="l" r="r" t="t"/>
            <a:pathLst>
              <a:path extrusionOk="0" h="4942" w="4177">
                <a:moveTo>
                  <a:pt x="1" y="1"/>
                </a:moveTo>
                <a:lnTo>
                  <a:pt x="1" y="878"/>
                </a:lnTo>
                <a:lnTo>
                  <a:pt x="134" y="878"/>
                </a:lnTo>
                <a:lnTo>
                  <a:pt x="134" y="136"/>
                </a:lnTo>
                <a:lnTo>
                  <a:pt x="4042" y="136"/>
                </a:lnTo>
                <a:lnTo>
                  <a:pt x="4042" y="4942"/>
                </a:lnTo>
                <a:lnTo>
                  <a:pt x="4176" y="4942"/>
                </a:lnTo>
                <a:lnTo>
                  <a:pt x="4176" y="1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25"/>
          <p:cNvSpPr/>
          <p:nvPr/>
        </p:nvSpPr>
        <p:spPr>
          <a:xfrm>
            <a:off x="-2631665" y="3286650"/>
            <a:ext cx="133283" cy="75664"/>
          </a:xfrm>
          <a:custGeom>
            <a:rect b="b" l="l" r="r" t="t"/>
            <a:pathLst>
              <a:path extrusionOk="0" h="1325" w="2334">
                <a:moveTo>
                  <a:pt x="552" y="1"/>
                </a:moveTo>
                <a:cubicBezTo>
                  <a:pt x="184" y="1"/>
                  <a:pt x="1" y="298"/>
                  <a:pt x="144" y="667"/>
                </a:cubicBezTo>
                <a:cubicBezTo>
                  <a:pt x="162" y="714"/>
                  <a:pt x="185" y="759"/>
                  <a:pt x="213" y="804"/>
                </a:cubicBezTo>
                <a:cubicBezTo>
                  <a:pt x="390" y="1101"/>
                  <a:pt x="742" y="1325"/>
                  <a:pt x="1058" y="1325"/>
                </a:cubicBezTo>
                <a:lnTo>
                  <a:pt x="2334" y="1325"/>
                </a:lnTo>
                <a:lnTo>
                  <a:pt x="2132" y="804"/>
                </a:lnTo>
                <a:lnTo>
                  <a:pt x="1820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25"/>
          <p:cNvSpPr/>
          <p:nvPr/>
        </p:nvSpPr>
        <p:spPr>
          <a:xfrm>
            <a:off x="-2520422" y="3250959"/>
            <a:ext cx="118036" cy="197355"/>
          </a:xfrm>
          <a:custGeom>
            <a:rect b="b" l="l" r="r" t="t"/>
            <a:pathLst>
              <a:path extrusionOk="0" h="3456" w="2067">
                <a:moveTo>
                  <a:pt x="1" y="0"/>
                </a:moveTo>
                <a:lnTo>
                  <a:pt x="1" y="3456"/>
                </a:lnTo>
                <a:lnTo>
                  <a:pt x="2067" y="1390"/>
                </a:lnTo>
                <a:lnTo>
                  <a:pt x="1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25"/>
          <p:cNvSpPr/>
          <p:nvPr/>
        </p:nvSpPr>
        <p:spPr>
          <a:xfrm>
            <a:off x="-2624926" y="3156563"/>
            <a:ext cx="222595" cy="173771"/>
          </a:xfrm>
          <a:custGeom>
            <a:rect b="b" l="l" r="r" t="t"/>
            <a:pathLst>
              <a:path extrusionOk="0" h="3043" w="3898">
                <a:moveTo>
                  <a:pt x="0" y="1"/>
                </a:moveTo>
                <a:lnTo>
                  <a:pt x="0" y="2030"/>
                </a:lnTo>
                <a:cubicBezTo>
                  <a:pt x="0" y="2590"/>
                  <a:pt x="454" y="3043"/>
                  <a:pt x="1013" y="3043"/>
                </a:cubicBezTo>
                <a:lnTo>
                  <a:pt x="3898" y="3043"/>
                </a:lnTo>
                <a:lnTo>
                  <a:pt x="3898" y="1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25"/>
          <p:cNvSpPr/>
          <p:nvPr/>
        </p:nvSpPr>
        <p:spPr>
          <a:xfrm>
            <a:off x="-2620358" y="3331592"/>
            <a:ext cx="660134" cy="193929"/>
          </a:xfrm>
          <a:custGeom>
            <a:rect b="b" l="l" r="r" t="t"/>
            <a:pathLst>
              <a:path extrusionOk="0" h="3396" w="11560">
                <a:moveTo>
                  <a:pt x="0" y="0"/>
                </a:moveTo>
                <a:lnTo>
                  <a:pt x="1084" y="2738"/>
                </a:lnTo>
                <a:cubicBezTo>
                  <a:pt x="1224" y="3102"/>
                  <a:pt x="1633" y="3395"/>
                  <a:pt x="1996" y="3395"/>
                </a:cubicBezTo>
                <a:lnTo>
                  <a:pt x="11559" y="3395"/>
                </a:lnTo>
                <a:lnTo>
                  <a:pt x="10437" y="520"/>
                </a:lnTo>
                <a:lnTo>
                  <a:pt x="860" y="520"/>
                </a:lnTo>
                <a:cubicBezTo>
                  <a:pt x="544" y="520"/>
                  <a:pt x="194" y="298"/>
                  <a:pt x="15" y="0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25"/>
          <p:cNvSpPr/>
          <p:nvPr/>
        </p:nvSpPr>
        <p:spPr>
          <a:xfrm>
            <a:off x="-2596373" y="3655954"/>
            <a:ext cx="238470" cy="282099"/>
          </a:xfrm>
          <a:custGeom>
            <a:rect b="b" l="l" r="r" t="t"/>
            <a:pathLst>
              <a:path extrusionOk="0" h="4940" w="4176">
                <a:moveTo>
                  <a:pt x="1" y="0"/>
                </a:moveTo>
                <a:lnTo>
                  <a:pt x="1" y="875"/>
                </a:lnTo>
                <a:lnTo>
                  <a:pt x="134" y="875"/>
                </a:lnTo>
                <a:lnTo>
                  <a:pt x="134" y="133"/>
                </a:lnTo>
                <a:lnTo>
                  <a:pt x="4042" y="133"/>
                </a:lnTo>
                <a:lnTo>
                  <a:pt x="4042" y="4939"/>
                </a:lnTo>
                <a:lnTo>
                  <a:pt x="4175" y="4939"/>
                </a:lnTo>
                <a:lnTo>
                  <a:pt x="4175" y="0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25"/>
          <p:cNvSpPr/>
          <p:nvPr/>
        </p:nvSpPr>
        <p:spPr>
          <a:xfrm>
            <a:off x="-2628924" y="3828643"/>
            <a:ext cx="133283" cy="75664"/>
          </a:xfrm>
          <a:custGeom>
            <a:rect b="b" l="l" r="r" t="t"/>
            <a:pathLst>
              <a:path extrusionOk="0" h="1325" w="2334">
                <a:moveTo>
                  <a:pt x="551" y="1"/>
                </a:moveTo>
                <a:cubicBezTo>
                  <a:pt x="183" y="1"/>
                  <a:pt x="1" y="298"/>
                  <a:pt x="144" y="667"/>
                </a:cubicBezTo>
                <a:cubicBezTo>
                  <a:pt x="161" y="715"/>
                  <a:pt x="185" y="759"/>
                  <a:pt x="212" y="804"/>
                </a:cubicBezTo>
                <a:cubicBezTo>
                  <a:pt x="390" y="1101"/>
                  <a:pt x="741" y="1325"/>
                  <a:pt x="1057" y="1325"/>
                </a:cubicBezTo>
                <a:lnTo>
                  <a:pt x="2334" y="1325"/>
                </a:lnTo>
                <a:lnTo>
                  <a:pt x="2131" y="804"/>
                </a:lnTo>
                <a:lnTo>
                  <a:pt x="1819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25"/>
          <p:cNvSpPr/>
          <p:nvPr/>
        </p:nvSpPr>
        <p:spPr>
          <a:xfrm>
            <a:off x="-2517795" y="3793009"/>
            <a:ext cx="118036" cy="197298"/>
          </a:xfrm>
          <a:custGeom>
            <a:rect b="b" l="l" r="r" t="t"/>
            <a:pathLst>
              <a:path extrusionOk="0" h="3455" w="2067">
                <a:moveTo>
                  <a:pt x="1" y="1"/>
                </a:moveTo>
                <a:lnTo>
                  <a:pt x="1" y="3455"/>
                </a:lnTo>
                <a:lnTo>
                  <a:pt x="2067" y="1390"/>
                </a:lnTo>
                <a:lnTo>
                  <a:pt x="1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25"/>
          <p:cNvSpPr/>
          <p:nvPr/>
        </p:nvSpPr>
        <p:spPr>
          <a:xfrm>
            <a:off x="-2622299" y="3698670"/>
            <a:ext cx="222595" cy="173828"/>
          </a:xfrm>
          <a:custGeom>
            <a:rect b="b" l="l" r="r" t="t"/>
            <a:pathLst>
              <a:path extrusionOk="0" h="3044" w="3898">
                <a:moveTo>
                  <a:pt x="0" y="0"/>
                </a:moveTo>
                <a:lnTo>
                  <a:pt x="0" y="2030"/>
                </a:lnTo>
                <a:cubicBezTo>
                  <a:pt x="0" y="2589"/>
                  <a:pt x="454" y="3043"/>
                  <a:pt x="1013" y="3043"/>
                </a:cubicBezTo>
                <a:lnTo>
                  <a:pt x="3898" y="3043"/>
                </a:lnTo>
                <a:lnTo>
                  <a:pt x="3898" y="0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25"/>
          <p:cNvSpPr/>
          <p:nvPr/>
        </p:nvSpPr>
        <p:spPr>
          <a:xfrm>
            <a:off x="-2617731" y="3873642"/>
            <a:ext cx="654823" cy="193986"/>
          </a:xfrm>
          <a:custGeom>
            <a:rect b="b" l="l" r="r" t="t"/>
            <a:pathLst>
              <a:path extrusionOk="0" h="3397" w="11467">
                <a:moveTo>
                  <a:pt x="0" y="1"/>
                </a:moveTo>
                <a:lnTo>
                  <a:pt x="1084" y="2739"/>
                </a:lnTo>
                <a:cubicBezTo>
                  <a:pt x="1224" y="3102"/>
                  <a:pt x="1633" y="3396"/>
                  <a:pt x="1996" y="3396"/>
                </a:cubicBezTo>
                <a:lnTo>
                  <a:pt x="11466" y="3379"/>
                </a:lnTo>
                <a:lnTo>
                  <a:pt x="10267" y="521"/>
                </a:lnTo>
                <a:lnTo>
                  <a:pt x="860" y="521"/>
                </a:lnTo>
                <a:cubicBezTo>
                  <a:pt x="544" y="521"/>
                  <a:pt x="194" y="298"/>
                  <a:pt x="15" y="1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25"/>
          <p:cNvSpPr txBox="1"/>
          <p:nvPr/>
        </p:nvSpPr>
        <p:spPr>
          <a:xfrm>
            <a:off x="1873849" y="27009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7" name="Google Shape;1357;p25"/>
          <p:cNvSpPr txBox="1"/>
          <p:nvPr/>
        </p:nvSpPr>
        <p:spPr>
          <a:xfrm>
            <a:off x="1873849" y="140782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8" name="Google Shape;1358;p25"/>
          <p:cNvSpPr txBox="1"/>
          <p:nvPr/>
        </p:nvSpPr>
        <p:spPr>
          <a:xfrm>
            <a:off x="1873849" y="110573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59" name="Google Shape;1359;p25"/>
          <p:cNvSpPr txBox="1"/>
          <p:nvPr/>
        </p:nvSpPr>
        <p:spPr>
          <a:xfrm>
            <a:off x="1873849" y="373086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0" name="Google Shape;1360;p25"/>
          <p:cNvSpPr txBox="1"/>
          <p:nvPr/>
        </p:nvSpPr>
        <p:spPr>
          <a:xfrm>
            <a:off x="1873849" y="2400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1" name="Google Shape;1361;p25"/>
          <p:cNvSpPr txBox="1"/>
          <p:nvPr/>
        </p:nvSpPr>
        <p:spPr>
          <a:xfrm>
            <a:off x="5326111" y="140782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2" name="Google Shape;1362;p25"/>
          <p:cNvSpPr txBox="1"/>
          <p:nvPr/>
        </p:nvSpPr>
        <p:spPr>
          <a:xfrm>
            <a:off x="5943811" y="110573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3" name="Google Shape;1363;p25"/>
          <p:cNvSpPr txBox="1"/>
          <p:nvPr/>
        </p:nvSpPr>
        <p:spPr>
          <a:xfrm>
            <a:off x="5943811" y="2400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4" name="Google Shape;1364;p25"/>
          <p:cNvSpPr txBox="1"/>
          <p:nvPr/>
        </p:nvSpPr>
        <p:spPr>
          <a:xfrm>
            <a:off x="5943811" y="373086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5" name="Google Shape;1365;p25"/>
          <p:cNvSpPr txBox="1"/>
          <p:nvPr/>
        </p:nvSpPr>
        <p:spPr>
          <a:xfrm>
            <a:off x="5265211" y="2700959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25"/>
          <p:cNvSpPr txBox="1"/>
          <p:nvPr/>
        </p:nvSpPr>
        <p:spPr>
          <a:xfrm>
            <a:off x="1873849" y="394873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7" name="Google Shape;1367;p25"/>
          <p:cNvSpPr txBox="1"/>
          <p:nvPr/>
        </p:nvSpPr>
        <p:spPr>
          <a:xfrm>
            <a:off x="5265211" y="3948734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2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373" name="Google Shape;1373;p26"/>
          <p:cNvGrpSpPr/>
          <p:nvPr/>
        </p:nvGrpSpPr>
        <p:grpSpPr>
          <a:xfrm>
            <a:off x="950229" y="3057301"/>
            <a:ext cx="302379" cy="304740"/>
            <a:chOff x="824779" y="3057301"/>
            <a:chExt cx="302379" cy="304740"/>
          </a:xfrm>
        </p:grpSpPr>
        <p:sp>
          <p:nvSpPr>
            <p:cNvPr id="1374" name="Google Shape;1374;p26"/>
            <p:cNvSpPr/>
            <p:nvPr/>
          </p:nvSpPr>
          <p:spPr>
            <a:xfrm>
              <a:off x="824779" y="3057301"/>
              <a:ext cx="194047" cy="189823"/>
            </a:xfrm>
            <a:custGeom>
              <a:rect b="b" l="l" r="r" t="t"/>
              <a:pathLst>
                <a:path extrusionOk="0" h="1528" w="1562">
                  <a:moveTo>
                    <a:pt x="626" y="76"/>
                  </a:moveTo>
                  <a:cubicBezTo>
                    <a:pt x="748" y="82"/>
                    <a:pt x="861" y="137"/>
                    <a:pt x="943" y="229"/>
                  </a:cubicBezTo>
                  <a:lnTo>
                    <a:pt x="1458" y="806"/>
                  </a:lnTo>
                  <a:lnTo>
                    <a:pt x="769" y="1420"/>
                  </a:lnTo>
                  <a:lnTo>
                    <a:pt x="255" y="843"/>
                  </a:lnTo>
                  <a:cubicBezTo>
                    <a:pt x="85" y="654"/>
                    <a:pt x="103" y="361"/>
                    <a:pt x="292" y="192"/>
                  </a:cubicBezTo>
                  <a:cubicBezTo>
                    <a:pt x="377" y="117"/>
                    <a:pt x="486" y="76"/>
                    <a:pt x="598" y="76"/>
                  </a:cubicBezTo>
                  <a:close/>
                  <a:moveTo>
                    <a:pt x="600" y="0"/>
                  </a:moveTo>
                  <a:cubicBezTo>
                    <a:pt x="467" y="0"/>
                    <a:pt x="341" y="47"/>
                    <a:pt x="241" y="137"/>
                  </a:cubicBezTo>
                  <a:cubicBezTo>
                    <a:pt x="20" y="334"/>
                    <a:pt x="1" y="673"/>
                    <a:pt x="198" y="894"/>
                  </a:cubicBezTo>
                  <a:lnTo>
                    <a:pt x="762" y="1528"/>
                  </a:lnTo>
                  <a:lnTo>
                    <a:pt x="1562" y="814"/>
                  </a:lnTo>
                  <a:lnTo>
                    <a:pt x="998" y="180"/>
                  </a:lnTo>
                  <a:cubicBezTo>
                    <a:pt x="902" y="73"/>
                    <a:pt x="772" y="9"/>
                    <a:pt x="629" y="1"/>
                  </a:cubicBezTo>
                  <a:cubicBezTo>
                    <a:pt x="619" y="1"/>
                    <a:pt x="610" y="0"/>
                    <a:pt x="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932987" y="3172341"/>
              <a:ext cx="194171" cy="189699"/>
            </a:xfrm>
            <a:custGeom>
              <a:rect b="b" l="l" r="r" t="t"/>
              <a:pathLst>
                <a:path extrusionOk="0" h="1527" w="1563">
                  <a:moveTo>
                    <a:pt x="812" y="371"/>
                  </a:moveTo>
                  <a:cubicBezTo>
                    <a:pt x="840" y="371"/>
                    <a:pt x="867" y="382"/>
                    <a:pt x="887" y="404"/>
                  </a:cubicBezTo>
                  <a:cubicBezTo>
                    <a:pt x="924" y="445"/>
                    <a:pt x="920" y="510"/>
                    <a:pt x="879" y="545"/>
                  </a:cubicBezTo>
                  <a:cubicBezTo>
                    <a:pt x="860" y="562"/>
                    <a:pt x="837" y="571"/>
                    <a:pt x="814" y="571"/>
                  </a:cubicBezTo>
                  <a:cubicBezTo>
                    <a:pt x="786" y="571"/>
                    <a:pt x="759" y="559"/>
                    <a:pt x="739" y="537"/>
                  </a:cubicBezTo>
                  <a:cubicBezTo>
                    <a:pt x="701" y="496"/>
                    <a:pt x="705" y="434"/>
                    <a:pt x="746" y="397"/>
                  </a:cubicBezTo>
                  <a:cubicBezTo>
                    <a:pt x="765" y="379"/>
                    <a:pt x="789" y="371"/>
                    <a:pt x="812" y="371"/>
                  </a:cubicBezTo>
                  <a:close/>
                  <a:moveTo>
                    <a:pt x="378" y="581"/>
                  </a:moveTo>
                  <a:cubicBezTo>
                    <a:pt x="405" y="581"/>
                    <a:pt x="432" y="592"/>
                    <a:pt x="452" y="614"/>
                  </a:cubicBezTo>
                  <a:cubicBezTo>
                    <a:pt x="489" y="655"/>
                    <a:pt x="485" y="719"/>
                    <a:pt x="444" y="755"/>
                  </a:cubicBezTo>
                  <a:cubicBezTo>
                    <a:pt x="425" y="772"/>
                    <a:pt x="402" y="780"/>
                    <a:pt x="379" y="780"/>
                  </a:cubicBezTo>
                  <a:cubicBezTo>
                    <a:pt x="351" y="780"/>
                    <a:pt x="324" y="769"/>
                    <a:pt x="304" y="747"/>
                  </a:cubicBezTo>
                  <a:cubicBezTo>
                    <a:pt x="266" y="706"/>
                    <a:pt x="270" y="644"/>
                    <a:pt x="311" y="607"/>
                  </a:cubicBezTo>
                  <a:cubicBezTo>
                    <a:pt x="330" y="589"/>
                    <a:pt x="354" y="581"/>
                    <a:pt x="378" y="581"/>
                  </a:cubicBezTo>
                  <a:close/>
                  <a:moveTo>
                    <a:pt x="791" y="746"/>
                  </a:moveTo>
                  <a:cubicBezTo>
                    <a:pt x="818" y="746"/>
                    <a:pt x="845" y="757"/>
                    <a:pt x="865" y="779"/>
                  </a:cubicBezTo>
                  <a:cubicBezTo>
                    <a:pt x="903" y="820"/>
                    <a:pt x="899" y="883"/>
                    <a:pt x="858" y="920"/>
                  </a:cubicBezTo>
                  <a:cubicBezTo>
                    <a:pt x="839" y="937"/>
                    <a:pt x="815" y="945"/>
                    <a:pt x="792" y="945"/>
                  </a:cubicBezTo>
                  <a:cubicBezTo>
                    <a:pt x="764" y="945"/>
                    <a:pt x="737" y="934"/>
                    <a:pt x="716" y="912"/>
                  </a:cubicBezTo>
                  <a:cubicBezTo>
                    <a:pt x="680" y="871"/>
                    <a:pt x="684" y="808"/>
                    <a:pt x="725" y="772"/>
                  </a:cubicBezTo>
                  <a:cubicBezTo>
                    <a:pt x="744" y="754"/>
                    <a:pt x="768" y="746"/>
                    <a:pt x="791" y="746"/>
                  </a:cubicBezTo>
                  <a:close/>
                  <a:moveTo>
                    <a:pt x="1253" y="866"/>
                  </a:moveTo>
                  <a:cubicBezTo>
                    <a:pt x="1281" y="866"/>
                    <a:pt x="1308" y="877"/>
                    <a:pt x="1328" y="899"/>
                  </a:cubicBezTo>
                  <a:cubicBezTo>
                    <a:pt x="1365" y="941"/>
                    <a:pt x="1361" y="1004"/>
                    <a:pt x="1320" y="1040"/>
                  </a:cubicBezTo>
                  <a:cubicBezTo>
                    <a:pt x="1301" y="1057"/>
                    <a:pt x="1278" y="1066"/>
                    <a:pt x="1254" y="1066"/>
                  </a:cubicBezTo>
                  <a:cubicBezTo>
                    <a:pt x="1227" y="1066"/>
                    <a:pt x="1200" y="1054"/>
                    <a:pt x="1180" y="1032"/>
                  </a:cubicBezTo>
                  <a:cubicBezTo>
                    <a:pt x="1143" y="992"/>
                    <a:pt x="1146" y="929"/>
                    <a:pt x="1187" y="891"/>
                  </a:cubicBezTo>
                  <a:cubicBezTo>
                    <a:pt x="1206" y="874"/>
                    <a:pt x="1230" y="866"/>
                    <a:pt x="1253" y="866"/>
                  </a:cubicBezTo>
                  <a:close/>
                  <a:moveTo>
                    <a:pt x="814" y="1170"/>
                  </a:moveTo>
                  <a:cubicBezTo>
                    <a:pt x="842" y="1170"/>
                    <a:pt x="869" y="1182"/>
                    <a:pt x="888" y="1203"/>
                  </a:cubicBezTo>
                  <a:cubicBezTo>
                    <a:pt x="925" y="1244"/>
                    <a:pt x="921" y="1308"/>
                    <a:pt x="880" y="1345"/>
                  </a:cubicBezTo>
                  <a:cubicBezTo>
                    <a:pt x="861" y="1362"/>
                    <a:pt x="838" y="1370"/>
                    <a:pt x="815" y="1370"/>
                  </a:cubicBezTo>
                  <a:cubicBezTo>
                    <a:pt x="787" y="1370"/>
                    <a:pt x="760" y="1358"/>
                    <a:pt x="740" y="1336"/>
                  </a:cubicBezTo>
                  <a:cubicBezTo>
                    <a:pt x="703" y="1295"/>
                    <a:pt x="706" y="1233"/>
                    <a:pt x="747" y="1196"/>
                  </a:cubicBezTo>
                  <a:cubicBezTo>
                    <a:pt x="766" y="1179"/>
                    <a:pt x="790" y="1170"/>
                    <a:pt x="814" y="1170"/>
                  </a:cubicBezTo>
                  <a:close/>
                  <a:moveTo>
                    <a:pt x="793" y="0"/>
                  </a:moveTo>
                  <a:lnTo>
                    <a:pt x="0" y="706"/>
                  </a:lnTo>
                  <a:lnTo>
                    <a:pt x="575" y="1350"/>
                  </a:lnTo>
                  <a:cubicBezTo>
                    <a:pt x="680" y="1467"/>
                    <a:pt x="825" y="1527"/>
                    <a:pt x="971" y="1527"/>
                  </a:cubicBezTo>
                  <a:cubicBezTo>
                    <a:pt x="1097" y="1527"/>
                    <a:pt x="1223" y="1483"/>
                    <a:pt x="1324" y="1393"/>
                  </a:cubicBezTo>
                  <a:cubicBezTo>
                    <a:pt x="1543" y="1198"/>
                    <a:pt x="1563" y="862"/>
                    <a:pt x="1368" y="644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" name="Google Shape;1376;p26"/>
          <p:cNvGrpSpPr/>
          <p:nvPr/>
        </p:nvGrpSpPr>
        <p:grpSpPr>
          <a:xfrm>
            <a:off x="6122903" y="3072789"/>
            <a:ext cx="389337" cy="365240"/>
            <a:chOff x="6156258" y="3072789"/>
            <a:chExt cx="389337" cy="365240"/>
          </a:xfrm>
        </p:grpSpPr>
        <p:sp>
          <p:nvSpPr>
            <p:cNvPr id="1377" name="Google Shape;1377;p26"/>
            <p:cNvSpPr/>
            <p:nvPr/>
          </p:nvSpPr>
          <p:spPr>
            <a:xfrm>
              <a:off x="6156258" y="3072789"/>
              <a:ext cx="389337" cy="232807"/>
            </a:xfrm>
            <a:custGeom>
              <a:rect b="b" l="l" r="r" t="t"/>
              <a:pathLst>
                <a:path extrusionOk="0" h="1874" w="3134">
                  <a:moveTo>
                    <a:pt x="922" y="1"/>
                  </a:moveTo>
                  <a:cubicBezTo>
                    <a:pt x="424" y="1"/>
                    <a:pt x="1" y="445"/>
                    <a:pt x="20" y="992"/>
                  </a:cubicBezTo>
                  <a:cubicBezTo>
                    <a:pt x="26" y="1163"/>
                    <a:pt x="71" y="1331"/>
                    <a:pt x="143" y="1491"/>
                  </a:cubicBezTo>
                  <a:lnTo>
                    <a:pt x="712" y="1491"/>
                  </a:lnTo>
                  <a:cubicBezTo>
                    <a:pt x="730" y="1491"/>
                    <a:pt x="746" y="1482"/>
                    <a:pt x="755" y="1467"/>
                  </a:cubicBezTo>
                  <a:lnTo>
                    <a:pt x="1044" y="962"/>
                  </a:lnTo>
                  <a:cubicBezTo>
                    <a:pt x="1053" y="946"/>
                    <a:pt x="1069" y="939"/>
                    <a:pt x="1085" y="939"/>
                  </a:cubicBezTo>
                  <a:cubicBezTo>
                    <a:pt x="1105" y="939"/>
                    <a:pt x="1125" y="950"/>
                    <a:pt x="1133" y="971"/>
                  </a:cubicBezTo>
                  <a:lnTo>
                    <a:pt x="1470" y="1841"/>
                  </a:lnTo>
                  <a:cubicBezTo>
                    <a:pt x="1478" y="1863"/>
                    <a:pt x="1497" y="1873"/>
                    <a:pt x="1515" y="1873"/>
                  </a:cubicBezTo>
                  <a:cubicBezTo>
                    <a:pt x="1536" y="1873"/>
                    <a:pt x="1557" y="1860"/>
                    <a:pt x="1563" y="1835"/>
                  </a:cubicBezTo>
                  <a:lnTo>
                    <a:pt x="1907" y="456"/>
                  </a:lnTo>
                  <a:cubicBezTo>
                    <a:pt x="1913" y="432"/>
                    <a:pt x="1934" y="419"/>
                    <a:pt x="1955" y="419"/>
                  </a:cubicBezTo>
                  <a:cubicBezTo>
                    <a:pt x="1975" y="419"/>
                    <a:pt x="1995" y="431"/>
                    <a:pt x="2001" y="454"/>
                  </a:cubicBezTo>
                  <a:lnTo>
                    <a:pt x="2317" y="1495"/>
                  </a:lnTo>
                  <a:cubicBezTo>
                    <a:pt x="2324" y="1515"/>
                    <a:pt x="2343" y="1529"/>
                    <a:pt x="2365" y="1529"/>
                  </a:cubicBezTo>
                  <a:lnTo>
                    <a:pt x="3013" y="1529"/>
                  </a:lnTo>
                  <a:cubicBezTo>
                    <a:pt x="3089" y="1360"/>
                    <a:pt x="3134" y="1178"/>
                    <a:pt x="3134" y="992"/>
                  </a:cubicBezTo>
                  <a:cubicBezTo>
                    <a:pt x="3134" y="445"/>
                    <a:pt x="2730" y="1"/>
                    <a:pt x="2232" y="1"/>
                  </a:cubicBezTo>
                  <a:cubicBezTo>
                    <a:pt x="1974" y="1"/>
                    <a:pt x="1741" y="119"/>
                    <a:pt x="1578" y="312"/>
                  </a:cubicBezTo>
                  <a:cubicBezTo>
                    <a:pt x="1412" y="122"/>
                    <a:pt x="1181" y="1"/>
                    <a:pt x="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6182223" y="3186960"/>
              <a:ext cx="340142" cy="251069"/>
            </a:xfrm>
            <a:custGeom>
              <a:rect b="b" l="l" r="r" t="t"/>
              <a:pathLst>
                <a:path extrusionOk="0" h="2021" w="2738">
                  <a:moveTo>
                    <a:pt x="1758" y="0"/>
                  </a:moveTo>
                  <a:cubicBezTo>
                    <a:pt x="1737" y="0"/>
                    <a:pt x="1717" y="13"/>
                    <a:pt x="1711" y="37"/>
                  </a:cubicBezTo>
                  <a:lnTo>
                    <a:pt x="1381" y="1356"/>
                  </a:lnTo>
                  <a:cubicBezTo>
                    <a:pt x="1375" y="1381"/>
                    <a:pt x="1354" y="1393"/>
                    <a:pt x="1334" y="1393"/>
                  </a:cubicBezTo>
                  <a:cubicBezTo>
                    <a:pt x="1315" y="1393"/>
                    <a:pt x="1296" y="1383"/>
                    <a:pt x="1288" y="1362"/>
                  </a:cubicBezTo>
                  <a:lnTo>
                    <a:pt x="900" y="361"/>
                  </a:lnTo>
                  <a:cubicBezTo>
                    <a:pt x="892" y="341"/>
                    <a:pt x="873" y="330"/>
                    <a:pt x="854" y="330"/>
                  </a:cubicBezTo>
                  <a:cubicBezTo>
                    <a:pt x="838" y="330"/>
                    <a:pt x="822" y="338"/>
                    <a:pt x="812" y="355"/>
                  </a:cubicBezTo>
                  <a:lnTo>
                    <a:pt x="624" y="684"/>
                  </a:lnTo>
                  <a:cubicBezTo>
                    <a:pt x="615" y="699"/>
                    <a:pt x="598" y="709"/>
                    <a:pt x="582" y="709"/>
                  </a:cubicBezTo>
                  <a:lnTo>
                    <a:pt x="1" y="709"/>
                  </a:lnTo>
                  <a:cubicBezTo>
                    <a:pt x="377" y="1395"/>
                    <a:pt x="1193" y="1920"/>
                    <a:pt x="1344" y="2013"/>
                  </a:cubicBezTo>
                  <a:cubicBezTo>
                    <a:pt x="1352" y="2018"/>
                    <a:pt x="1361" y="2021"/>
                    <a:pt x="1369" y="2021"/>
                  </a:cubicBezTo>
                  <a:cubicBezTo>
                    <a:pt x="1377" y="2021"/>
                    <a:pt x="1385" y="2019"/>
                    <a:pt x="1392" y="2014"/>
                  </a:cubicBezTo>
                  <a:cubicBezTo>
                    <a:pt x="1545" y="1926"/>
                    <a:pt x="2364" y="1431"/>
                    <a:pt x="2738" y="748"/>
                  </a:cubicBezTo>
                  <a:lnTo>
                    <a:pt x="2057" y="748"/>
                  </a:lnTo>
                  <a:cubicBezTo>
                    <a:pt x="2036" y="748"/>
                    <a:pt x="2016" y="733"/>
                    <a:pt x="2010" y="713"/>
                  </a:cubicBezTo>
                  <a:lnTo>
                    <a:pt x="1806" y="37"/>
                  </a:lnTo>
                  <a:cubicBezTo>
                    <a:pt x="1798" y="12"/>
                    <a:pt x="1778" y="0"/>
                    <a:pt x="1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" name="Google Shape;1379;p26"/>
          <p:cNvGrpSpPr/>
          <p:nvPr/>
        </p:nvGrpSpPr>
        <p:grpSpPr>
          <a:xfrm>
            <a:off x="2710293" y="3047091"/>
            <a:ext cx="273229" cy="325151"/>
            <a:chOff x="12661730" y="3655706"/>
            <a:chExt cx="201378" cy="239646"/>
          </a:xfrm>
        </p:grpSpPr>
        <p:sp>
          <p:nvSpPr>
            <p:cNvPr id="1380" name="Google Shape;1380;p26"/>
            <p:cNvSpPr/>
            <p:nvPr/>
          </p:nvSpPr>
          <p:spPr>
            <a:xfrm>
              <a:off x="12743351" y="3655706"/>
              <a:ext cx="117894" cy="137026"/>
            </a:xfrm>
            <a:custGeom>
              <a:rect b="b" l="l" r="r" t="t"/>
              <a:pathLst>
                <a:path extrusionOk="0" h="1103" w="949">
                  <a:moveTo>
                    <a:pt x="554" y="0"/>
                  </a:moveTo>
                  <a:lnTo>
                    <a:pt x="1" y="845"/>
                  </a:lnTo>
                  <a:lnTo>
                    <a:pt x="395" y="1102"/>
                  </a:lnTo>
                  <a:lnTo>
                    <a:pt x="948" y="259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12751551" y="3757578"/>
              <a:ext cx="29691" cy="30188"/>
            </a:xfrm>
            <a:custGeom>
              <a:rect b="b" l="l" r="r" t="t"/>
              <a:pathLst>
                <a:path extrusionOk="0" h="243" w="239">
                  <a:moveTo>
                    <a:pt x="99" y="1"/>
                  </a:moveTo>
                  <a:lnTo>
                    <a:pt x="0" y="150"/>
                  </a:lnTo>
                  <a:lnTo>
                    <a:pt x="141" y="242"/>
                  </a:lnTo>
                  <a:lnTo>
                    <a:pt x="239" y="93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12827333" y="3719438"/>
              <a:ext cx="26088" cy="26088"/>
            </a:xfrm>
            <a:custGeom>
              <a:rect b="b" l="l" r="r" t="t"/>
              <a:pathLst>
                <a:path extrusionOk="0" h="210" w="210">
                  <a:moveTo>
                    <a:pt x="106" y="52"/>
                  </a:moveTo>
                  <a:cubicBezTo>
                    <a:pt x="133" y="52"/>
                    <a:pt x="158" y="77"/>
                    <a:pt x="158" y="104"/>
                  </a:cubicBezTo>
                  <a:cubicBezTo>
                    <a:pt x="158" y="134"/>
                    <a:pt x="135" y="157"/>
                    <a:pt x="106" y="157"/>
                  </a:cubicBezTo>
                  <a:cubicBezTo>
                    <a:pt x="76" y="157"/>
                    <a:pt x="53" y="134"/>
                    <a:pt x="53" y="104"/>
                  </a:cubicBezTo>
                  <a:cubicBezTo>
                    <a:pt x="53" y="75"/>
                    <a:pt x="76" y="52"/>
                    <a:pt x="106" y="52"/>
                  </a:cubicBezTo>
                  <a:close/>
                  <a:moveTo>
                    <a:pt x="106" y="0"/>
                  </a:moveTo>
                  <a:cubicBezTo>
                    <a:pt x="48" y="0"/>
                    <a:pt x="0" y="47"/>
                    <a:pt x="0" y="104"/>
                  </a:cubicBezTo>
                  <a:cubicBezTo>
                    <a:pt x="0" y="162"/>
                    <a:pt x="48" y="210"/>
                    <a:pt x="106" y="210"/>
                  </a:cubicBezTo>
                  <a:cubicBezTo>
                    <a:pt x="163" y="210"/>
                    <a:pt x="210" y="162"/>
                    <a:pt x="210" y="104"/>
                  </a:cubicBezTo>
                  <a:cubicBezTo>
                    <a:pt x="210" y="47"/>
                    <a:pt x="163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12689185" y="3735465"/>
              <a:ext cx="173922" cy="133175"/>
            </a:xfrm>
            <a:custGeom>
              <a:rect b="b" l="l" r="r" t="t"/>
              <a:pathLst>
                <a:path extrusionOk="0" h="1072" w="1400">
                  <a:moveTo>
                    <a:pt x="1307" y="1"/>
                  </a:moveTo>
                  <a:lnTo>
                    <a:pt x="1218" y="52"/>
                  </a:lnTo>
                  <a:cubicBezTo>
                    <a:pt x="1269" y="144"/>
                    <a:pt x="1296" y="250"/>
                    <a:pt x="1296" y="355"/>
                  </a:cubicBezTo>
                  <a:cubicBezTo>
                    <a:pt x="1296" y="695"/>
                    <a:pt x="1020" y="971"/>
                    <a:pt x="681" y="971"/>
                  </a:cubicBezTo>
                  <a:cubicBezTo>
                    <a:pt x="416" y="971"/>
                    <a:pt x="181" y="802"/>
                    <a:pt x="98" y="549"/>
                  </a:cubicBezTo>
                  <a:lnTo>
                    <a:pt x="1" y="582"/>
                  </a:lnTo>
                  <a:cubicBezTo>
                    <a:pt x="98" y="875"/>
                    <a:pt x="372" y="1071"/>
                    <a:pt x="681" y="1071"/>
                  </a:cubicBezTo>
                  <a:cubicBezTo>
                    <a:pt x="1076" y="1071"/>
                    <a:pt x="1399" y="751"/>
                    <a:pt x="1400" y="354"/>
                  </a:cubicBezTo>
                  <a:cubicBezTo>
                    <a:pt x="1400" y="230"/>
                    <a:pt x="1368" y="108"/>
                    <a:pt x="1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12661730" y="3800439"/>
              <a:ext cx="123609" cy="13293"/>
            </a:xfrm>
            <a:custGeom>
              <a:rect b="b" l="l" r="r" t="t"/>
              <a:pathLst>
                <a:path extrusionOk="0" h="107" w="995">
                  <a:moveTo>
                    <a:pt x="53" y="1"/>
                  </a:moveTo>
                  <a:cubicBezTo>
                    <a:pt x="23" y="1"/>
                    <a:pt x="1" y="24"/>
                    <a:pt x="1" y="54"/>
                  </a:cubicBezTo>
                  <a:cubicBezTo>
                    <a:pt x="1" y="83"/>
                    <a:pt x="23" y="106"/>
                    <a:pt x="53" y="106"/>
                  </a:cubicBezTo>
                  <a:lnTo>
                    <a:pt x="942" y="106"/>
                  </a:lnTo>
                  <a:cubicBezTo>
                    <a:pt x="970" y="106"/>
                    <a:pt x="993" y="83"/>
                    <a:pt x="994" y="54"/>
                  </a:cubicBezTo>
                  <a:cubicBezTo>
                    <a:pt x="994" y="24"/>
                    <a:pt x="972" y="1"/>
                    <a:pt x="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12718629" y="3855723"/>
              <a:ext cx="31430" cy="39629"/>
            </a:xfrm>
            <a:custGeom>
              <a:rect b="b" l="l" r="r" t="t"/>
              <a:pathLst>
                <a:path extrusionOk="0" h="319" w="253">
                  <a:moveTo>
                    <a:pt x="133" y="1"/>
                  </a:moveTo>
                  <a:lnTo>
                    <a:pt x="19" y="220"/>
                  </a:lnTo>
                  <a:cubicBezTo>
                    <a:pt x="0" y="252"/>
                    <a:pt x="14" y="293"/>
                    <a:pt x="46" y="311"/>
                  </a:cubicBezTo>
                  <a:cubicBezTo>
                    <a:pt x="56" y="316"/>
                    <a:pt x="67" y="318"/>
                    <a:pt x="78" y="318"/>
                  </a:cubicBezTo>
                  <a:cubicBezTo>
                    <a:pt x="102" y="318"/>
                    <a:pt x="126" y="305"/>
                    <a:pt x="137" y="282"/>
                  </a:cubicBezTo>
                  <a:lnTo>
                    <a:pt x="252" y="63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12800995" y="3855723"/>
              <a:ext cx="31430" cy="39629"/>
            </a:xfrm>
            <a:custGeom>
              <a:rect b="b" l="l" r="r" t="t"/>
              <a:pathLst>
                <a:path extrusionOk="0" h="319" w="253">
                  <a:moveTo>
                    <a:pt x="119" y="1"/>
                  </a:moveTo>
                  <a:lnTo>
                    <a:pt x="0" y="63"/>
                  </a:lnTo>
                  <a:lnTo>
                    <a:pt x="115" y="282"/>
                  </a:lnTo>
                  <a:cubicBezTo>
                    <a:pt x="127" y="305"/>
                    <a:pt x="151" y="318"/>
                    <a:pt x="175" y="318"/>
                  </a:cubicBezTo>
                  <a:cubicBezTo>
                    <a:pt x="186" y="318"/>
                    <a:pt x="196" y="316"/>
                    <a:pt x="206" y="311"/>
                  </a:cubicBezTo>
                  <a:cubicBezTo>
                    <a:pt x="240" y="293"/>
                    <a:pt x="252" y="252"/>
                    <a:pt x="235" y="220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7" name="Google Shape;1387;p26"/>
          <p:cNvSpPr/>
          <p:nvPr/>
        </p:nvSpPr>
        <p:spPr>
          <a:xfrm>
            <a:off x="7866678" y="2959973"/>
            <a:ext cx="372450" cy="372951"/>
          </a:xfrm>
          <a:custGeom>
            <a:rect b="b" l="l" r="r" t="t"/>
            <a:pathLst>
              <a:path extrusionOk="0" h="1428" w="1426">
                <a:moveTo>
                  <a:pt x="475" y="1"/>
                </a:moveTo>
                <a:lnTo>
                  <a:pt x="475" y="477"/>
                </a:lnTo>
                <a:lnTo>
                  <a:pt x="0" y="477"/>
                </a:lnTo>
                <a:lnTo>
                  <a:pt x="0" y="953"/>
                </a:lnTo>
                <a:lnTo>
                  <a:pt x="475" y="953"/>
                </a:lnTo>
                <a:lnTo>
                  <a:pt x="475" y="1427"/>
                </a:lnTo>
                <a:lnTo>
                  <a:pt x="951" y="1427"/>
                </a:lnTo>
                <a:lnTo>
                  <a:pt x="951" y="953"/>
                </a:lnTo>
                <a:lnTo>
                  <a:pt x="1425" y="953"/>
                </a:lnTo>
                <a:lnTo>
                  <a:pt x="1425" y="477"/>
                </a:lnTo>
                <a:lnTo>
                  <a:pt x="951" y="477"/>
                </a:lnTo>
                <a:lnTo>
                  <a:pt x="95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26"/>
          <p:cNvSpPr txBox="1"/>
          <p:nvPr/>
        </p:nvSpPr>
        <p:spPr>
          <a:xfrm>
            <a:off x="2126007" y="3866325"/>
            <a:ext cx="1441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It</a:t>
            </a: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is composed of hydrogen and helium and is the ringed one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9" name="Google Shape;1389;p26"/>
          <p:cNvSpPr txBox="1"/>
          <p:nvPr/>
        </p:nvSpPr>
        <p:spPr>
          <a:xfrm>
            <a:off x="3861339" y="3866325"/>
            <a:ext cx="1441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0" name="Google Shape;1390;p26"/>
          <p:cNvSpPr txBox="1"/>
          <p:nvPr/>
        </p:nvSpPr>
        <p:spPr>
          <a:xfrm>
            <a:off x="380518" y="3866325"/>
            <a:ext cx="1441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e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1" name="Google Shape;1391;p26"/>
          <p:cNvSpPr txBox="1"/>
          <p:nvPr/>
        </p:nvSpPr>
        <p:spPr>
          <a:xfrm>
            <a:off x="446968" y="34610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2" name="Google Shape;1392;p26"/>
          <p:cNvSpPr txBox="1"/>
          <p:nvPr/>
        </p:nvSpPr>
        <p:spPr>
          <a:xfrm>
            <a:off x="3927789" y="34610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3" name="Google Shape;1393;p26"/>
          <p:cNvSpPr txBox="1"/>
          <p:nvPr/>
        </p:nvSpPr>
        <p:spPr>
          <a:xfrm>
            <a:off x="2192457" y="34610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4" name="Google Shape;1394;p26"/>
          <p:cNvSpPr txBox="1"/>
          <p:nvPr/>
        </p:nvSpPr>
        <p:spPr>
          <a:xfrm>
            <a:off x="5596671" y="3866325"/>
            <a:ext cx="1441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5" name="Google Shape;1395;p26"/>
          <p:cNvSpPr txBox="1"/>
          <p:nvPr/>
        </p:nvSpPr>
        <p:spPr>
          <a:xfrm>
            <a:off x="5663121" y="34610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6" name="Google Shape;1396;p26"/>
          <p:cNvSpPr txBox="1"/>
          <p:nvPr/>
        </p:nvSpPr>
        <p:spPr>
          <a:xfrm>
            <a:off x="7398453" y="34610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7" name="Google Shape;1397;p26"/>
          <p:cNvSpPr txBox="1"/>
          <p:nvPr/>
        </p:nvSpPr>
        <p:spPr>
          <a:xfrm>
            <a:off x="7332003" y="3866325"/>
            <a:ext cx="1441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System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98" name="Google Shape;1398;p26"/>
          <p:cNvGrpSpPr/>
          <p:nvPr/>
        </p:nvGrpSpPr>
        <p:grpSpPr>
          <a:xfrm>
            <a:off x="591125" y="1599800"/>
            <a:ext cx="7962275" cy="1295822"/>
            <a:chOff x="591125" y="1599800"/>
            <a:chExt cx="7962275" cy="1295822"/>
          </a:xfrm>
        </p:grpSpPr>
        <p:sp>
          <p:nvSpPr>
            <p:cNvPr id="1399" name="Google Shape;1399;p26"/>
            <p:cNvSpPr/>
            <p:nvPr/>
          </p:nvSpPr>
          <p:spPr>
            <a:xfrm rot="5400000">
              <a:off x="7680844" y="1383860"/>
              <a:ext cx="17464" cy="1727649"/>
            </a:xfrm>
            <a:custGeom>
              <a:rect b="b" l="l" r="r" t="t"/>
              <a:pathLst>
                <a:path extrusionOk="0" h="30470" w="308">
                  <a:moveTo>
                    <a:pt x="65" y="1"/>
                  </a:moveTo>
                  <a:lnTo>
                    <a:pt x="1" y="30469"/>
                  </a:lnTo>
                  <a:lnTo>
                    <a:pt x="308" y="3046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 rot="5400000">
              <a:off x="6442922" y="1830888"/>
              <a:ext cx="263825" cy="833547"/>
            </a:xfrm>
            <a:custGeom>
              <a:rect b="b" l="l" r="r" t="t"/>
              <a:pathLst>
                <a:path extrusionOk="0" h="14701" w="4653">
                  <a:moveTo>
                    <a:pt x="655" y="0"/>
                  </a:moveTo>
                  <a:lnTo>
                    <a:pt x="0" y="14700"/>
                  </a:lnTo>
                  <a:lnTo>
                    <a:pt x="4653" y="14700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 rot="5400000">
              <a:off x="5958966" y="2212084"/>
              <a:ext cx="327272" cy="71102"/>
            </a:xfrm>
            <a:custGeom>
              <a:rect b="b" l="l" r="r" t="t"/>
              <a:pathLst>
                <a:path extrusionOk="0" h="1254" w="5772">
                  <a:moveTo>
                    <a:pt x="1" y="0"/>
                  </a:moveTo>
                  <a:lnTo>
                    <a:pt x="1" y="1254"/>
                  </a:lnTo>
                  <a:lnTo>
                    <a:pt x="5772" y="1254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 rot="5400000">
              <a:off x="3039460" y="-431463"/>
              <a:ext cx="610716" cy="5358263"/>
            </a:xfrm>
            <a:custGeom>
              <a:rect b="b" l="l" r="r" t="t"/>
              <a:pathLst>
                <a:path extrusionOk="0" h="94502" w="10771">
                  <a:moveTo>
                    <a:pt x="3924" y="1"/>
                  </a:moveTo>
                  <a:lnTo>
                    <a:pt x="0" y="787"/>
                  </a:lnTo>
                  <a:lnTo>
                    <a:pt x="0" y="94502"/>
                  </a:lnTo>
                  <a:lnTo>
                    <a:pt x="10770" y="94502"/>
                  </a:lnTo>
                  <a:lnTo>
                    <a:pt x="10770" y="787"/>
                  </a:lnTo>
                  <a:lnTo>
                    <a:pt x="685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20000">
                  <a:schemeClr val="accent1"/>
                </a:gs>
                <a:gs pos="39000">
                  <a:schemeClr val="accent2"/>
                </a:gs>
                <a:gs pos="63000">
                  <a:schemeClr val="accent3"/>
                </a:gs>
                <a:gs pos="84000">
                  <a:schemeClr val="accent4"/>
                </a:gs>
                <a:gs pos="100000">
                  <a:schemeClr val="accent5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 rot="5400000">
              <a:off x="5758317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 rot="5400000">
              <a:off x="5651725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6"/>
            <p:cNvSpPr/>
            <p:nvPr/>
          </p:nvSpPr>
          <p:spPr>
            <a:xfrm rot="5400000">
              <a:off x="5545077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6"/>
            <p:cNvSpPr/>
            <p:nvPr/>
          </p:nvSpPr>
          <p:spPr>
            <a:xfrm rot="5400000">
              <a:off x="2573325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0"/>
                  </a:moveTo>
                  <a:lnTo>
                    <a:pt x="7034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 rot="5400000">
              <a:off x="5964979" y="2216957"/>
              <a:ext cx="179569" cy="61406"/>
            </a:xfrm>
            <a:custGeom>
              <a:rect b="b" l="l" r="r" t="t"/>
              <a:pathLst>
                <a:path extrusionOk="0" h="1083" w="3167">
                  <a:moveTo>
                    <a:pt x="0" y="0"/>
                  </a:moveTo>
                  <a:lnTo>
                    <a:pt x="0" y="1083"/>
                  </a:lnTo>
                  <a:lnTo>
                    <a:pt x="3167" y="108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 rot="5400000">
              <a:off x="1014210" y="2182222"/>
              <a:ext cx="1295822" cy="130977"/>
            </a:xfrm>
            <a:custGeom>
              <a:rect b="b" l="l" r="r" t="t"/>
              <a:pathLst>
                <a:path extrusionOk="0" h="2310" w="22854">
                  <a:moveTo>
                    <a:pt x="0" y="1"/>
                  </a:moveTo>
                  <a:lnTo>
                    <a:pt x="0" y="2309"/>
                  </a:lnTo>
                  <a:lnTo>
                    <a:pt x="22853" y="2309"/>
                  </a:lnTo>
                  <a:lnTo>
                    <a:pt x="22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 rot="5400000">
              <a:off x="236070" y="2209371"/>
              <a:ext cx="786769" cy="76658"/>
            </a:xfrm>
            <a:custGeom>
              <a:rect b="b" l="l" r="r" t="t"/>
              <a:pathLst>
                <a:path extrusionOk="0" h="1352" w="13876">
                  <a:moveTo>
                    <a:pt x="1" y="1"/>
                  </a:moveTo>
                  <a:lnTo>
                    <a:pt x="1" y="1352"/>
                  </a:lnTo>
                  <a:lnTo>
                    <a:pt x="13875" y="1352"/>
                  </a:lnTo>
                  <a:lnTo>
                    <a:pt x="138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 rot="5400000">
              <a:off x="5438486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 rot="5400000">
              <a:off x="5239133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1"/>
                  </a:moveTo>
                  <a:lnTo>
                    <a:pt x="7034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 rot="5400000">
              <a:off x="5225189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 rot="5400000">
              <a:off x="5118484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 rot="5400000">
              <a:off x="5011949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 rot="5400000">
              <a:off x="4905301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 rot="5400000">
              <a:off x="4705892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0"/>
                  </a:moveTo>
                  <a:lnTo>
                    <a:pt x="7034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 rot="5400000">
              <a:off x="4692062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 rot="5400000">
              <a:off x="4478822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 rot="5400000">
              <a:off x="4372117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 rot="5400000">
              <a:off x="4172764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0"/>
                  </a:moveTo>
                  <a:lnTo>
                    <a:pt x="7034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 rot="5400000">
              <a:off x="4158934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 rot="5400000">
              <a:off x="4052229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 rot="5400000">
              <a:off x="3945638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 rot="5400000">
              <a:off x="3838989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 rot="5400000">
              <a:off x="3639637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0"/>
                  </a:moveTo>
                  <a:lnTo>
                    <a:pt x="7034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6"/>
            <p:cNvSpPr/>
            <p:nvPr/>
          </p:nvSpPr>
          <p:spPr>
            <a:xfrm rot="5400000">
              <a:off x="3625750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6"/>
            <p:cNvSpPr/>
            <p:nvPr/>
          </p:nvSpPr>
          <p:spPr>
            <a:xfrm rot="5400000">
              <a:off x="3519101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6"/>
            <p:cNvSpPr/>
            <p:nvPr/>
          </p:nvSpPr>
          <p:spPr>
            <a:xfrm rot="5400000">
              <a:off x="3412453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6"/>
            <p:cNvSpPr/>
            <p:nvPr/>
          </p:nvSpPr>
          <p:spPr>
            <a:xfrm rot="5400000">
              <a:off x="3305862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6"/>
            <p:cNvSpPr/>
            <p:nvPr/>
          </p:nvSpPr>
          <p:spPr>
            <a:xfrm rot="5400000">
              <a:off x="3106509" y="2151307"/>
              <a:ext cx="398885" cy="57"/>
            </a:xfrm>
            <a:custGeom>
              <a:rect b="b" l="l" r="r" t="t"/>
              <a:pathLst>
                <a:path extrusionOk="0" h="1" w="7035">
                  <a:moveTo>
                    <a:pt x="1" y="0"/>
                  </a:moveTo>
                  <a:lnTo>
                    <a:pt x="7034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6"/>
            <p:cNvSpPr/>
            <p:nvPr/>
          </p:nvSpPr>
          <p:spPr>
            <a:xfrm rot="5400000">
              <a:off x="3092565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6"/>
            <p:cNvSpPr/>
            <p:nvPr/>
          </p:nvSpPr>
          <p:spPr>
            <a:xfrm rot="5400000">
              <a:off x="2985917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6"/>
            <p:cNvSpPr/>
            <p:nvPr/>
          </p:nvSpPr>
          <p:spPr>
            <a:xfrm rot="5400000">
              <a:off x="2879326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0"/>
                  </a:moveTo>
                  <a:lnTo>
                    <a:pt x="3762" y="0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6"/>
            <p:cNvSpPr/>
            <p:nvPr/>
          </p:nvSpPr>
          <p:spPr>
            <a:xfrm rot="5400000">
              <a:off x="2772734" y="2058545"/>
              <a:ext cx="213362" cy="57"/>
            </a:xfrm>
            <a:custGeom>
              <a:rect b="b" l="l" r="r" t="t"/>
              <a:pathLst>
                <a:path extrusionOk="0" h="1" w="3763">
                  <a:moveTo>
                    <a:pt x="1" y="1"/>
                  </a:moveTo>
                  <a:lnTo>
                    <a:pt x="3762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5" name="Google Shape;1435;p26"/>
          <p:cNvSpPr/>
          <p:nvPr/>
        </p:nvSpPr>
        <p:spPr>
          <a:xfrm>
            <a:off x="4452170" y="3067825"/>
            <a:ext cx="260138" cy="370205"/>
          </a:xfrm>
          <a:custGeom>
            <a:rect b="b" l="l" r="r" t="t"/>
            <a:pathLst>
              <a:path extrusionOk="0" h="2980" w="2094">
                <a:moveTo>
                  <a:pt x="1751" y="1426"/>
                </a:moveTo>
                <a:cubicBezTo>
                  <a:pt x="1825" y="1426"/>
                  <a:pt x="1883" y="1485"/>
                  <a:pt x="1883" y="1557"/>
                </a:cubicBezTo>
                <a:cubicBezTo>
                  <a:pt x="1883" y="1629"/>
                  <a:pt x="1825" y="1689"/>
                  <a:pt x="1751" y="1689"/>
                </a:cubicBezTo>
                <a:cubicBezTo>
                  <a:pt x="1678" y="1689"/>
                  <a:pt x="1620" y="1631"/>
                  <a:pt x="1620" y="1557"/>
                </a:cubicBezTo>
                <a:cubicBezTo>
                  <a:pt x="1620" y="1485"/>
                  <a:pt x="1678" y="1426"/>
                  <a:pt x="1751" y="1426"/>
                </a:cubicBezTo>
                <a:close/>
                <a:moveTo>
                  <a:pt x="1411" y="1602"/>
                </a:moveTo>
                <a:cubicBezTo>
                  <a:pt x="1432" y="1752"/>
                  <a:pt x="1550" y="1872"/>
                  <a:pt x="1698" y="1894"/>
                </a:cubicBezTo>
                <a:lnTo>
                  <a:pt x="1698" y="2539"/>
                </a:lnTo>
                <a:cubicBezTo>
                  <a:pt x="1699" y="2739"/>
                  <a:pt x="1535" y="2902"/>
                  <a:pt x="1336" y="2902"/>
                </a:cubicBezTo>
                <a:cubicBezTo>
                  <a:pt x="1136" y="2902"/>
                  <a:pt x="972" y="2739"/>
                  <a:pt x="972" y="2539"/>
                </a:cubicBezTo>
                <a:lnTo>
                  <a:pt x="972" y="1823"/>
                </a:lnTo>
                <a:cubicBezTo>
                  <a:pt x="1126" y="1781"/>
                  <a:pt x="1278" y="1704"/>
                  <a:pt x="1411" y="1602"/>
                </a:cubicBezTo>
                <a:close/>
                <a:moveTo>
                  <a:pt x="567" y="0"/>
                </a:moveTo>
                <a:cubicBezTo>
                  <a:pt x="495" y="0"/>
                  <a:pt x="435" y="58"/>
                  <a:pt x="435" y="132"/>
                </a:cubicBezTo>
                <a:cubicBezTo>
                  <a:pt x="316" y="170"/>
                  <a:pt x="0" y="314"/>
                  <a:pt x="0" y="764"/>
                </a:cubicBezTo>
                <a:cubicBezTo>
                  <a:pt x="0" y="1085"/>
                  <a:pt x="164" y="1322"/>
                  <a:pt x="302" y="1464"/>
                </a:cubicBezTo>
                <a:cubicBezTo>
                  <a:pt x="465" y="1633"/>
                  <a:pt x="680" y="1762"/>
                  <a:pt x="899" y="1823"/>
                </a:cubicBezTo>
                <a:lnTo>
                  <a:pt x="899" y="2539"/>
                </a:lnTo>
                <a:cubicBezTo>
                  <a:pt x="899" y="2782"/>
                  <a:pt x="1096" y="2980"/>
                  <a:pt x="1340" y="2980"/>
                </a:cubicBezTo>
                <a:cubicBezTo>
                  <a:pt x="1582" y="2980"/>
                  <a:pt x="1781" y="2782"/>
                  <a:pt x="1781" y="2539"/>
                </a:cubicBezTo>
                <a:lnTo>
                  <a:pt x="1781" y="1898"/>
                </a:lnTo>
                <a:cubicBezTo>
                  <a:pt x="1955" y="1885"/>
                  <a:pt x="2094" y="1739"/>
                  <a:pt x="2094" y="1557"/>
                </a:cubicBezTo>
                <a:cubicBezTo>
                  <a:pt x="2094" y="1370"/>
                  <a:pt x="1942" y="1217"/>
                  <a:pt x="1754" y="1215"/>
                </a:cubicBezTo>
                <a:cubicBezTo>
                  <a:pt x="1821" y="1091"/>
                  <a:pt x="1871" y="941"/>
                  <a:pt x="1871" y="766"/>
                </a:cubicBezTo>
                <a:cubicBezTo>
                  <a:pt x="1871" y="369"/>
                  <a:pt x="1626" y="210"/>
                  <a:pt x="1487" y="153"/>
                </a:cubicBezTo>
                <a:cubicBezTo>
                  <a:pt x="1488" y="145"/>
                  <a:pt x="1488" y="139"/>
                  <a:pt x="1488" y="133"/>
                </a:cubicBezTo>
                <a:cubicBezTo>
                  <a:pt x="1488" y="60"/>
                  <a:pt x="1429" y="1"/>
                  <a:pt x="1356" y="1"/>
                </a:cubicBezTo>
                <a:cubicBezTo>
                  <a:pt x="1284" y="1"/>
                  <a:pt x="1224" y="60"/>
                  <a:pt x="1224" y="133"/>
                </a:cubicBezTo>
                <a:cubicBezTo>
                  <a:pt x="1224" y="206"/>
                  <a:pt x="1284" y="265"/>
                  <a:pt x="1356" y="265"/>
                </a:cubicBezTo>
                <a:cubicBezTo>
                  <a:pt x="1395" y="265"/>
                  <a:pt x="1429" y="248"/>
                  <a:pt x="1453" y="221"/>
                </a:cubicBezTo>
                <a:cubicBezTo>
                  <a:pt x="1574" y="268"/>
                  <a:pt x="1792" y="405"/>
                  <a:pt x="1792" y="764"/>
                </a:cubicBezTo>
                <a:cubicBezTo>
                  <a:pt x="1792" y="913"/>
                  <a:pt x="1745" y="1075"/>
                  <a:pt x="1653" y="1228"/>
                </a:cubicBezTo>
                <a:cubicBezTo>
                  <a:pt x="1526" y="1266"/>
                  <a:pt x="1432" y="1375"/>
                  <a:pt x="1413" y="1508"/>
                </a:cubicBezTo>
                <a:cubicBezTo>
                  <a:pt x="1286" y="1617"/>
                  <a:pt x="1125" y="1704"/>
                  <a:pt x="936" y="1752"/>
                </a:cubicBezTo>
                <a:cubicBezTo>
                  <a:pt x="379" y="1609"/>
                  <a:pt x="78" y="1137"/>
                  <a:pt x="78" y="764"/>
                </a:cubicBezTo>
                <a:cubicBezTo>
                  <a:pt x="78" y="359"/>
                  <a:pt x="357" y="237"/>
                  <a:pt x="459" y="206"/>
                </a:cubicBezTo>
                <a:cubicBezTo>
                  <a:pt x="482" y="241"/>
                  <a:pt x="522" y="263"/>
                  <a:pt x="567" y="263"/>
                </a:cubicBezTo>
                <a:cubicBezTo>
                  <a:pt x="640" y="263"/>
                  <a:pt x="699" y="205"/>
                  <a:pt x="699" y="132"/>
                </a:cubicBezTo>
                <a:cubicBezTo>
                  <a:pt x="699" y="58"/>
                  <a:pt x="640" y="0"/>
                  <a:pt x="5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2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41" name="Google Shape;1441;p27"/>
          <p:cNvSpPr/>
          <p:nvPr/>
        </p:nvSpPr>
        <p:spPr>
          <a:xfrm>
            <a:off x="12035075" y="3622943"/>
            <a:ext cx="749158" cy="714307"/>
          </a:xfrm>
          <a:custGeom>
            <a:rect b="b" l="l" r="r" t="t"/>
            <a:pathLst>
              <a:path extrusionOk="0" h="6948" w="7287">
                <a:moveTo>
                  <a:pt x="3813" y="1"/>
                </a:moveTo>
                <a:cubicBezTo>
                  <a:pt x="2924" y="1"/>
                  <a:pt x="2035" y="340"/>
                  <a:pt x="1357" y="1018"/>
                </a:cubicBezTo>
                <a:cubicBezTo>
                  <a:pt x="0" y="2374"/>
                  <a:pt x="0" y="4574"/>
                  <a:pt x="1357" y="5931"/>
                </a:cubicBezTo>
                <a:cubicBezTo>
                  <a:pt x="2009" y="6581"/>
                  <a:pt x="2892" y="6948"/>
                  <a:pt x="3813" y="6948"/>
                </a:cubicBezTo>
                <a:cubicBezTo>
                  <a:pt x="4734" y="6948"/>
                  <a:pt x="5617" y="6581"/>
                  <a:pt x="6269" y="5931"/>
                </a:cubicBezTo>
                <a:cubicBezTo>
                  <a:pt x="6921" y="5279"/>
                  <a:pt x="7286" y="4396"/>
                  <a:pt x="7286" y="3474"/>
                </a:cubicBezTo>
                <a:cubicBezTo>
                  <a:pt x="7286" y="2553"/>
                  <a:pt x="6921" y="1669"/>
                  <a:pt x="6269" y="1018"/>
                </a:cubicBezTo>
                <a:cubicBezTo>
                  <a:pt x="5591" y="340"/>
                  <a:pt x="4702" y="1"/>
                  <a:pt x="38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27"/>
          <p:cNvSpPr/>
          <p:nvPr/>
        </p:nvSpPr>
        <p:spPr>
          <a:xfrm>
            <a:off x="12022841" y="3575550"/>
            <a:ext cx="808787" cy="808684"/>
          </a:xfrm>
          <a:custGeom>
            <a:rect b="b" l="l" r="r" t="t"/>
            <a:pathLst>
              <a:path extrusionOk="0" h="7866" w="7867">
                <a:moveTo>
                  <a:pt x="3934" y="460"/>
                </a:moveTo>
                <a:cubicBezTo>
                  <a:pt x="5852" y="460"/>
                  <a:pt x="7407" y="2015"/>
                  <a:pt x="7407" y="3934"/>
                </a:cubicBezTo>
                <a:cubicBezTo>
                  <a:pt x="7407" y="5852"/>
                  <a:pt x="5852" y="7408"/>
                  <a:pt x="3934" y="7408"/>
                </a:cubicBezTo>
                <a:cubicBezTo>
                  <a:pt x="2015" y="7408"/>
                  <a:pt x="460" y="5852"/>
                  <a:pt x="460" y="3934"/>
                </a:cubicBezTo>
                <a:cubicBezTo>
                  <a:pt x="459" y="2016"/>
                  <a:pt x="2014" y="460"/>
                  <a:pt x="3934" y="460"/>
                </a:cubicBezTo>
                <a:close/>
                <a:moveTo>
                  <a:pt x="3934" y="1"/>
                </a:moveTo>
                <a:cubicBezTo>
                  <a:pt x="1764" y="1"/>
                  <a:pt x="0" y="1766"/>
                  <a:pt x="0" y="3934"/>
                </a:cubicBezTo>
                <a:cubicBezTo>
                  <a:pt x="0" y="6101"/>
                  <a:pt x="1765" y="7866"/>
                  <a:pt x="3934" y="7866"/>
                </a:cubicBezTo>
                <a:cubicBezTo>
                  <a:pt x="6103" y="7866"/>
                  <a:pt x="7867" y="6101"/>
                  <a:pt x="7867" y="3934"/>
                </a:cubicBezTo>
                <a:cubicBezTo>
                  <a:pt x="7867" y="1766"/>
                  <a:pt x="6102" y="1"/>
                  <a:pt x="3934" y="1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27"/>
          <p:cNvSpPr/>
          <p:nvPr/>
        </p:nvSpPr>
        <p:spPr>
          <a:xfrm>
            <a:off x="12256417" y="3784039"/>
            <a:ext cx="345742" cy="428090"/>
          </a:xfrm>
          <a:custGeom>
            <a:rect b="b" l="l" r="r" t="t"/>
            <a:pathLst>
              <a:path extrusionOk="0" h="4164" w="3363">
                <a:moveTo>
                  <a:pt x="77" y="1"/>
                </a:moveTo>
                <a:cubicBezTo>
                  <a:pt x="35" y="1"/>
                  <a:pt x="1" y="35"/>
                  <a:pt x="1" y="76"/>
                </a:cubicBezTo>
                <a:lnTo>
                  <a:pt x="1" y="4088"/>
                </a:lnTo>
                <a:cubicBezTo>
                  <a:pt x="1" y="4131"/>
                  <a:pt x="36" y="4164"/>
                  <a:pt x="77" y="4164"/>
                </a:cubicBezTo>
                <a:lnTo>
                  <a:pt x="3287" y="4164"/>
                </a:lnTo>
                <a:cubicBezTo>
                  <a:pt x="3328" y="4164"/>
                  <a:pt x="3362" y="4131"/>
                  <a:pt x="3361" y="4088"/>
                </a:cubicBezTo>
                <a:lnTo>
                  <a:pt x="3361" y="76"/>
                </a:lnTo>
                <a:cubicBezTo>
                  <a:pt x="3361" y="34"/>
                  <a:pt x="3326" y="1"/>
                  <a:pt x="3285" y="1"/>
                </a:cubicBezTo>
                <a:lnTo>
                  <a:pt x="2914" y="1"/>
                </a:lnTo>
                <a:cubicBezTo>
                  <a:pt x="2871" y="1"/>
                  <a:pt x="2838" y="35"/>
                  <a:pt x="2838" y="76"/>
                </a:cubicBezTo>
                <a:cubicBezTo>
                  <a:pt x="2838" y="118"/>
                  <a:pt x="2872" y="152"/>
                  <a:pt x="2914" y="152"/>
                </a:cubicBezTo>
                <a:lnTo>
                  <a:pt x="3211" y="152"/>
                </a:lnTo>
                <a:lnTo>
                  <a:pt x="3211" y="4014"/>
                </a:lnTo>
                <a:lnTo>
                  <a:pt x="151" y="4014"/>
                </a:lnTo>
                <a:lnTo>
                  <a:pt x="151" y="152"/>
                </a:lnTo>
                <a:lnTo>
                  <a:pt x="460" y="152"/>
                </a:lnTo>
                <a:cubicBezTo>
                  <a:pt x="502" y="152"/>
                  <a:pt x="536" y="117"/>
                  <a:pt x="536" y="76"/>
                </a:cubicBezTo>
                <a:cubicBezTo>
                  <a:pt x="536" y="34"/>
                  <a:pt x="501" y="1"/>
                  <a:pt x="460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27"/>
          <p:cNvSpPr/>
          <p:nvPr/>
        </p:nvSpPr>
        <p:spPr>
          <a:xfrm>
            <a:off x="12285923" y="3809226"/>
            <a:ext cx="287039" cy="370621"/>
          </a:xfrm>
          <a:custGeom>
            <a:rect b="b" l="l" r="r" t="t"/>
            <a:pathLst>
              <a:path extrusionOk="0" h="3605" w="2792">
                <a:moveTo>
                  <a:pt x="44" y="0"/>
                </a:moveTo>
                <a:cubicBezTo>
                  <a:pt x="20" y="0"/>
                  <a:pt x="0" y="20"/>
                  <a:pt x="0" y="44"/>
                </a:cubicBezTo>
                <a:lnTo>
                  <a:pt x="0" y="3561"/>
                </a:lnTo>
                <a:cubicBezTo>
                  <a:pt x="0" y="3585"/>
                  <a:pt x="20" y="3605"/>
                  <a:pt x="44" y="3605"/>
                </a:cubicBezTo>
                <a:lnTo>
                  <a:pt x="2747" y="3605"/>
                </a:lnTo>
                <a:cubicBezTo>
                  <a:pt x="2770" y="3605"/>
                  <a:pt x="2791" y="3584"/>
                  <a:pt x="2792" y="3561"/>
                </a:cubicBezTo>
                <a:lnTo>
                  <a:pt x="2792" y="44"/>
                </a:lnTo>
                <a:cubicBezTo>
                  <a:pt x="2792" y="20"/>
                  <a:pt x="2772" y="0"/>
                  <a:pt x="2748" y="0"/>
                </a:cubicBezTo>
                <a:lnTo>
                  <a:pt x="2572" y="0"/>
                </a:lnTo>
                <a:cubicBezTo>
                  <a:pt x="2547" y="0"/>
                  <a:pt x="2528" y="20"/>
                  <a:pt x="2528" y="44"/>
                </a:cubicBezTo>
                <a:cubicBezTo>
                  <a:pt x="2528" y="68"/>
                  <a:pt x="2547" y="87"/>
                  <a:pt x="2572" y="87"/>
                </a:cubicBezTo>
                <a:lnTo>
                  <a:pt x="2705" y="87"/>
                </a:lnTo>
                <a:lnTo>
                  <a:pt x="2705" y="3517"/>
                </a:lnTo>
                <a:lnTo>
                  <a:pt x="89" y="3517"/>
                </a:lnTo>
                <a:lnTo>
                  <a:pt x="89" y="87"/>
                </a:lnTo>
                <a:lnTo>
                  <a:pt x="219" y="87"/>
                </a:lnTo>
                <a:cubicBezTo>
                  <a:pt x="244" y="87"/>
                  <a:pt x="263" y="68"/>
                  <a:pt x="263" y="44"/>
                </a:cubicBezTo>
                <a:cubicBezTo>
                  <a:pt x="263" y="20"/>
                  <a:pt x="244" y="0"/>
                  <a:pt x="219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27"/>
          <p:cNvSpPr/>
          <p:nvPr/>
        </p:nvSpPr>
        <p:spPr>
          <a:xfrm>
            <a:off x="12298259" y="3730169"/>
            <a:ext cx="262262" cy="105172"/>
          </a:xfrm>
          <a:custGeom>
            <a:rect b="b" l="l" r="r" t="t"/>
            <a:pathLst>
              <a:path extrusionOk="0" h="1023" w="2551">
                <a:moveTo>
                  <a:pt x="1922" y="151"/>
                </a:moveTo>
                <a:lnTo>
                  <a:pt x="1922" y="343"/>
                </a:lnTo>
                <a:cubicBezTo>
                  <a:pt x="1922" y="384"/>
                  <a:pt x="1956" y="417"/>
                  <a:pt x="1997" y="417"/>
                </a:cubicBezTo>
                <a:lnTo>
                  <a:pt x="2401" y="417"/>
                </a:lnTo>
                <a:lnTo>
                  <a:pt x="2401" y="871"/>
                </a:lnTo>
                <a:lnTo>
                  <a:pt x="151" y="871"/>
                </a:lnTo>
                <a:lnTo>
                  <a:pt x="151" y="417"/>
                </a:lnTo>
                <a:lnTo>
                  <a:pt x="554" y="417"/>
                </a:lnTo>
                <a:cubicBezTo>
                  <a:pt x="596" y="417"/>
                  <a:pt x="629" y="383"/>
                  <a:pt x="629" y="343"/>
                </a:cubicBezTo>
                <a:lnTo>
                  <a:pt x="629" y="151"/>
                </a:lnTo>
                <a:close/>
                <a:moveTo>
                  <a:pt x="554" y="1"/>
                </a:moveTo>
                <a:cubicBezTo>
                  <a:pt x="512" y="1"/>
                  <a:pt x="478" y="36"/>
                  <a:pt x="478" y="76"/>
                </a:cubicBezTo>
                <a:lnTo>
                  <a:pt x="478" y="267"/>
                </a:lnTo>
                <a:lnTo>
                  <a:pt x="75" y="267"/>
                </a:lnTo>
                <a:cubicBezTo>
                  <a:pt x="33" y="267"/>
                  <a:pt x="0" y="302"/>
                  <a:pt x="0" y="343"/>
                </a:cubicBezTo>
                <a:lnTo>
                  <a:pt x="0" y="947"/>
                </a:lnTo>
                <a:cubicBezTo>
                  <a:pt x="0" y="989"/>
                  <a:pt x="34" y="1023"/>
                  <a:pt x="75" y="1023"/>
                </a:cubicBezTo>
                <a:lnTo>
                  <a:pt x="2474" y="1023"/>
                </a:lnTo>
                <a:cubicBezTo>
                  <a:pt x="2517" y="1023"/>
                  <a:pt x="2550" y="988"/>
                  <a:pt x="2551" y="947"/>
                </a:cubicBezTo>
                <a:lnTo>
                  <a:pt x="2551" y="343"/>
                </a:lnTo>
                <a:cubicBezTo>
                  <a:pt x="2551" y="300"/>
                  <a:pt x="2516" y="267"/>
                  <a:pt x="2475" y="267"/>
                </a:cubicBezTo>
                <a:lnTo>
                  <a:pt x="2073" y="267"/>
                </a:lnTo>
                <a:lnTo>
                  <a:pt x="2073" y="76"/>
                </a:lnTo>
                <a:cubicBezTo>
                  <a:pt x="2073" y="34"/>
                  <a:pt x="2038" y="1"/>
                  <a:pt x="1997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27"/>
          <p:cNvSpPr/>
          <p:nvPr/>
        </p:nvSpPr>
        <p:spPr>
          <a:xfrm>
            <a:off x="12319026" y="3875947"/>
            <a:ext cx="220522" cy="5449"/>
          </a:xfrm>
          <a:custGeom>
            <a:rect b="b" l="l" r="r" t="t"/>
            <a:pathLst>
              <a:path extrusionOk="0" h="53" w="2145">
                <a:moveTo>
                  <a:pt x="26" y="1"/>
                </a:moveTo>
                <a:cubicBezTo>
                  <a:pt x="12" y="1"/>
                  <a:pt x="1" y="12"/>
                  <a:pt x="1" y="26"/>
                </a:cubicBezTo>
                <a:cubicBezTo>
                  <a:pt x="1" y="41"/>
                  <a:pt x="12" y="52"/>
                  <a:pt x="26" y="52"/>
                </a:cubicBezTo>
                <a:lnTo>
                  <a:pt x="2119" y="52"/>
                </a:lnTo>
                <a:cubicBezTo>
                  <a:pt x="2133" y="52"/>
                  <a:pt x="2144" y="41"/>
                  <a:pt x="2144" y="26"/>
                </a:cubicBezTo>
                <a:cubicBezTo>
                  <a:pt x="2144" y="12"/>
                  <a:pt x="2133" y="1"/>
                  <a:pt x="211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27"/>
          <p:cNvSpPr/>
          <p:nvPr/>
        </p:nvSpPr>
        <p:spPr>
          <a:xfrm>
            <a:off x="12319026" y="3924368"/>
            <a:ext cx="220522" cy="5346"/>
          </a:xfrm>
          <a:custGeom>
            <a:rect b="b" l="l" r="r" t="t"/>
            <a:pathLst>
              <a:path extrusionOk="0" h="52" w="2145">
                <a:moveTo>
                  <a:pt x="26" y="1"/>
                </a:moveTo>
                <a:cubicBezTo>
                  <a:pt x="12" y="1"/>
                  <a:pt x="1" y="12"/>
                  <a:pt x="1" y="26"/>
                </a:cubicBezTo>
                <a:cubicBezTo>
                  <a:pt x="1" y="40"/>
                  <a:pt x="12" y="52"/>
                  <a:pt x="26" y="52"/>
                </a:cubicBezTo>
                <a:lnTo>
                  <a:pt x="2119" y="52"/>
                </a:lnTo>
                <a:cubicBezTo>
                  <a:pt x="2133" y="52"/>
                  <a:pt x="2144" y="40"/>
                  <a:pt x="2144" y="26"/>
                </a:cubicBezTo>
                <a:cubicBezTo>
                  <a:pt x="2144" y="12"/>
                  <a:pt x="2133" y="1"/>
                  <a:pt x="211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27"/>
          <p:cNvSpPr/>
          <p:nvPr/>
        </p:nvSpPr>
        <p:spPr>
          <a:xfrm>
            <a:off x="12319026" y="3972789"/>
            <a:ext cx="220522" cy="5346"/>
          </a:xfrm>
          <a:custGeom>
            <a:rect b="b" l="l" r="r" t="t"/>
            <a:pathLst>
              <a:path extrusionOk="0" h="52" w="2145">
                <a:moveTo>
                  <a:pt x="26" y="0"/>
                </a:moveTo>
                <a:cubicBezTo>
                  <a:pt x="12" y="0"/>
                  <a:pt x="1" y="11"/>
                  <a:pt x="1" y="26"/>
                </a:cubicBezTo>
                <a:cubicBezTo>
                  <a:pt x="1" y="40"/>
                  <a:pt x="12" y="51"/>
                  <a:pt x="26" y="51"/>
                </a:cubicBezTo>
                <a:lnTo>
                  <a:pt x="2119" y="51"/>
                </a:lnTo>
                <a:cubicBezTo>
                  <a:pt x="2133" y="51"/>
                  <a:pt x="2144" y="40"/>
                  <a:pt x="2144" y="26"/>
                </a:cubicBezTo>
                <a:cubicBezTo>
                  <a:pt x="2144" y="11"/>
                  <a:pt x="2133" y="0"/>
                  <a:pt x="2119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27"/>
          <p:cNvSpPr/>
          <p:nvPr/>
        </p:nvSpPr>
        <p:spPr>
          <a:xfrm>
            <a:off x="12319026" y="4021108"/>
            <a:ext cx="220522" cy="5449"/>
          </a:xfrm>
          <a:custGeom>
            <a:rect b="b" l="l" r="r" t="t"/>
            <a:pathLst>
              <a:path extrusionOk="0" h="53" w="2145">
                <a:moveTo>
                  <a:pt x="26" y="1"/>
                </a:moveTo>
                <a:cubicBezTo>
                  <a:pt x="12" y="1"/>
                  <a:pt x="1" y="12"/>
                  <a:pt x="1" y="26"/>
                </a:cubicBezTo>
                <a:cubicBezTo>
                  <a:pt x="1" y="41"/>
                  <a:pt x="12" y="52"/>
                  <a:pt x="26" y="52"/>
                </a:cubicBezTo>
                <a:lnTo>
                  <a:pt x="2119" y="52"/>
                </a:lnTo>
                <a:cubicBezTo>
                  <a:pt x="2133" y="52"/>
                  <a:pt x="2144" y="41"/>
                  <a:pt x="2144" y="26"/>
                </a:cubicBezTo>
                <a:cubicBezTo>
                  <a:pt x="2144" y="12"/>
                  <a:pt x="2133" y="1"/>
                  <a:pt x="211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27"/>
          <p:cNvSpPr/>
          <p:nvPr/>
        </p:nvSpPr>
        <p:spPr>
          <a:xfrm>
            <a:off x="12319026" y="4069529"/>
            <a:ext cx="220522" cy="5346"/>
          </a:xfrm>
          <a:custGeom>
            <a:rect b="b" l="l" r="r" t="t"/>
            <a:pathLst>
              <a:path extrusionOk="0" h="52" w="2145">
                <a:moveTo>
                  <a:pt x="26" y="1"/>
                </a:moveTo>
                <a:cubicBezTo>
                  <a:pt x="12" y="1"/>
                  <a:pt x="1" y="12"/>
                  <a:pt x="1" y="26"/>
                </a:cubicBezTo>
                <a:cubicBezTo>
                  <a:pt x="1" y="40"/>
                  <a:pt x="12" y="52"/>
                  <a:pt x="26" y="52"/>
                </a:cubicBezTo>
                <a:lnTo>
                  <a:pt x="2119" y="52"/>
                </a:lnTo>
                <a:cubicBezTo>
                  <a:pt x="2133" y="52"/>
                  <a:pt x="2144" y="40"/>
                  <a:pt x="2144" y="26"/>
                </a:cubicBezTo>
                <a:cubicBezTo>
                  <a:pt x="2144" y="12"/>
                  <a:pt x="2133" y="1"/>
                  <a:pt x="211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27"/>
          <p:cNvSpPr/>
          <p:nvPr/>
        </p:nvSpPr>
        <p:spPr>
          <a:xfrm>
            <a:off x="12319026" y="4117950"/>
            <a:ext cx="220522" cy="5346"/>
          </a:xfrm>
          <a:custGeom>
            <a:rect b="b" l="l" r="r" t="t"/>
            <a:pathLst>
              <a:path extrusionOk="0" h="52" w="2145">
                <a:moveTo>
                  <a:pt x="26" y="0"/>
                </a:moveTo>
                <a:cubicBezTo>
                  <a:pt x="12" y="0"/>
                  <a:pt x="1" y="11"/>
                  <a:pt x="1" y="26"/>
                </a:cubicBezTo>
                <a:cubicBezTo>
                  <a:pt x="1" y="40"/>
                  <a:pt x="12" y="51"/>
                  <a:pt x="26" y="51"/>
                </a:cubicBezTo>
                <a:lnTo>
                  <a:pt x="2119" y="51"/>
                </a:lnTo>
                <a:cubicBezTo>
                  <a:pt x="2133" y="51"/>
                  <a:pt x="2144" y="40"/>
                  <a:pt x="2144" y="26"/>
                </a:cubicBezTo>
                <a:cubicBezTo>
                  <a:pt x="2144" y="11"/>
                  <a:pt x="2133" y="0"/>
                  <a:pt x="2119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27"/>
          <p:cNvSpPr/>
          <p:nvPr/>
        </p:nvSpPr>
        <p:spPr>
          <a:xfrm>
            <a:off x="12353569" y="3763786"/>
            <a:ext cx="152258" cy="9047"/>
          </a:xfrm>
          <a:custGeom>
            <a:rect b="b" l="l" r="r" t="t"/>
            <a:pathLst>
              <a:path extrusionOk="0" h="88" w="1481">
                <a:moveTo>
                  <a:pt x="43" y="0"/>
                </a:moveTo>
                <a:cubicBezTo>
                  <a:pt x="20" y="0"/>
                  <a:pt x="0" y="19"/>
                  <a:pt x="0" y="43"/>
                </a:cubicBezTo>
                <a:cubicBezTo>
                  <a:pt x="0" y="68"/>
                  <a:pt x="20" y="87"/>
                  <a:pt x="43" y="87"/>
                </a:cubicBezTo>
                <a:lnTo>
                  <a:pt x="1438" y="87"/>
                </a:lnTo>
                <a:cubicBezTo>
                  <a:pt x="1462" y="87"/>
                  <a:pt x="1481" y="68"/>
                  <a:pt x="1481" y="43"/>
                </a:cubicBezTo>
                <a:cubicBezTo>
                  <a:pt x="1481" y="19"/>
                  <a:pt x="1462" y="0"/>
                  <a:pt x="1438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27"/>
          <p:cNvSpPr/>
          <p:nvPr/>
        </p:nvSpPr>
        <p:spPr>
          <a:xfrm>
            <a:off x="12419160" y="3778076"/>
            <a:ext cx="121930" cy="9047"/>
          </a:xfrm>
          <a:custGeom>
            <a:rect b="b" l="l" r="r" t="t"/>
            <a:pathLst>
              <a:path extrusionOk="0" h="88" w="1186">
                <a:moveTo>
                  <a:pt x="44" y="0"/>
                </a:moveTo>
                <a:cubicBezTo>
                  <a:pt x="19" y="0"/>
                  <a:pt x="1" y="20"/>
                  <a:pt x="1" y="43"/>
                </a:cubicBezTo>
                <a:cubicBezTo>
                  <a:pt x="1" y="68"/>
                  <a:pt x="19" y="87"/>
                  <a:pt x="44" y="87"/>
                </a:cubicBezTo>
                <a:lnTo>
                  <a:pt x="1143" y="87"/>
                </a:lnTo>
                <a:cubicBezTo>
                  <a:pt x="1167" y="87"/>
                  <a:pt x="1186" y="68"/>
                  <a:pt x="1186" y="43"/>
                </a:cubicBezTo>
                <a:cubicBezTo>
                  <a:pt x="1186" y="20"/>
                  <a:pt x="1167" y="0"/>
                  <a:pt x="1143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27"/>
          <p:cNvSpPr/>
          <p:nvPr/>
        </p:nvSpPr>
        <p:spPr>
          <a:xfrm>
            <a:off x="12035075" y="5526177"/>
            <a:ext cx="749158" cy="714409"/>
          </a:xfrm>
          <a:custGeom>
            <a:rect b="b" l="l" r="r" t="t"/>
            <a:pathLst>
              <a:path extrusionOk="0" h="6949" w="7287">
                <a:moveTo>
                  <a:pt x="3813" y="0"/>
                </a:moveTo>
                <a:cubicBezTo>
                  <a:pt x="2924" y="0"/>
                  <a:pt x="2035" y="339"/>
                  <a:pt x="1357" y="1018"/>
                </a:cubicBezTo>
                <a:cubicBezTo>
                  <a:pt x="0" y="2374"/>
                  <a:pt x="0" y="4574"/>
                  <a:pt x="1357" y="5930"/>
                </a:cubicBezTo>
                <a:cubicBezTo>
                  <a:pt x="2008" y="6582"/>
                  <a:pt x="2892" y="6948"/>
                  <a:pt x="3813" y="6948"/>
                </a:cubicBezTo>
                <a:cubicBezTo>
                  <a:pt x="4734" y="6948"/>
                  <a:pt x="5617" y="6582"/>
                  <a:pt x="6269" y="5930"/>
                </a:cubicBezTo>
                <a:cubicBezTo>
                  <a:pt x="6921" y="5279"/>
                  <a:pt x="7286" y="4395"/>
                  <a:pt x="7286" y="3474"/>
                </a:cubicBezTo>
                <a:cubicBezTo>
                  <a:pt x="7286" y="2553"/>
                  <a:pt x="6921" y="1669"/>
                  <a:pt x="6269" y="1018"/>
                </a:cubicBezTo>
                <a:cubicBezTo>
                  <a:pt x="5591" y="339"/>
                  <a:pt x="4702" y="0"/>
                  <a:pt x="38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27"/>
          <p:cNvSpPr/>
          <p:nvPr/>
        </p:nvSpPr>
        <p:spPr>
          <a:xfrm>
            <a:off x="12022841" y="5478887"/>
            <a:ext cx="808787" cy="808684"/>
          </a:xfrm>
          <a:custGeom>
            <a:rect b="b" l="l" r="r" t="t"/>
            <a:pathLst>
              <a:path extrusionOk="0" h="7866" w="7867">
                <a:moveTo>
                  <a:pt x="3934" y="459"/>
                </a:moveTo>
                <a:cubicBezTo>
                  <a:pt x="5852" y="459"/>
                  <a:pt x="7407" y="2014"/>
                  <a:pt x="7407" y="3932"/>
                </a:cubicBezTo>
                <a:cubicBezTo>
                  <a:pt x="7407" y="5851"/>
                  <a:pt x="5852" y="7406"/>
                  <a:pt x="3934" y="7406"/>
                </a:cubicBezTo>
                <a:cubicBezTo>
                  <a:pt x="2015" y="7406"/>
                  <a:pt x="460" y="5851"/>
                  <a:pt x="460" y="3932"/>
                </a:cubicBezTo>
                <a:cubicBezTo>
                  <a:pt x="459" y="2014"/>
                  <a:pt x="2014" y="459"/>
                  <a:pt x="3934" y="459"/>
                </a:cubicBezTo>
                <a:close/>
                <a:moveTo>
                  <a:pt x="3934" y="0"/>
                </a:moveTo>
                <a:cubicBezTo>
                  <a:pt x="1764" y="0"/>
                  <a:pt x="0" y="1765"/>
                  <a:pt x="0" y="3932"/>
                </a:cubicBezTo>
                <a:cubicBezTo>
                  <a:pt x="0" y="6100"/>
                  <a:pt x="1765" y="7865"/>
                  <a:pt x="3934" y="7865"/>
                </a:cubicBezTo>
                <a:cubicBezTo>
                  <a:pt x="6103" y="7865"/>
                  <a:pt x="7867" y="6100"/>
                  <a:pt x="7867" y="3932"/>
                </a:cubicBezTo>
                <a:cubicBezTo>
                  <a:pt x="7867" y="1765"/>
                  <a:pt x="6102" y="0"/>
                  <a:pt x="3934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27"/>
          <p:cNvSpPr/>
          <p:nvPr/>
        </p:nvSpPr>
        <p:spPr>
          <a:xfrm>
            <a:off x="12247267" y="5743816"/>
            <a:ext cx="394781" cy="358695"/>
          </a:xfrm>
          <a:custGeom>
            <a:rect b="b" l="l" r="r" t="t"/>
            <a:pathLst>
              <a:path extrusionOk="0" h="3489" w="3840">
                <a:moveTo>
                  <a:pt x="2632" y="199"/>
                </a:moveTo>
                <a:cubicBezTo>
                  <a:pt x="2837" y="199"/>
                  <a:pt x="3042" y="270"/>
                  <a:pt x="3209" y="414"/>
                </a:cubicBezTo>
                <a:cubicBezTo>
                  <a:pt x="3577" y="734"/>
                  <a:pt x="3617" y="1293"/>
                  <a:pt x="3298" y="1661"/>
                </a:cubicBezTo>
                <a:lnTo>
                  <a:pt x="1920" y="3252"/>
                </a:lnTo>
                <a:lnTo>
                  <a:pt x="799" y="1957"/>
                </a:lnTo>
                <a:lnTo>
                  <a:pt x="662" y="1802"/>
                </a:lnTo>
                <a:cubicBezTo>
                  <a:pt x="658" y="1795"/>
                  <a:pt x="653" y="1789"/>
                  <a:pt x="650" y="1783"/>
                </a:cubicBezTo>
                <a:lnTo>
                  <a:pt x="544" y="1661"/>
                </a:lnTo>
                <a:cubicBezTo>
                  <a:pt x="226" y="1293"/>
                  <a:pt x="266" y="733"/>
                  <a:pt x="634" y="414"/>
                </a:cubicBezTo>
                <a:cubicBezTo>
                  <a:pt x="800" y="270"/>
                  <a:pt x="1005" y="199"/>
                  <a:pt x="1210" y="199"/>
                </a:cubicBezTo>
                <a:cubicBezTo>
                  <a:pt x="1443" y="199"/>
                  <a:pt x="1675" y="291"/>
                  <a:pt x="1849" y="472"/>
                </a:cubicBezTo>
                <a:cubicBezTo>
                  <a:pt x="1867" y="492"/>
                  <a:pt x="1894" y="502"/>
                  <a:pt x="1921" y="502"/>
                </a:cubicBezTo>
                <a:cubicBezTo>
                  <a:pt x="1948" y="502"/>
                  <a:pt x="1975" y="492"/>
                  <a:pt x="1993" y="472"/>
                </a:cubicBezTo>
                <a:cubicBezTo>
                  <a:pt x="2166" y="291"/>
                  <a:pt x="2399" y="199"/>
                  <a:pt x="2632" y="199"/>
                </a:cubicBezTo>
                <a:close/>
                <a:moveTo>
                  <a:pt x="1210" y="0"/>
                </a:moveTo>
                <a:cubicBezTo>
                  <a:pt x="958" y="0"/>
                  <a:pt x="706" y="88"/>
                  <a:pt x="502" y="265"/>
                </a:cubicBezTo>
                <a:cubicBezTo>
                  <a:pt x="51" y="657"/>
                  <a:pt x="1" y="1343"/>
                  <a:pt x="392" y="1794"/>
                </a:cubicBezTo>
                <a:lnTo>
                  <a:pt x="481" y="1897"/>
                </a:lnTo>
                <a:cubicBezTo>
                  <a:pt x="484" y="1904"/>
                  <a:pt x="489" y="1912"/>
                  <a:pt x="496" y="1918"/>
                </a:cubicBezTo>
                <a:lnTo>
                  <a:pt x="1828" y="3453"/>
                </a:lnTo>
                <a:cubicBezTo>
                  <a:pt x="1848" y="3474"/>
                  <a:pt x="1874" y="3488"/>
                  <a:pt x="1904" y="3488"/>
                </a:cubicBezTo>
                <a:cubicBezTo>
                  <a:pt x="1906" y="3488"/>
                  <a:pt x="1908" y="3488"/>
                  <a:pt x="1910" y="3488"/>
                </a:cubicBezTo>
                <a:cubicBezTo>
                  <a:pt x="1914" y="3488"/>
                  <a:pt x="1917" y="3487"/>
                  <a:pt x="1920" y="3487"/>
                </a:cubicBezTo>
                <a:cubicBezTo>
                  <a:pt x="1926" y="3488"/>
                  <a:pt x="1932" y="3488"/>
                  <a:pt x="1937" y="3488"/>
                </a:cubicBezTo>
                <a:cubicBezTo>
                  <a:pt x="1966" y="3487"/>
                  <a:pt x="1993" y="3474"/>
                  <a:pt x="2013" y="3455"/>
                </a:cubicBezTo>
                <a:lnTo>
                  <a:pt x="3449" y="1794"/>
                </a:lnTo>
                <a:cubicBezTo>
                  <a:pt x="3840" y="1341"/>
                  <a:pt x="3791" y="657"/>
                  <a:pt x="3339" y="265"/>
                </a:cubicBezTo>
                <a:cubicBezTo>
                  <a:pt x="3134" y="88"/>
                  <a:pt x="2882" y="1"/>
                  <a:pt x="2631" y="1"/>
                </a:cubicBezTo>
                <a:cubicBezTo>
                  <a:pt x="2377" y="1"/>
                  <a:pt x="2123" y="90"/>
                  <a:pt x="1920" y="266"/>
                </a:cubicBezTo>
                <a:cubicBezTo>
                  <a:pt x="1718" y="90"/>
                  <a:pt x="1464" y="0"/>
                  <a:pt x="1210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27"/>
          <p:cNvSpPr/>
          <p:nvPr/>
        </p:nvSpPr>
        <p:spPr>
          <a:xfrm>
            <a:off x="12220743" y="5792648"/>
            <a:ext cx="463456" cy="158426"/>
          </a:xfrm>
          <a:custGeom>
            <a:rect b="b" l="l" r="r" t="t"/>
            <a:pathLst>
              <a:path extrusionOk="0" h="1541" w="4508">
                <a:moveTo>
                  <a:pt x="2572" y="0"/>
                </a:moveTo>
                <a:cubicBezTo>
                  <a:pt x="2551" y="0"/>
                  <a:pt x="2532" y="15"/>
                  <a:pt x="2525" y="34"/>
                </a:cubicBezTo>
                <a:lnTo>
                  <a:pt x="2031" y="1394"/>
                </a:lnTo>
                <a:lnTo>
                  <a:pt x="1414" y="1394"/>
                </a:lnTo>
                <a:lnTo>
                  <a:pt x="1114" y="696"/>
                </a:lnTo>
                <a:cubicBezTo>
                  <a:pt x="1107" y="679"/>
                  <a:pt x="1090" y="668"/>
                  <a:pt x="1071" y="665"/>
                </a:cubicBezTo>
                <a:cubicBezTo>
                  <a:pt x="1070" y="665"/>
                  <a:pt x="1069" y="665"/>
                  <a:pt x="1068" y="665"/>
                </a:cubicBezTo>
                <a:cubicBezTo>
                  <a:pt x="1053" y="665"/>
                  <a:pt x="1033" y="676"/>
                  <a:pt x="1025" y="691"/>
                </a:cubicBezTo>
                <a:lnTo>
                  <a:pt x="609" y="1441"/>
                </a:lnTo>
                <a:lnTo>
                  <a:pt x="50" y="1441"/>
                </a:lnTo>
                <a:cubicBezTo>
                  <a:pt x="24" y="1441"/>
                  <a:pt x="0" y="1463"/>
                  <a:pt x="0" y="1491"/>
                </a:cubicBezTo>
                <a:cubicBezTo>
                  <a:pt x="0" y="1518"/>
                  <a:pt x="22" y="1540"/>
                  <a:pt x="50" y="1540"/>
                </a:cubicBezTo>
                <a:lnTo>
                  <a:pt x="639" y="1540"/>
                </a:lnTo>
                <a:cubicBezTo>
                  <a:pt x="657" y="1540"/>
                  <a:pt x="673" y="1530"/>
                  <a:pt x="686" y="1516"/>
                </a:cubicBezTo>
                <a:lnTo>
                  <a:pt x="1066" y="829"/>
                </a:lnTo>
                <a:lnTo>
                  <a:pt x="1337" y="1463"/>
                </a:lnTo>
                <a:cubicBezTo>
                  <a:pt x="1345" y="1482"/>
                  <a:pt x="1363" y="1493"/>
                  <a:pt x="1383" y="1493"/>
                </a:cubicBezTo>
                <a:lnTo>
                  <a:pt x="2069" y="1493"/>
                </a:lnTo>
                <a:cubicBezTo>
                  <a:pt x="2090" y="1493"/>
                  <a:pt x="2108" y="1479"/>
                  <a:pt x="2116" y="1459"/>
                </a:cubicBezTo>
                <a:lnTo>
                  <a:pt x="2573" y="198"/>
                </a:lnTo>
                <a:lnTo>
                  <a:pt x="3026" y="1446"/>
                </a:lnTo>
                <a:cubicBezTo>
                  <a:pt x="3033" y="1467"/>
                  <a:pt x="3051" y="1479"/>
                  <a:pt x="3073" y="1479"/>
                </a:cubicBezTo>
                <a:lnTo>
                  <a:pt x="4458" y="1479"/>
                </a:lnTo>
                <a:cubicBezTo>
                  <a:pt x="4485" y="1479"/>
                  <a:pt x="4507" y="1457"/>
                  <a:pt x="4507" y="1429"/>
                </a:cubicBezTo>
                <a:cubicBezTo>
                  <a:pt x="4507" y="1402"/>
                  <a:pt x="4486" y="1380"/>
                  <a:pt x="4458" y="1380"/>
                </a:cubicBezTo>
                <a:lnTo>
                  <a:pt x="3107" y="1380"/>
                </a:lnTo>
                <a:lnTo>
                  <a:pt x="2619" y="34"/>
                </a:lnTo>
                <a:cubicBezTo>
                  <a:pt x="2612" y="14"/>
                  <a:pt x="2594" y="0"/>
                  <a:pt x="2572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27"/>
          <p:cNvSpPr/>
          <p:nvPr/>
        </p:nvSpPr>
        <p:spPr>
          <a:xfrm>
            <a:off x="12522789" y="5781648"/>
            <a:ext cx="71451" cy="112883"/>
          </a:xfrm>
          <a:custGeom>
            <a:rect b="b" l="l" r="r" t="t"/>
            <a:pathLst>
              <a:path extrusionOk="0" h="1098" w="695">
                <a:moveTo>
                  <a:pt x="48" y="0"/>
                </a:moveTo>
                <a:cubicBezTo>
                  <a:pt x="29" y="0"/>
                  <a:pt x="12" y="13"/>
                  <a:pt x="7" y="33"/>
                </a:cubicBezTo>
                <a:cubicBezTo>
                  <a:pt x="1" y="55"/>
                  <a:pt x="14" y="80"/>
                  <a:pt x="37" y="86"/>
                </a:cubicBezTo>
                <a:cubicBezTo>
                  <a:pt x="230" y="138"/>
                  <a:pt x="402" y="276"/>
                  <a:pt x="495" y="454"/>
                </a:cubicBezTo>
                <a:cubicBezTo>
                  <a:pt x="588" y="632"/>
                  <a:pt x="605" y="851"/>
                  <a:pt x="539" y="1041"/>
                </a:cubicBezTo>
                <a:cubicBezTo>
                  <a:pt x="531" y="1062"/>
                  <a:pt x="543" y="1088"/>
                  <a:pt x="565" y="1095"/>
                </a:cubicBezTo>
                <a:cubicBezTo>
                  <a:pt x="570" y="1097"/>
                  <a:pt x="575" y="1098"/>
                  <a:pt x="580" y="1098"/>
                </a:cubicBezTo>
                <a:cubicBezTo>
                  <a:pt x="597" y="1098"/>
                  <a:pt x="615" y="1086"/>
                  <a:pt x="621" y="1068"/>
                </a:cubicBezTo>
                <a:cubicBezTo>
                  <a:pt x="694" y="857"/>
                  <a:pt x="677" y="612"/>
                  <a:pt x="572" y="413"/>
                </a:cubicBezTo>
                <a:cubicBezTo>
                  <a:pt x="468" y="215"/>
                  <a:pt x="277" y="60"/>
                  <a:pt x="60" y="2"/>
                </a:cubicBezTo>
                <a:cubicBezTo>
                  <a:pt x="56" y="1"/>
                  <a:pt x="52" y="0"/>
                  <a:pt x="48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27"/>
          <p:cNvSpPr/>
          <p:nvPr/>
        </p:nvSpPr>
        <p:spPr>
          <a:xfrm>
            <a:off x="12381121" y="5976156"/>
            <a:ext cx="70423" cy="76592"/>
          </a:xfrm>
          <a:custGeom>
            <a:rect b="b" l="l" r="r" t="t"/>
            <a:pathLst>
              <a:path extrusionOk="0" h="745" w="685">
                <a:moveTo>
                  <a:pt x="48" y="0"/>
                </a:moveTo>
                <a:cubicBezTo>
                  <a:pt x="38" y="0"/>
                  <a:pt x="28" y="4"/>
                  <a:pt x="20" y="11"/>
                </a:cubicBezTo>
                <a:cubicBezTo>
                  <a:pt x="2" y="29"/>
                  <a:pt x="0" y="55"/>
                  <a:pt x="16" y="73"/>
                </a:cubicBezTo>
                <a:lnTo>
                  <a:pt x="604" y="730"/>
                </a:lnTo>
                <a:cubicBezTo>
                  <a:pt x="612" y="740"/>
                  <a:pt x="625" y="745"/>
                  <a:pt x="637" y="745"/>
                </a:cubicBezTo>
                <a:cubicBezTo>
                  <a:pt x="647" y="745"/>
                  <a:pt x="657" y="741"/>
                  <a:pt x="665" y="735"/>
                </a:cubicBezTo>
                <a:cubicBezTo>
                  <a:pt x="684" y="717"/>
                  <a:pt x="685" y="691"/>
                  <a:pt x="670" y="673"/>
                </a:cubicBezTo>
                <a:lnTo>
                  <a:pt x="81" y="15"/>
                </a:lnTo>
                <a:cubicBezTo>
                  <a:pt x="72" y="6"/>
                  <a:pt x="60" y="0"/>
                  <a:pt x="48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27"/>
          <p:cNvSpPr/>
          <p:nvPr/>
        </p:nvSpPr>
        <p:spPr>
          <a:xfrm>
            <a:off x="12540369" y="5710096"/>
            <a:ext cx="124705" cy="138482"/>
          </a:xfrm>
          <a:custGeom>
            <a:rect b="b" l="l" r="r" t="t"/>
            <a:pathLst>
              <a:path extrusionOk="0" h="1347" w="1213">
                <a:moveTo>
                  <a:pt x="48" y="0"/>
                </a:moveTo>
                <a:cubicBezTo>
                  <a:pt x="20" y="0"/>
                  <a:pt x="3" y="17"/>
                  <a:pt x="2" y="41"/>
                </a:cubicBezTo>
                <a:cubicBezTo>
                  <a:pt x="1" y="66"/>
                  <a:pt x="18" y="86"/>
                  <a:pt x="42" y="87"/>
                </a:cubicBezTo>
                <a:cubicBezTo>
                  <a:pt x="342" y="107"/>
                  <a:pt x="627" y="247"/>
                  <a:pt x="825" y="474"/>
                </a:cubicBezTo>
                <a:cubicBezTo>
                  <a:pt x="1023" y="700"/>
                  <a:pt x="1125" y="1002"/>
                  <a:pt x="1104" y="1301"/>
                </a:cubicBezTo>
                <a:cubicBezTo>
                  <a:pt x="1101" y="1324"/>
                  <a:pt x="1120" y="1346"/>
                  <a:pt x="1144" y="1347"/>
                </a:cubicBezTo>
                <a:lnTo>
                  <a:pt x="1146" y="1347"/>
                </a:lnTo>
                <a:cubicBezTo>
                  <a:pt x="1170" y="1347"/>
                  <a:pt x="1188" y="1329"/>
                  <a:pt x="1189" y="1308"/>
                </a:cubicBezTo>
                <a:cubicBezTo>
                  <a:pt x="1213" y="983"/>
                  <a:pt x="1102" y="660"/>
                  <a:pt x="891" y="416"/>
                </a:cubicBezTo>
                <a:cubicBezTo>
                  <a:pt x="677" y="173"/>
                  <a:pt x="370" y="21"/>
                  <a:pt x="48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27"/>
          <p:cNvSpPr/>
          <p:nvPr/>
        </p:nvSpPr>
        <p:spPr>
          <a:xfrm>
            <a:off x="12610791" y="5701666"/>
            <a:ext cx="70320" cy="71143"/>
          </a:xfrm>
          <a:custGeom>
            <a:rect b="b" l="l" r="r" t="t"/>
            <a:pathLst>
              <a:path extrusionOk="0" h="692" w="684">
                <a:moveTo>
                  <a:pt x="48" y="0"/>
                </a:moveTo>
                <a:cubicBezTo>
                  <a:pt x="29" y="0"/>
                  <a:pt x="10" y="14"/>
                  <a:pt x="5" y="34"/>
                </a:cubicBezTo>
                <a:cubicBezTo>
                  <a:pt x="0" y="57"/>
                  <a:pt x="14" y="80"/>
                  <a:pt x="37" y="86"/>
                </a:cubicBezTo>
                <a:cubicBezTo>
                  <a:pt x="189" y="124"/>
                  <a:pt x="304" y="226"/>
                  <a:pt x="373" y="307"/>
                </a:cubicBezTo>
                <a:cubicBezTo>
                  <a:pt x="468" y="417"/>
                  <a:pt x="537" y="545"/>
                  <a:pt x="598" y="667"/>
                </a:cubicBezTo>
                <a:cubicBezTo>
                  <a:pt x="605" y="683"/>
                  <a:pt x="620" y="691"/>
                  <a:pt x="636" y="691"/>
                </a:cubicBezTo>
                <a:cubicBezTo>
                  <a:pt x="644" y="691"/>
                  <a:pt x="650" y="689"/>
                  <a:pt x="655" y="687"/>
                </a:cubicBezTo>
                <a:cubicBezTo>
                  <a:pt x="675" y="676"/>
                  <a:pt x="684" y="650"/>
                  <a:pt x="674" y="629"/>
                </a:cubicBezTo>
                <a:cubicBezTo>
                  <a:pt x="611" y="501"/>
                  <a:pt x="538" y="367"/>
                  <a:pt x="439" y="250"/>
                </a:cubicBezTo>
                <a:cubicBezTo>
                  <a:pt x="327" y="122"/>
                  <a:pt x="195" y="36"/>
                  <a:pt x="57" y="1"/>
                </a:cubicBezTo>
                <a:cubicBezTo>
                  <a:pt x="54" y="1"/>
                  <a:pt x="51" y="0"/>
                  <a:pt x="48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27"/>
          <p:cNvSpPr/>
          <p:nvPr/>
        </p:nvSpPr>
        <p:spPr>
          <a:xfrm>
            <a:off x="12224341" y="5709993"/>
            <a:ext cx="124808" cy="138585"/>
          </a:xfrm>
          <a:custGeom>
            <a:rect b="b" l="l" r="r" t="t"/>
            <a:pathLst>
              <a:path extrusionOk="0" h="1348" w="1214">
                <a:moveTo>
                  <a:pt x="1166" y="0"/>
                </a:moveTo>
                <a:cubicBezTo>
                  <a:pt x="844" y="21"/>
                  <a:pt x="536" y="173"/>
                  <a:pt x="323" y="416"/>
                </a:cubicBezTo>
                <a:cubicBezTo>
                  <a:pt x="110" y="660"/>
                  <a:pt x="1" y="986"/>
                  <a:pt x="24" y="1308"/>
                </a:cubicBezTo>
                <a:cubicBezTo>
                  <a:pt x="25" y="1330"/>
                  <a:pt x="45" y="1348"/>
                  <a:pt x="67" y="1348"/>
                </a:cubicBezTo>
                <a:cubicBezTo>
                  <a:pt x="69" y="1348"/>
                  <a:pt x="70" y="1348"/>
                  <a:pt x="70" y="1347"/>
                </a:cubicBezTo>
                <a:cubicBezTo>
                  <a:pt x="94" y="1346"/>
                  <a:pt x="112" y="1325"/>
                  <a:pt x="111" y="1301"/>
                </a:cubicBezTo>
                <a:cubicBezTo>
                  <a:pt x="89" y="1002"/>
                  <a:pt x="190" y="700"/>
                  <a:pt x="389" y="474"/>
                </a:cubicBezTo>
                <a:cubicBezTo>
                  <a:pt x="586" y="247"/>
                  <a:pt x="873" y="107"/>
                  <a:pt x="1171" y="87"/>
                </a:cubicBezTo>
                <a:cubicBezTo>
                  <a:pt x="1196" y="86"/>
                  <a:pt x="1213" y="66"/>
                  <a:pt x="1212" y="41"/>
                </a:cubicBezTo>
                <a:cubicBezTo>
                  <a:pt x="1211" y="17"/>
                  <a:pt x="1195" y="0"/>
                  <a:pt x="1166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27"/>
          <p:cNvSpPr/>
          <p:nvPr/>
        </p:nvSpPr>
        <p:spPr>
          <a:xfrm>
            <a:off x="12208098" y="5701768"/>
            <a:ext cx="70526" cy="71040"/>
          </a:xfrm>
          <a:custGeom>
            <a:rect b="b" l="l" r="r" t="t"/>
            <a:pathLst>
              <a:path extrusionOk="0" h="691" w="686">
                <a:moveTo>
                  <a:pt x="639" y="0"/>
                </a:moveTo>
                <a:cubicBezTo>
                  <a:pt x="635" y="0"/>
                  <a:pt x="632" y="1"/>
                  <a:pt x="629" y="1"/>
                </a:cubicBezTo>
                <a:cubicBezTo>
                  <a:pt x="490" y="34"/>
                  <a:pt x="358" y="121"/>
                  <a:pt x="248" y="249"/>
                </a:cubicBezTo>
                <a:cubicBezTo>
                  <a:pt x="148" y="365"/>
                  <a:pt x="75" y="499"/>
                  <a:pt x="13" y="627"/>
                </a:cubicBezTo>
                <a:cubicBezTo>
                  <a:pt x="0" y="648"/>
                  <a:pt x="9" y="675"/>
                  <a:pt x="31" y="685"/>
                </a:cubicBezTo>
                <a:cubicBezTo>
                  <a:pt x="38" y="689"/>
                  <a:pt x="44" y="690"/>
                  <a:pt x="50" y="690"/>
                </a:cubicBezTo>
                <a:cubicBezTo>
                  <a:pt x="67" y="690"/>
                  <a:pt x="82" y="682"/>
                  <a:pt x="89" y="666"/>
                </a:cubicBezTo>
                <a:cubicBezTo>
                  <a:pt x="151" y="544"/>
                  <a:pt x="219" y="416"/>
                  <a:pt x="312" y="306"/>
                </a:cubicBezTo>
                <a:cubicBezTo>
                  <a:pt x="382" y="227"/>
                  <a:pt x="497" y="124"/>
                  <a:pt x="649" y="85"/>
                </a:cubicBezTo>
                <a:cubicBezTo>
                  <a:pt x="673" y="80"/>
                  <a:pt x="686" y="56"/>
                  <a:pt x="681" y="33"/>
                </a:cubicBezTo>
                <a:cubicBezTo>
                  <a:pt x="676" y="13"/>
                  <a:pt x="658" y="0"/>
                  <a:pt x="639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27"/>
          <p:cNvSpPr/>
          <p:nvPr/>
        </p:nvSpPr>
        <p:spPr>
          <a:xfrm>
            <a:off x="14065504" y="4569060"/>
            <a:ext cx="749261" cy="714409"/>
          </a:xfrm>
          <a:custGeom>
            <a:rect b="b" l="l" r="r" t="t"/>
            <a:pathLst>
              <a:path extrusionOk="0" h="6949" w="7288">
                <a:moveTo>
                  <a:pt x="3814" y="0"/>
                </a:moveTo>
                <a:cubicBezTo>
                  <a:pt x="2925" y="0"/>
                  <a:pt x="2036" y="339"/>
                  <a:pt x="1357" y="1018"/>
                </a:cubicBezTo>
                <a:cubicBezTo>
                  <a:pt x="1" y="2374"/>
                  <a:pt x="1" y="4573"/>
                  <a:pt x="1357" y="5930"/>
                </a:cubicBezTo>
                <a:cubicBezTo>
                  <a:pt x="2009" y="6582"/>
                  <a:pt x="2892" y="6948"/>
                  <a:pt x="3814" y="6948"/>
                </a:cubicBezTo>
                <a:cubicBezTo>
                  <a:pt x="4735" y="6948"/>
                  <a:pt x="5619" y="6582"/>
                  <a:pt x="6270" y="5930"/>
                </a:cubicBezTo>
                <a:cubicBezTo>
                  <a:pt x="6922" y="5278"/>
                  <a:pt x="7288" y="4395"/>
                  <a:pt x="7288" y="3474"/>
                </a:cubicBezTo>
                <a:cubicBezTo>
                  <a:pt x="7288" y="2553"/>
                  <a:pt x="6922" y="1670"/>
                  <a:pt x="6270" y="1018"/>
                </a:cubicBezTo>
                <a:cubicBezTo>
                  <a:pt x="5591" y="339"/>
                  <a:pt x="4703" y="0"/>
                  <a:pt x="38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27"/>
          <p:cNvSpPr/>
          <p:nvPr/>
        </p:nvSpPr>
        <p:spPr>
          <a:xfrm>
            <a:off x="14051420" y="4520536"/>
            <a:ext cx="808787" cy="808787"/>
          </a:xfrm>
          <a:custGeom>
            <a:rect b="b" l="l" r="r" t="t"/>
            <a:pathLst>
              <a:path extrusionOk="0" h="7867" w="7867">
                <a:moveTo>
                  <a:pt x="3934" y="459"/>
                </a:moveTo>
                <a:cubicBezTo>
                  <a:pt x="5852" y="459"/>
                  <a:pt x="7407" y="2015"/>
                  <a:pt x="7407" y="3933"/>
                </a:cubicBezTo>
                <a:cubicBezTo>
                  <a:pt x="7408" y="5852"/>
                  <a:pt x="5853" y="7407"/>
                  <a:pt x="3934" y="7407"/>
                </a:cubicBezTo>
                <a:cubicBezTo>
                  <a:pt x="2015" y="7407"/>
                  <a:pt x="460" y="5852"/>
                  <a:pt x="460" y="3933"/>
                </a:cubicBezTo>
                <a:cubicBezTo>
                  <a:pt x="460" y="2015"/>
                  <a:pt x="2015" y="459"/>
                  <a:pt x="3934" y="459"/>
                </a:cubicBezTo>
                <a:close/>
                <a:moveTo>
                  <a:pt x="3934" y="1"/>
                </a:moveTo>
                <a:cubicBezTo>
                  <a:pt x="1766" y="1"/>
                  <a:pt x="1" y="1766"/>
                  <a:pt x="1" y="3933"/>
                </a:cubicBezTo>
                <a:cubicBezTo>
                  <a:pt x="1" y="6101"/>
                  <a:pt x="1766" y="7866"/>
                  <a:pt x="3934" y="7866"/>
                </a:cubicBezTo>
                <a:cubicBezTo>
                  <a:pt x="6103" y="7866"/>
                  <a:pt x="7867" y="6101"/>
                  <a:pt x="7867" y="3933"/>
                </a:cubicBezTo>
                <a:cubicBezTo>
                  <a:pt x="7867" y="1764"/>
                  <a:pt x="6102" y="1"/>
                  <a:pt x="3934" y="1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27"/>
          <p:cNvSpPr/>
          <p:nvPr/>
        </p:nvSpPr>
        <p:spPr>
          <a:xfrm>
            <a:off x="14304221" y="5069413"/>
            <a:ext cx="124191" cy="124294"/>
          </a:xfrm>
          <a:custGeom>
            <a:rect b="b" l="l" r="r" t="t"/>
            <a:pathLst>
              <a:path extrusionOk="0" h="1209" w="1208">
                <a:moveTo>
                  <a:pt x="604" y="187"/>
                </a:moveTo>
                <a:cubicBezTo>
                  <a:pt x="834" y="187"/>
                  <a:pt x="1021" y="373"/>
                  <a:pt x="1021" y="605"/>
                </a:cubicBezTo>
                <a:cubicBezTo>
                  <a:pt x="1021" y="835"/>
                  <a:pt x="834" y="1023"/>
                  <a:pt x="604" y="1023"/>
                </a:cubicBezTo>
                <a:cubicBezTo>
                  <a:pt x="374" y="1023"/>
                  <a:pt x="186" y="835"/>
                  <a:pt x="186" y="605"/>
                </a:cubicBezTo>
                <a:cubicBezTo>
                  <a:pt x="186" y="374"/>
                  <a:pt x="374" y="187"/>
                  <a:pt x="604" y="187"/>
                </a:cubicBezTo>
                <a:close/>
                <a:moveTo>
                  <a:pt x="604" y="1"/>
                </a:moveTo>
                <a:cubicBezTo>
                  <a:pt x="271" y="1"/>
                  <a:pt x="0" y="272"/>
                  <a:pt x="0" y="605"/>
                </a:cubicBezTo>
                <a:cubicBezTo>
                  <a:pt x="0" y="937"/>
                  <a:pt x="271" y="1208"/>
                  <a:pt x="604" y="1208"/>
                </a:cubicBezTo>
                <a:cubicBezTo>
                  <a:pt x="938" y="1208"/>
                  <a:pt x="1208" y="937"/>
                  <a:pt x="1208" y="605"/>
                </a:cubicBezTo>
                <a:cubicBezTo>
                  <a:pt x="1208" y="272"/>
                  <a:pt x="937" y="1"/>
                  <a:pt x="604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27"/>
          <p:cNvSpPr/>
          <p:nvPr/>
        </p:nvSpPr>
        <p:spPr>
          <a:xfrm>
            <a:off x="14347502" y="5112900"/>
            <a:ext cx="37525" cy="37422"/>
          </a:xfrm>
          <a:custGeom>
            <a:rect b="b" l="l" r="r" t="t"/>
            <a:pathLst>
              <a:path extrusionOk="0" h="364" w="365">
                <a:moveTo>
                  <a:pt x="183" y="94"/>
                </a:moveTo>
                <a:cubicBezTo>
                  <a:pt x="231" y="94"/>
                  <a:pt x="271" y="134"/>
                  <a:pt x="271" y="182"/>
                </a:cubicBezTo>
                <a:cubicBezTo>
                  <a:pt x="271" y="231"/>
                  <a:pt x="231" y="271"/>
                  <a:pt x="183" y="271"/>
                </a:cubicBezTo>
                <a:cubicBezTo>
                  <a:pt x="134" y="271"/>
                  <a:pt x="94" y="231"/>
                  <a:pt x="94" y="182"/>
                </a:cubicBezTo>
                <a:cubicBezTo>
                  <a:pt x="94" y="134"/>
                  <a:pt x="134" y="94"/>
                  <a:pt x="183" y="94"/>
                </a:cubicBezTo>
                <a:close/>
                <a:moveTo>
                  <a:pt x="183" y="1"/>
                </a:moveTo>
                <a:cubicBezTo>
                  <a:pt x="83" y="1"/>
                  <a:pt x="1" y="82"/>
                  <a:pt x="1" y="182"/>
                </a:cubicBezTo>
                <a:cubicBezTo>
                  <a:pt x="1" y="282"/>
                  <a:pt x="83" y="364"/>
                  <a:pt x="183" y="364"/>
                </a:cubicBezTo>
                <a:cubicBezTo>
                  <a:pt x="282" y="364"/>
                  <a:pt x="364" y="282"/>
                  <a:pt x="364" y="182"/>
                </a:cubicBezTo>
                <a:cubicBezTo>
                  <a:pt x="364" y="82"/>
                  <a:pt x="282" y="1"/>
                  <a:pt x="183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27"/>
          <p:cNvSpPr/>
          <p:nvPr/>
        </p:nvSpPr>
        <p:spPr>
          <a:xfrm>
            <a:off x="14330642" y="4709081"/>
            <a:ext cx="300301" cy="239541"/>
          </a:xfrm>
          <a:custGeom>
            <a:rect b="b" l="l" r="r" t="t"/>
            <a:pathLst>
              <a:path extrusionOk="0" h="2330" w="2921">
                <a:moveTo>
                  <a:pt x="93" y="1"/>
                </a:moveTo>
                <a:cubicBezTo>
                  <a:pt x="41" y="1"/>
                  <a:pt x="0" y="43"/>
                  <a:pt x="0" y="94"/>
                </a:cubicBezTo>
                <a:lnTo>
                  <a:pt x="0" y="870"/>
                </a:lnTo>
                <a:cubicBezTo>
                  <a:pt x="0" y="1674"/>
                  <a:pt x="655" y="2329"/>
                  <a:pt x="1459" y="2329"/>
                </a:cubicBezTo>
                <a:cubicBezTo>
                  <a:pt x="2263" y="2329"/>
                  <a:pt x="2918" y="1674"/>
                  <a:pt x="2920" y="870"/>
                </a:cubicBezTo>
                <a:lnTo>
                  <a:pt x="2920" y="94"/>
                </a:lnTo>
                <a:cubicBezTo>
                  <a:pt x="2920" y="41"/>
                  <a:pt x="2877" y="1"/>
                  <a:pt x="2826" y="1"/>
                </a:cubicBezTo>
                <a:lnTo>
                  <a:pt x="2677" y="1"/>
                </a:lnTo>
                <a:cubicBezTo>
                  <a:pt x="2625" y="1"/>
                  <a:pt x="2584" y="43"/>
                  <a:pt x="2584" y="94"/>
                </a:cubicBezTo>
                <a:cubicBezTo>
                  <a:pt x="2584" y="147"/>
                  <a:pt x="2626" y="188"/>
                  <a:pt x="2677" y="188"/>
                </a:cubicBezTo>
                <a:lnTo>
                  <a:pt x="2733" y="188"/>
                </a:lnTo>
                <a:lnTo>
                  <a:pt x="2733" y="871"/>
                </a:lnTo>
                <a:cubicBezTo>
                  <a:pt x="2733" y="1574"/>
                  <a:pt x="2161" y="2145"/>
                  <a:pt x="1459" y="2145"/>
                </a:cubicBezTo>
                <a:cubicBezTo>
                  <a:pt x="757" y="2145"/>
                  <a:pt x="185" y="1574"/>
                  <a:pt x="185" y="871"/>
                </a:cubicBezTo>
                <a:lnTo>
                  <a:pt x="185" y="188"/>
                </a:lnTo>
                <a:lnTo>
                  <a:pt x="306" y="188"/>
                </a:lnTo>
                <a:cubicBezTo>
                  <a:pt x="358" y="188"/>
                  <a:pt x="399" y="145"/>
                  <a:pt x="399" y="94"/>
                </a:cubicBezTo>
                <a:cubicBezTo>
                  <a:pt x="399" y="41"/>
                  <a:pt x="357" y="1"/>
                  <a:pt x="306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27"/>
          <p:cNvSpPr/>
          <p:nvPr/>
        </p:nvSpPr>
        <p:spPr>
          <a:xfrm>
            <a:off x="14550957" y="4664463"/>
            <a:ext cx="61068" cy="106611"/>
          </a:xfrm>
          <a:custGeom>
            <a:rect b="b" l="l" r="r" t="t"/>
            <a:pathLst>
              <a:path extrusionOk="0" h="1037" w="594">
                <a:moveTo>
                  <a:pt x="309" y="187"/>
                </a:moveTo>
                <a:cubicBezTo>
                  <a:pt x="364" y="187"/>
                  <a:pt x="407" y="231"/>
                  <a:pt x="407" y="285"/>
                </a:cubicBezTo>
                <a:lnTo>
                  <a:pt x="407" y="752"/>
                </a:lnTo>
                <a:cubicBezTo>
                  <a:pt x="407" y="807"/>
                  <a:pt x="363" y="850"/>
                  <a:pt x="309" y="850"/>
                </a:cubicBezTo>
                <a:lnTo>
                  <a:pt x="284" y="850"/>
                </a:lnTo>
                <a:cubicBezTo>
                  <a:pt x="229" y="850"/>
                  <a:pt x="186" y="806"/>
                  <a:pt x="186" y="752"/>
                </a:cubicBezTo>
                <a:lnTo>
                  <a:pt x="186" y="285"/>
                </a:lnTo>
                <a:cubicBezTo>
                  <a:pt x="186" y="230"/>
                  <a:pt x="231" y="187"/>
                  <a:pt x="284" y="187"/>
                </a:cubicBezTo>
                <a:close/>
                <a:moveTo>
                  <a:pt x="284" y="1"/>
                </a:moveTo>
                <a:cubicBezTo>
                  <a:pt x="129" y="1"/>
                  <a:pt x="1" y="129"/>
                  <a:pt x="1" y="285"/>
                </a:cubicBezTo>
                <a:lnTo>
                  <a:pt x="1" y="752"/>
                </a:lnTo>
                <a:cubicBezTo>
                  <a:pt x="1" y="909"/>
                  <a:pt x="129" y="1036"/>
                  <a:pt x="284" y="1036"/>
                </a:cubicBezTo>
                <a:lnTo>
                  <a:pt x="309" y="1036"/>
                </a:lnTo>
                <a:cubicBezTo>
                  <a:pt x="465" y="1036"/>
                  <a:pt x="591" y="909"/>
                  <a:pt x="593" y="752"/>
                </a:cubicBezTo>
                <a:lnTo>
                  <a:pt x="593" y="285"/>
                </a:lnTo>
                <a:cubicBezTo>
                  <a:pt x="593" y="128"/>
                  <a:pt x="465" y="1"/>
                  <a:pt x="30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27"/>
          <p:cNvSpPr/>
          <p:nvPr/>
        </p:nvSpPr>
        <p:spPr>
          <a:xfrm>
            <a:off x="14352848" y="4664463"/>
            <a:ext cx="60965" cy="106611"/>
          </a:xfrm>
          <a:custGeom>
            <a:rect b="b" l="l" r="r" t="t"/>
            <a:pathLst>
              <a:path extrusionOk="0" h="1037" w="593">
                <a:moveTo>
                  <a:pt x="308" y="187"/>
                </a:moveTo>
                <a:cubicBezTo>
                  <a:pt x="363" y="187"/>
                  <a:pt x="407" y="231"/>
                  <a:pt x="407" y="285"/>
                </a:cubicBezTo>
                <a:lnTo>
                  <a:pt x="407" y="752"/>
                </a:lnTo>
                <a:cubicBezTo>
                  <a:pt x="407" y="807"/>
                  <a:pt x="362" y="850"/>
                  <a:pt x="308" y="850"/>
                </a:cubicBezTo>
                <a:lnTo>
                  <a:pt x="284" y="850"/>
                </a:lnTo>
                <a:cubicBezTo>
                  <a:pt x="229" y="850"/>
                  <a:pt x="185" y="806"/>
                  <a:pt x="185" y="752"/>
                </a:cubicBezTo>
                <a:lnTo>
                  <a:pt x="185" y="285"/>
                </a:lnTo>
                <a:cubicBezTo>
                  <a:pt x="185" y="230"/>
                  <a:pt x="230" y="187"/>
                  <a:pt x="284" y="187"/>
                </a:cubicBezTo>
                <a:close/>
                <a:moveTo>
                  <a:pt x="284" y="1"/>
                </a:moveTo>
                <a:cubicBezTo>
                  <a:pt x="127" y="1"/>
                  <a:pt x="0" y="129"/>
                  <a:pt x="0" y="285"/>
                </a:cubicBezTo>
                <a:lnTo>
                  <a:pt x="0" y="752"/>
                </a:lnTo>
                <a:cubicBezTo>
                  <a:pt x="0" y="909"/>
                  <a:pt x="128" y="1036"/>
                  <a:pt x="284" y="1036"/>
                </a:cubicBezTo>
                <a:lnTo>
                  <a:pt x="308" y="1036"/>
                </a:lnTo>
                <a:cubicBezTo>
                  <a:pt x="465" y="1036"/>
                  <a:pt x="592" y="909"/>
                  <a:pt x="592" y="752"/>
                </a:cubicBezTo>
                <a:lnTo>
                  <a:pt x="592" y="285"/>
                </a:lnTo>
                <a:cubicBezTo>
                  <a:pt x="592" y="128"/>
                  <a:pt x="465" y="1"/>
                  <a:pt x="308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27"/>
          <p:cNvSpPr/>
          <p:nvPr/>
        </p:nvSpPr>
        <p:spPr>
          <a:xfrm>
            <a:off x="14335371" y="4804587"/>
            <a:ext cx="290637" cy="105275"/>
          </a:xfrm>
          <a:custGeom>
            <a:rect b="b" l="l" r="r" t="t"/>
            <a:pathLst>
              <a:path extrusionOk="0" h="1024" w="2827">
                <a:moveTo>
                  <a:pt x="2775" y="1"/>
                </a:moveTo>
                <a:cubicBezTo>
                  <a:pt x="2755" y="1"/>
                  <a:pt x="2737" y="12"/>
                  <a:pt x="2731" y="32"/>
                </a:cubicBezTo>
                <a:cubicBezTo>
                  <a:pt x="2553" y="579"/>
                  <a:pt x="2032" y="930"/>
                  <a:pt x="1404" y="930"/>
                </a:cubicBezTo>
                <a:cubicBezTo>
                  <a:pt x="785" y="930"/>
                  <a:pt x="271" y="582"/>
                  <a:pt x="96" y="45"/>
                </a:cubicBezTo>
                <a:cubicBezTo>
                  <a:pt x="90" y="26"/>
                  <a:pt x="72" y="14"/>
                  <a:pt x="52" y="14"/>
                </a:cubicBezTo>
                <a:cubicBezTo>
                  <a:pt x="47" y="14"/>
                  <a:pt x="42" y="14"/>
                  <a:pt x="37" y="16"/>
                </a:cubicBezTo>
                <a:cubicBezTo>
                  <a:pt x="12" y="23"/>
                  <a:pt x="0" y="50"/>
                  <a:pt x="7" y="74"/>
                </a:cubicBezTo>
                <a:cubicBezTo>
                  <a:pt x="196" y="651"/>
                  <a:pt x="744" y="1024"/>
                  <a:pt x="1406" y="1024"/>
                </a:cubicBezTo>
                <a:cubicBezTo>
                  <a:pt x="2074" y="1024"/>
                  <a:pt x="2630" y="646"/>
                  <a:pt x="2819" y="62"/>
                </a:cubicBezTo>
                <a:cubicBezTo>
                  <a:pt x="2826" y="37"/>
                  <a:pt x="2814" y="11"/>
                  <a:pt x="2789" y="3"/>
                </a:cubicBezTo>
                <a:cubicBezTo>
                  <a:pt x="2785" y="1"/>
                  <a:pt x="2780" y="1"/>
                  <a:pt x="2775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27"/>
          <p:cNvSpPr/>
          <p:nvPr/>
        </p:nvSpPr>
        <p:spPr>
          <a:xfrm>
            <a:off x="14356035" y="4926308"/>
            <a:ext cx="187932" cy="198213"/>
          </a:xfrm>
          <a:custGeom>
            <a:rect b="b" l="l" r="r" t="t"/>
            <a:pathLst>
              <a:path extrusionOk="0" h="1928" w="1828">
                <a:moveTo>
                  <a:pt x="1764" y="0"/>
                </a:moveTo>
                <a:cubicBezTo>
                  <a:pt x="1739" y="0"/>
                  <a:pt x="1719" y="26"/>
                  <a:pt x="1719" y="52"/>
                </a:cubicBezTo>
                <a:cubicBezTo>
                  <a:pt x="1721" y="293"/>
                  <a:pt x="1724" y="536"/>
                  <a:pt x="1725" y="777"/>
                </a:cubicBezTo>
                <a:cubicBezTo>
                  <a:pt x="1726" y="925"/>
                  <a:pt x="1728" y="1074"/>
                  <a:pt x="1726" y="1222"/>
                </a:cubicBezTo>
                <a:cubicBezTo>
                  <a:pt x="1726" y="1250"/>
                  <a:pt x="1726" y="1280"/>
                  <a:pt x="1728" y="1311"/>
                </a:cubicBezTo>
                <a:cubicBezTo>
                  <a:pt x="1730" y="1448"/>
                  <a:pt x="1734" y="1603"/>
                  <a:pt x="1657" y="1703"/>
                </a:cubicBezTo>
                <a:cubicBezTo>
                  <a:pt x="1610" y="1763"/>
                  <a:pt x="1539" y="1795"/>
                  <a:pt x="1485" y="1811"/>
                </a:cubicBezTo>
                <a:cubicBezTo>
                  <a:pt x="1442" y="1826"/>
                  <a:pt x="1399" y="1833"/>
                  <a:pt x="1359" y="1833"/>
                </a:cubicBezTo>
                <a:cubicBezTo>
                  <a:pt x="1331" y="1833"/>
                  <a:pt x="1304" y="1830"/>
                  <a:pt x="1279" y="1823"/>
                </a:cubicBezTo>
                <a:cubicBezTo>
                  <a:pt x="1189" y="1799"/>
                  <a:pt x="1106" y="1728"/>
                  <a:pt x="1053" y="1626"/>
                </a:cubicBezTo>
                <a:cubicBezTo>
                  <a:pt x="996" y="1521"/>
                  <a:pt x="983" y="1403"/>
                  <a:pt x="971" y="1279"/>
                </a:cubicBezTo>
                <a:cubicBezTo>
                  <a:pt x="955" y="1141"/>
                  <a:pt x="941" y="999"/>
                  <a:pt x="861" y="873"/>
                </a:cubicBezTo>
                <a:cubicBezTo>
                  <a:pt x="802" y="776"/>
                  <a:pt x="706" y="705"/>
                  <a:pt x="599" y="681"/>
                </a:cubicBezTo>
                <a:cubicBezTo>
                  <a:pt x="572" y="675"/>
                  <a:pt x="545" y="672"/>
                  <a:pt x="518" y="672"/>
                </a:cubicBezTo>
                <a:cubicBezTo>
                  <a:pt x="356" y="672"/>
                  <a:pt x="190" y="774"/>
                  <a:pt x="103" y="936"/>
                </a:cubicBezTo>
                <a:cubicBezTo>
                  <a:pt x="1" y="1126"/>
                  <a:pt x="20" y="1344"/>
                  <a:pt x="53" y="1493"/>
                </a:cubicBezTo>
                <a:cubicBezTo>
                  <a:pt x="57" y="1513"/>
                  <a:pt x="76" y="1528"/>
                  <a:pt x="97" y="1528"/>
                </a:cubicBezTo>
                <a:cubicBezTo>
                  <a:pt x="101" y="1528"/>
                  <a:pt x="105" y="1528"/>
                  <a:pt x="108" y="1527"/>
                </a:cubicBezTo>
                <a:cubicBezTo>
                  <a:pt x="133" y="1522"/>
                  <a:pt x="148" y="1498"/>
                  <a:pt x="143" y="1473"/>
                </a:cubicBezTo>
                <a:cubicBezTo>
                  <a:pt x="112" y="1338"/>
                  <a:pt x="96" y="1143"/>
                  <a:pt x="184" y="979"/>
                </a:cubicBezTo>
                <a:cubicBezTo>
                  <a:pt x="254" y="849"/>
                  <a:pt x="390" y="765"/>
                  <a:pt x="518" y="765"/>
                </a:cubicBezTo>
                <a:cubicBezTo>
                  <a:pt x="538" y="765"/>
                  <a:pt x="558" y="768"/>
                  <a:pt x="578" y="772"/>
                </a:cubicBezTo>
                <a:cubicBezTo>
                  <a:pt x="660" y="791"/>
                  <a:pt x="734" y="846"/>
                  <a:pt x="782" y="922"/>
                </a:cubicBezTo>
                <a:cubicBezTo>
                  <a:pt x="850" y="1030"/>
                  <a:pt x="864" y="1157"/>
                  <a:pt x="879" y="1290"/>
                </a:cubicBezTo>
                <a:cubicBezTo>
                  <a:pt x="892" y="1418"/>
                  <a:pt x="906" y="1550"/>
                  <a:pt x="971" y="1671"/>
                </a:cubicBezTo>
                <a:cubicBezTo>
                  <a:pt x="1036" y="1795"/>
                  <a:pt x="1140" y="1883"/>
                  <a:pt x="1254" y="1914"/>
                </a:cubicBezTo>
                <a:cubicBezTo>
                  <a:pt x="1288" y="1923"/>
                  <a:pt x="1323" y="1927"/>
                  <a:pt x="1359" y="1927"/>
                </a:cubicBezTo>
                <a:cubicBezTo>
                  <a:pt x="1408" y="1927"/>
                  <a:pt x="1461" y="1919"/>
                  <a:pt x="1514" y="1899"/>
                </a:cubicBezTo>
                <a:cubicBezTo>
                  <a:pt x="1606" y="1872"/>
                  <a:pt x="1682" y="1822"/>
                  <a:pt x="1730" y="1759"/>
                </a:cubicBezTo>
                <a:cubicBezTo>
                  <a:pt x="1827" y="1632"/>
                  <a:pt x="1823" y="1462"/>
                  <a:pt x="1820" y="1309"/>
                </a:cubicBezTo>
                <a:cubicBezTo>
                  <a:pt x="1818" y="1279"/>
                  <a:pt x="1818" y="1250"/>
                  <a:pt x="1818" y="1222"/>
                </a:cubicBezTo>
                <a:cubicBezTo>
                  <a:pt x="1818" y="1074"/>
                  <a:pt x="1818" y="925"/>
                  <a:pt x="1817" y="777"/>
                </a:cubicBezTo>
                <a:cubicBezTo>
                  <a:pt x="1816" y="534"/>
                  <a:pt x="1813" y="292"/>
                  <a:pt x="1811" y="40"/>
                </a:cubicBezTo>
                <a:cubicBezTo>
                  <a:pt x="1810" y="16"/>
                  <a:pt x="1791" y="0"/>
                  <a:pt x="1764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27"/>
          <p:cNvSpPr/>
          <p:nvPr/>
        </p:nvSpPr>
        <p:spPr>
          <a:xfrm>
            <a:off x="14313987" y="4854344"/>
            <a:ext cx="71554" cy="84508"/>
          </a:xfrm>
          <a:custGeom>
            <a:rect b="b" l="l" r="r" t="t"/>
            <a:pathLst>
              <a:path extrusionOk="0" h="822" w="696">
                <a:moveTo>
                  <a:pt x="52" y="0"/>
                </a:moveTo>
                <a:cubicBezTo>
                  <a:pt x="48" y="0"/>
                  <a:pt x="45" y="1"/>
                  <a:pt x="41" y="2"/>
                </a:cubicBezTo>
                <a:cubicBezTo>
                  <a:pt x="18" y="9"/>
                  <a:pt x="0" y="33"/>
                  <a:pt x="8" y="59"/>
                </a:cubicBezTo>
                <a:cubicBezTo>
                  <a:pt x="84" y="384"/>
                  <a:pt x="320" y="675"/>
                  <a:pt x="623" y="817"/>
                </a:cubicBezTo>
                <a:cubicBezTo>
                  <a:pt x="629" y="819"/>
                  <a:pt x="635" y="821"/>
                  <a:pt x="642" y="821"/>
                </a:cubicBezTo>
                <a:cubicBezTo>
                  <a:pt x="658" y="821"/>
                  <a:pt x="675" y="812"/>
                  <a:pt x="684" y="794"/>
                </a:cubicBezTo>
                <a:cubicBezTo>
                  <a:pt x="695" y="771"/>
                  <a:pt x="685" y="743"/>
                  <a:pt x="662" y="732"/>
                </a:cubicBezTo>
                <a:cubicBezTo>
                  <a:pt x="384" y="602"/>
                  <a:pt x="168" y="334"/>
                  <a:pt x="98" y="36"/>
                </a:cubicBezTo>
                <a:cubicBezTo>
                  <a:pt x="92" y="16"/>
                  <a:pt x="73" y="0"/>
                  <a:pt x="52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27"/>
          <p:cNvSpPr/>
          <p:nvPr/>
        </p:nvSpPr>
        <p:spPr>
          <a:xfrm>
            <a:off x="14585191" y="4639481"/>
            <a:ext cx="45030" cy="44413"/>
          </a:xfrm>
          <a:custGeom>
            <a:rect b="b" l="l" r="r" t="t"/>
            <a:pathLst>
              <a:path extrusionOk="0" h="432" w="438">
                <a:moveTo>
                  <a:pt x="49" y="1"/>
                </a:moveTo>
                <a:cubicBezTo>
                  <a:pt x="27" y="1"/>
                  <a:pt x="7" y="18"/>
                  <a:pt x="4" y="41"/>
                </a:cubicBezTo>
                <a:cubicBezTo>
                  <a:pt x="0" y="67"/>
                  <a:pt x="18" y="89"/>
                  <a:pt x="43" y="93"/>
                </a:cubicBezTo>
                <a:cubicBezTo>
                  <a:pt x="194" y="115"/>
                  <a:pt x="322" y="243"/>
                  <a:pt x="342" y="392"/>
                </a:cubicBezTo>
                <a:cubicBezTo>
                  <a:pt x="345" y="416"/>
                  <a:pt x="365" y="432"/>
                  <a:pt x="388" y="432"/>
                </a:cubicBezTo>
                <a:lnTo>
                  <a:pt x="394" y="432"/>
                </a:lnTo>
                <a:cubicBezTo>
                  <a:pt x="420" y="428"/>
                  <a:pt x="437" y="405"/>
                  <a:pt x="434" y="380"/>
                </a:cubicBezTo>
                <a:cubicBezTo>
                  <a:pt x="406" y="191"/>
                  <a:pt x="246" y="28"/>
                  <a:pt x="57" y="1"/>
                </a:cubicBezTo>
                <a:cubicBezTo>
                  <a:pt x="54" y="1"/>
                  <a:pt x="52" y="1"/>
                  <a:pt x="4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27"/>
          <p:cNvSpPr/>
          <p:nvPr/>
        </p:nvSpPr>
        <p:spPr>
          <a:xfrm>
            <a:off x="14333726" y="4639481"/>
            <a:ext cx="45030" cy="44413"/>
          </a:xfrm>
          <a:custGeom>
            <a:rect b="b" l="l" r="r" t="t"/>
            <a:pathLst>
              <a:path extrusionOk="0" h="432" w="438">
                <a:moveTo>
                  <a:pt x="389" y="1"/>
                </a:moveTo>
                <a:cubicBezTo>
                  <a:pt x="386" y="1"/>
                  <a:pt x="384" y="1"/>
                  <a:pt x="381" y="1"/>
                </a:cubicBezTo>
                <a:cubicBezTo>
                  <a:pt x="192" y="28"/>
                  <a:pt x="31" y="191"/>
                  <a:pt x="5" y="380"/>
                </a:cubicBezTo>
                <a:cubicBezTo>
                  <a:pt x="1" y="405"/>
                  <a:pt x="18" y="428"/>
                  <a:pt x="44" y="432"/>
                </a:cubicBezTo>
                <a:lnTo>
                  <a:pt x="51" y="432"/>
                </a:lnTo>
                <a:cubicBezTo>
                  <a:pt x="73" y="432"/>
                  <a:pt x="94" y="416"/>
                  <a:pt x="97" y="392"/>
                </a:cubicBezTo>
                <a:cubicBezTo>
                  <a:pt x="116" y="243"/>
                  <a:pt x="244" y="115"/>
                  <a:pt x="395" y="93"/>
                </a:cubicBezTo>
                <a:cubicBezTo>
                  <a:pt x="420" y="89"/>
                  <a:pt x="438" y="67"/>
                  <a:pt x="435" y="41"/>
                </a:cubicBezTo>
                <a:cubicBezTo>
                  <a:pt x="431" y="18"/>
                  <a:pt x="411" y="1"/>
                  <a:pt x="389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27"/>
          <p:cNvSpPr/>
          <p:nvPr/>
        </p:nvSpPr>
        <p:spPr>
          <a:xfrm>
            <a:off x="14063653" y="6471163"/>
            <a:ext cx="749261" cy="714307"/>
          </a:xfrm>
          <a:custGeom>
            <a:rect b="b" l="l" r="r" t="t"/>
            <a:pathLst>
              <a:path extrusionOk="0" h="6948" w="7288">
                <a:moveTo>
                  <a:pt x="3813" y="0"/>
                </a:moveTo>
                <a:cubicBezTo>
                  <a:pt x="2924" y="0"/>
                  <a:pt x="2035" y="339"/>
                  <a:pt x="1357" y="1017"/>
                </a:cubicBezTo>
                <a:cubicBezTo>
                  <a:pt x="0" y="2374"/>
                  <a:pt x="0" y="4574"/>
                  <a:pt x="1357" y="5930"/>
                </a:cubicBezTo>
                <a:cubicBezTo>
                  <a:pt x="2009" y="6581"/>
                  <a:pt x="2892" y="6947"/>
                  <a:pt x="3814" y="6947"/>
                </a:cubicBezTo>
                <a:cubicBezTo>
                  <a:pt x="4735" y="6947"/>
                  <a:pt x="5618" y="6581"/>
                  <a:pt x="6269" y="5930"/>
                </a:cubicBezTo>
                <a:cubicBezTo>
                  <a:pt x="6921" y="5279"/>
                  <a:pt x="7287" y="4395"/>
                  <a:pt x="7287" y="3474"/>
                </a:cubicBezTo>
                <a:cubicBezTo>
                  <a:pt x="7287" y="2553"/>
                  <a:pt x="6921" y="1669"/>
                  <a:pt x="6269" y="1017"/>
                </a:cubicBezTo>
                <a:cubicBezTo>
                  <a:pt x="5591" y="339"/>
                  <a:pt x="4702" y="0"/>
                  <a:pt x="38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27"/>
          <p:cNvSpPr/>
          <p:nvPr/>
        </p:nvSpPr>
        <p:spPr>
          <a:xfrm>
            <a:off x="14051420" y="6423770"/>
            <a:ext cx="808787" cy="808787"/>
          </a:xfrm>
          <a:custGeom>
            <a:rect b="b" l="l" r="r" t="t"/>
            <a:pathLst>
              <a:path extrusionOk="0" h="7867" w="7867">
                <a:moveTo>
                  <a:pt x="3934" y="460"/>
                </a:moveTo>
                <a:cubicBezTo>
                  <a:pt x="5852" y="460"/>
                  <a:pt x="7407" y="2015"/>
                  <a:pt x="7407" y="3934"/>
                </a:cubicBezTo>
                <a:cubicBezTo>
                  <a:pt x="7408" y="5852"/>
                  <a:pt x="5853" y="7407"/>
                  <a:pt x="3934" y="7407"/>
                </a:cubicBezTo>
                <a:cubicBezTo>
                  <a:pt x="2015" y="7407"/>
                  <a:pt x="460" y="5852"/>
                  <a:pt x="460" y="3934"/>
                </a:cubicBezTo>
                <a:cubicBezTo>
                  <a:pt x="460" y="2015"/>
                  <a:pt x="2015" y="460"/>
                  <a:pt x="3934" y="460"/>
                </a:cubicBezTo>
                <a:close/>
                <a:moveTo>
                  <a:pt x="3934" y="1"/>
                </a:moveTo>
                <a:cubicBezTo>
                  <a:pt x="1766" y="1"/>
                  <a:pt x="1" y="1766"/>
                  <a:pt x="1" y="3934"/>
                </a:cubicBezTo>
                <a:cubicBezTo>
                  <a:pt x="1" y="6102"/>
                  <a:pt x="1766" y="7867"/>
                  <a:pt x="3934" y="7867"/>
                </a:cubicBezTo>
                <a:cubicBezTo>
                  <a:pt x="6103" y="7867"/>
                  <a:pt x="7867" y="6102"/>
                  <a:pt x="7867" y="3934"/>
                </a:cubicBezTo>
                <a:cubicBezTo>
                  <a:pt x="7867" y="1765"/>
                  <a:pt x="6102" y="1"/>
                  <a:pt x="3934" y="1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27"/>
          <p:cNvSpPr/>
          <p:nvPr/>
        </p:nvSpPr>
        <p:spPr>
          <a:xfrm>
            <a:off x="14295996" y="6705559"/>
            <a:ext cx="342966" cy="360237"/>
          </a:xfrm>
          <a:custGeom>
            <a:rect b="b" l="l" r="r" t="t"/>
            <a:pathLst>
              <a:path extrusionOk="0" h="3504" w="3336">
                <a:moveTo>
                  <a:pt x="2624" y="199"/>
                </a:moveTo>
                <a:cubicBezTo>
                  <a:pt x="2904" y="199"/>
                  <a:pt x="3132" y="428"/>
                  <a:pt x="3132" y="710"/>
                </a:cubicBezTo>
                <a:lnTo>
                  <a:pt x="3132" y="3301"/>
                </a:lnTo>
                <a:lnTo>
                  <a:pt x="200" y="3301"/>
                </a:lnTo>
                <a:lnTo>
                  <a:pt x="200" y="710"/>
                </a:lnTo>
                <a:cubicBezTo>
                  <a:pt x="200" y="428"/>
                  <a:pt x="427" y="199"/>
                  <a:pt x="709" y="199"/>
                </a:cubicBezTo>
                <a:close/>
                <a:moveTo>
                  <a:pt x="711" y="1"/>
                </a:moveTo>
                <a:cubicBezTo>
                  <a:pt x="319" y="1"/>
                  <a:pt x="1" y="319"/>
                  <a:pt x="1" y="711"/>
                </a:cubicBezTo>
                <a:lnTo>
                  <a:pt x="1" y="3403"/>
                </a:lnTo>
                <a:cubicBezTo>
                  <a:pt x="1" y="3458"/>
                  <a:pt x="46" y="3503"/>
                  <a:pt x="101" y="3503"/>
                </a:cubicBezTo>
                <a:lnTo>
                  <a:pt x="3234" y="3503"/>
                </a:lnTo>
                <a:cubicBezTo>
                  <a:pt x="3289" y="3503"/>
                  <a:pt x="3334" y="3458"/>
                  <a:pt x="3335" y="3403"/>
                </a:cubicBezTo>
                <a:lnTo>
                  <a:pt x="3335" y="711"/>
                </a:lnTo>
                <a:cubicBezTo>
                  <a:pt x="3335" y="319"/>
                  <a:pt x="3017" y="1"/>
                  <a:pt x="2625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27"/>
          <p:cNvSpPr/>
          <p:nvPr/>
        </p:nvSpPr>
        <p:spPr>
          <a:xfrm>
            <a:off x="14297024" y="6819570"/>
            <a:ext cx="339676" cy="20664"/>
          </a:xfrm>
          <a:custGeom>
            <a:rect b="b" l="l" r="r" t="t"/>
            <a:pathLst>
              <a:path extrusionOk="0" h="201" w="3304">
                <a:moveTo>
                  <a:pt x="101" y="1"/>
                </a:moveTo>
                <a:cubicBezTo>
                  <a:pt x="46" y="1"/>
                  <a:pt x="1" y="45"/>
                  <a:pt x="1" y="100"/>
                </a:cubicBezTo>
                <a:cubicBezTo>
                  <a:pt x="1" y="155"/>
                  <a:pt x="46" y="200"/>
                  <a:pt x="101" y="200"/>
                </a:cubicBezTo>
                <a:lnTo>
                  <a:pt x="3203" y="200"/>
                </a:lnTo>
                <a:cubicBezTo>
                  <a:pt x="3259" y="200"/>
                  <a:pt x="3304" y="155"/>
                  <a:pt x="3304" y="100"/>
                </a:cubicBezTo>
                <a:cubicBezTo>
                  <a:pt x="3304" y="45"/>
                  <a:pt x="3259" y="1"/>
                  <a:pt x="3203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27"/>
          <p:cNvSpPr/>
          <p:nvPr/>
        </p:nvSpPr>
        <p:spPr>
          <a:xfrm>
            <a:off x="14297436" y="6955479"/>
            <a:ext cx="339573" cy="20664"/>
          </a:xfrm>
          <a:custGeom>
            <a:rect b="b" l="l" r="r" t="t"/>
            <a:pathLst>
              <a:path extrusionOk="0" h="201" w="3303">
                <a:moveTo>
                  <a:pt x="100" y="1"/>
                </a:moveTo>
                <a:cubicBezTo>
                  <a:pt x="46" y="1"/>
                  <a:pt x="1" y="46"/>
                  <a:pt x="1" y="101"/>
                </a:cubicBezTo>
                <a:cubicBezTo>
                  <a:pt x="1" y="155"/>
                  <a:pt x="46" y="200"/>
                  <a:pt x="100" y="200"/>
                </a:cubicBezTo>
                <a:lnTo>
                  <a:pt x="3202" y="200"/>
                </a:lnTo>
                <a:cubicBezTo>
                  <a:pt x="3259" y="200"/>
                  <a:pt x="3303" y="155"/>
                  <a:pt x="3302" y="101"/>
                </a:cubicBezTo>
                <a:cubicBezTo>
                  <a:pt x="3302" y="46"/>
                  <a:pt x="3257" y="1"/>
                  <a:pt x="3202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27"/>
          <p:cNvSpPr/>
          <p:nvPr/>
        </p:nvSpPr>
        <p:spPr>
          <a:xfrm>
            <a:off x="14419981" y="6881767"/>
            <a:ext cx="93966" cy="30945"/>
          </a:xfrm>
          <a:custGeom>
            <a:rect b="b" l="l" r="r" t="t"/>
            <a:pathLst>
              <a:path extrusionOk="0" h="301" w="914">
                <a:moveTo>
                  <a:pt x="150" y="1"/>
                </a:moveTo>
                <a:cubicBezTo>
                  <a:pt x="68" y="1"/>
                  <a:pt x="1" y="67"/>
                  <a:pt x="1" y="150"/>
                </a:cubicBezTo>
                <a:cubicBezTo>
                  <a:pt x="1" y="232"/>
                  <a:pt x="67" y="300"/>
                  <a:pt x="150" y="300"/>
                </a:cubicBezTo>
                <a:lnTo>
                  <a:pt x="764" y="300"/>
                </a:lnTo>
                <a:cubicBezTo>
                  <a:pt x="847" y="300"/>
                  <a:pt x="914" y="233"/>
                  <a:pt x="914" y="150"/>
                </a:cubicBezTo>
                <a:cubicBezTo>
                  <a:pt x="914" y="68"/>
                  <a:pt x="847" y="1"/>
                  <a:pt x="764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27"/>
          <p:cNvSpPr/>
          <p:nvPr/>
        </p:nvSpPr>
        <p:spPr>
          <a:xfrm>
            <a:off x="14451543" y="6850206"/>
            <a:ext cx="30842" cy="94069"/>
          </a:xfrm>
          <a:custGeom>
            <a:rect b="b" l="l" r="r" t="t"/>
            <a:pathLst>
              <a:path extrusionOk="0" h="915" w="300">
                <a:moveTo>
                  <a:pt x="150" y="1"/>
                </a:moveTo>
                <a:cubicBezTo>
                  <a:pt x="68" y="1"/>
                  <a:pt x="1" y="67"/>
                  <a:pt x="1" y="150"/>
                </a:cubicBezTo>
                <a:lnTo>
                  <a:pt x="1" y="764"/>
                </a:lnTo>
                <a:cubicBezTo>
                  <a:pt x="1" y="846"/>
                  <a:pt x="67" y="914"/>
                  <a:pt x="150" y="914"/>
                </a:cubicBezTo>
                <a:cubicBezTo>
                  <a:pt x="233" y="914"/>
                  <a:pt x="300" y="846"/>
                  <a:pt x="300" y="764"/>
                </a:cubicBezTo>
                <a:lnTo>
                  <a:pt x="300" y="150"/>
                </a:lnTo>
                <a:cubicBezTo>
                  <a:pt x="300" y="68"/>
                  <a:pt x="233" y="1"/>
                  <a:pt x="150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27"/>
          <p:cNvSpPr/>
          <p:nvPr/>
        </p:nvSpPr>
        <p:spPr>
          <a:xfrm>
            <a:off x="14305455" y="6771149"/>
            <a:ext cx="168810" cy="10281"/>
          </a:xfrm>
          <a:custGeom>
            <a:rect b="b" l="l" r="r" t="t"/>
            <a:pathLst>
              <a:path extrusionOk="0" h="100" w="1642">
                <a:moveTo>
                  <a:pt x="51" y="0"/>
                </a:moveTo>
                <a:cubicBezTo>
                  <a:pt x="24" y="0"/>
                  <a:pt x="1" y="22"/>
                  <a:pt x="1" y="49"/>
                </a:cubicBezTo>
                <a:cubicBezTo>
                  <a:pt x="1" y="77"/>
                  <a:pt x="22" y="99"/>
                  <a:pt x="51" y="99"/>
                </a:cubicBezTo>
                <a:lnTo>
                  <a:pt x="1591" y="99"/>
                </a:lnTo>
                <a:cubicBezTo>
                  <a:pt x="1618" y="99"/>
                  <a:pt x="1642" y="77"/>
                  <a:pt x="1641" y="49"/>
                </a:cubicBezTo>
                <a:cubicBezTo>
                  <a:pt x="1641" y="23"/>
                  <a:pt x="1618" y="0"/>
                  <a:pt x="1591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27"/>
          <p:cNvSpPr/>
          <p:nvPr/>
        </p:nvSpPr>
        <p:spPr>
          <a:xfrm>
            <a:off x="14464291" y="7000096"/>
            <a:ext cx="168193" cy="10384"/>
          </a:xfrm>
          <a:custGeom>
            <a:rect b="b" l="l" r="r" t="t"/>
            <a:pathLst>
              <a:path extrusionOk="0" h="101" w="1636">
                <a:moveTo>
                  <a:pt x="51" y="1"/>
                </a:moveTo>
                <a:cubicBezTo>
                  <a:pt x="24" y="1"/>
                  <a:pt x="1" y="22"/>
                  <a:pt x="1" y="51"/>
                </a:cubicBezTo>
                <a:cubicBezTo>
                  <a:pt x="1" y="77"/>
                  <a:pt x="22" y="101"/>
                  <a:pt x="51" y="101"/>
                </a:cubicBezTo>
                <a:lnTo>
                  <a:pt x="1585" y="101"/>
                </a:lnTo>
                <a:cubicBezTo>
                  <a:pt x="1612" y="101"/>
                  <a:pt x="1636" y="77"/>
                  <a:pt x="1634" y="51"/>
                </a:cubicBezTo>
                <a:cubicBezTo>
                  <a:pt x="1634" y="24"/>
                  <a:pt x="1612" y="1"/>
                  <a:pt x="1585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27"/>
          <p:cNvSpPr/>
          <p:nvPr/>
        </p:nvSpPr>
        <p:spPr>
          <a:xfrm>
            <a:off x="14283145" y="6601829"/>
            <a:ext cx="368462" cy="123883"/>
          </a:xfrm>
          <a:custGeom>
            <a:rect b="b" l="l" r="r" t="t"/>
            <a:pathLst>
              <a:path extrusionOk="0" h="1205" w="3584">
                <a:moveTo>
                  <a:pt x="3383" y="200"/>
                </a:moveTo>
                <a:lnTo>
                  <a:pt x="3383" y="1004"/>
                </a:lnTo>
                <a:lnTo>
                  <a:pt x="201" y="1004"/>
                </a:lnTo>
                <a:lnTo>
                  <a:pt x="201" y="200"/>
                </a:lnTo>
                <a:close/>
                <a:moveTo>
                  <a:pt x="100" y="1"/>
                </a:moveTo>
                <a:cubicBezTo>
                  <a:pt x="45" y="1"/>
                  <a:pt x="1" y="45"/>
                  <a:pt x="1" y="100"/>
                </a:cubicBezTo>
                <a:lnTo>
                  <a:pt x="1" y="1104"/>
                </a:lnTo>
                <a:cubicBezTo>
                  <a:pt x="1" y="1159"/>
                  <a:pt x="45" y="1204"/>
                  <a:pt x="100" y="1204"/>
                </a:cubicBezTo>
                <a:lnTo>
                  <a:pt x="3483" y="1204"/>
                </a:lnTo>
                <a:cubicBezTo>
                  <a:pt x="3539" y="1204"/>
                  <a:pt x="3584" y="1159"/>
                  <a:pt x="3583" y="1104"/>
                </a:cubicBezTo>
                <a:lnTo>
                  <a:pt x="3583" y="100"/>
                </a:lnTo>
                <a:cubicBezTo>
                  <a:pt x="3583" y="45"/>
                  <a:pt x="3538" y="1"/>
                  <a:pt x="3483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27"/>
          <p:cNvSpPr/>
          <p:nvPr/>
        </p:nvSpPr>
        <p:spPr>
          <a:xfrm>
            <a:off x="14331156" y="6608203"/>
            <a:ext cx="10486" cy="111135"/>
          </a:xfrm>
          <a:custGeom>
            <a:rect b="b" l="l" r="r" t="t"/>
            <a:pathLst>
              <a:path extrusionOk="0" h="1081" w="102">
                <a:moveTo>
                  <a:pt x="50" y="0"/>
                </a:moveTo>
                <a:cubicBezTo>
                  <a:pt x="23" y="0"/>
                  <a:pt x="0" y="22"/>
                  <a:pt x="0" y="50"/>
                </a:cubicBezTo>
                <a:lnTo>
                  <a:pt x="0" y="1031"/>
                </a:lnTo>
                <a:cubicBezTo>
                  <a:pt x="0" y="1058"/>
                  <a:pt x="22" y="1081"/>
                  <a:pt x="50" y="1081"/>
                </a:cubicBezTo>
                <a:cubicBezTo>
                  <a:pt x="78" y="1081"/>
                  <a:pt x="102" y="1059"/>
                  <a:pt x="100" y="1033"/>
                </a:cubicBezTo>
                <a:lnTo>
                  <a:pt x="100" y="50"/>
                </a:lnTo>
                <a:cubicBezTo>
                  <a:pt x="100" y="23"/>
                  <a:pt x="77" y="0"/>
                  <a:pt x="50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27"/>
          <p:cNvSpPr/>
          <p:nvPr/>
        </p:nvSpPr>
        <p:spPr>
          <a:xfrm>
            <a:off x="14374849" y="6608203"/>
            <a:ext cx="10486" cy="111135"/>
          </a:xfrm>
          <a:custGeom>
            <a:rect b="b" l="l" r="r" t="t"/>
            <a:pathLst>
              <a:path extrusionOk="0" h="1081" w="102">
                <a:moveTo>
                  <a:pt x="51" y="0"/>
                </a:moveTo>
                <a:cubicBezTo>
                  <a:pt x="24" y="0"/>
                  <a:pt x="1" y="22"/>
                  <a:pt x="1" y="50"/>
                </a:cubicBezTo>
                <a:lnTo>
                  <a:pt x="1" y="1031"/>
                </a:lnTo>
                <a:cubicBezTo>
                  <a:pt x="1" y="1058"/>
                  <a:pt x="22" y="1081"/>
                  <a:pt x="51" y="1081"/>
                </a:cubicBezTo>
                <a:cubicBezTo>
                  <a:pt x="78" y="1081"/>
                  <a:pt x="101" y="1059"/>
                  <a:pt x="101" y="1033"/>
                </a:cubicBezTo>
                <a:lnTo>
                  <a:pt x="101" y="50"/>
                </a:lnTo>
                <a:cubicBezTo>
                  <a:pt x="101" y="23"/>
                  <a:pt x="78" y="0"/>
                  <a:pt x="51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27"/>
          <p:cNvSpPr/>
          <p:nvPr/>
        </p:nvSpPr>
        <p:spPr>
          <a:xfrm>
            <a:off x="14418542" y="6608203"/>
            <a:ext cx="10384" cy="111135"/>
          </a:xfrm>
          <a:custGeom>
            <a:rect b="b" l="l" r="r" t="t"/>
            <a:pathLst>
              <a:path extrusionOk="0" h="1081" w="101">
                <a:moveTo>
                  <a:pt x="51" y="0"/>
                </a:moveTo>
                <a:cubicBezTo>
                  <a:pt x="24" y="0"/>
                  <a:pt x="1" y="22"/>
                  <a:pt x="1" y="50"/>
                </a:cubicBezTo>
                <a:lnTo>
                  <a:pt x="1" y="1031"/>
                </a:lnTo>
                <a:cubicBezTo>
                  <a:pt x="1" y="1058"/>
                  <a:pt x="22" y="1081"/>
                  <a:pt x="51" y="1081"/>
                </a:cubicBezTo>
                <a:cubicBezTo>
                  <a:pt x="77" y="1081"/>
                  <a:pt x="101" y="1059"/>
                  <a:pt x="101" y="1033"/>
                </a:cubicBezTo>
                <a:lnTo>
                  <a:pt x="101" y="50"/>
                </a:lnTo>
                <a:cubicBezTo>
                  <a:pt x="101" y="23"/>
                  <a:pt x="77" y="0"/>
                  <a:pt x="51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27"/>
          <p:cNvSpPr/>
          <p:nvPr/>
        </p:nvSpPr>
        <p:spPr>
          <a:xfrm>
            <a:off x="14462234" y="6608203"/>
            <a:ext cx="10384" cy="111135"/>
          </a:xfrm>
          <a:custGeom>
            <a:rect b="b" l="l" r="r" t="t"/>
            <a:pathLst>
              <a:path extrusionOk="0" h="1081" w="101">
                <a:moveTo>
                  <a:pt x="50" y="0"/>
                </a:moveTo>
                <a:cubicBezTo>
                  <a:pt x="24" y="0"/>
                  <a:pt x="0" y="22"/>
                  <a:pt x="0" y="50"/>
                </a:cubicBezTo>
                <a:lnTo>
                  <a:pt x="0" y="1031"/>
                </a:lnTo>
                <a:cubicBezTo>
                  <a:pt x="0" y="1058"/>
                  <a:pt x="22" y="1081"/>
                  <a:pt x="50" y="1081"/>
                </a:cubicBezTo>
                <a:cubicBezTo>
                  <a:pt x="77" y="1081"/>
                  <a:pt x="100" y="1059"/>
                  <a:pt x="100" y="1033"/>
                </a:cubicBezTo>
                <a:lnTo>
                  <a:pt x="100" y="50"/>
                </a:lnTo>
                <a:cubicBezTo>
                  <a:pt x="100" y="23"/>
                  <a:pt x="77" y="0"/>
                  <a:pt x="50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27"/>
          <p:cNvSpPr/>
          <p:nvPr/>
        </p:nvSpPr>
        <p:spPr>
          <a:xfrm>
            <a:off x="14505824" y="6608203"/>
            <a:ext cx="10486" cy="111135"/>
          </a:xfrm>
          <a:custGeom>
            <a:rect b="b" l="l" r="r" t="t"/>
            <a:pathLst>
              <a:path extrusionOk="0" h="1081" w="102">
                <a:moveTo>
                  <a:pt x="51" y="0"/>
                </a:moveTo>
                <a:cubicBezTo>
                  <a:pt x="24" y="0"/>
                  <a:pt x="1" y="22"/>
                  <a:pt x="1" y="50"/>
                </a:cubicBezTo>
                <a:lnTo>
                  <a:pt x="1" y="1031"/>
                </a:lnTo>
                <a:cubicBezTo>
                  <a:pt x="1" y="1058"/>
                  <a:pt x="22" y="1081"/>
                  <a:pt x="51" y="1081"/>
                </a:cubicBezTo>
                <a:cubicBezTo>
                  <a:pt x="79" y="1081"/>
                  <a:pt x="101" y="1059"/>
                  <a:pt x="101" y="1033"/>
                </a:cubicBezTo>
                <a:lnTo>
                  <a:pt x="101" y="50"/>
                </a:lnTo>
                <a:cubicBezTo>
                  <a:pt x="101" y="23"/>
                  <a:pt x="79" y="0"/>
                  <a:pt x="51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27"/>
          <p:cNvSpPr/>
          <p:nvPr/>
        </p:nvSpPr>
        <p:spPr>
          <a:xfrm>
            <a:off x="14549517" y="6608203"/>
            <a:ext cx="10384" cy="111135"/>
          </a:xfrm>
          <a:custGeom>
            <a:rect b="b" l="l" r="r" t="t"/>
            <a:pathLst>
              <a:path extrusionOk="0" h="1081" w="101">
                <a:moveTo>
                  <a:pt x="51" y="0"/>
                </a:moveTo>
                <a:cubicBezTo>
                  <a:pt x="24" y="0"/>
                  <a:pt x="0" y="22"/>
                  <a:pt x="0" y="50"/>
                </a:cubicBezTo>
                <a:lnTo>
                  <a:pt x="0" y="1031"/>
                </a:lnTo>
                <a:cubicBezTo>
                  <a:pt x="0" y="1058"/>
                  <a:pt x="22" y="1081"/>
                  <a:pt x="51" y="1081"/>
                </a:cubicBezTo>
                <a:cubicBezTo>
                  <a:pt x="78" y="1081"/>
                  <a:pt x="101" y="1059"/>
                  <a:pt x="101" y="1033"/>
                </a:cubicBezTo>
                <a:lnTo>
                  <a:pt x="101" y="50"/>
                </a:lnTo>
                <a:cubicBezTo>
                  <a:pt x="101" y="23"/>
                  <a:pt x="77" y="0"/>
                  <a:pt x="51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27"/>
          <p:cNvSpPr/>
          <p:nvPr/>
        </p:nvSpPr>
        <p:spPr>
          <a:xfrm>
            <a:off x="14593210" y="6608203"/>
            <a:ext cx="10384" cy="111135"/>
          </a:xfrm>
          <a:custGeom>
            <a:rect b="b" l="l" r="r" t="t"/>
            <a:pathLst>
              <a:path extrusionOk="0" h="1081" w="101">
                <a:moveTo>
                  <a:pt x="50" y="0"/>
                </a:moveTo>
                <a:cubicBezTo>
                  <a:pt x="24" y="0"/>
                  <a:pt x="0" y="22"/>
                  <a:pt x="0" y="50"/>
                </a:cubicBezTo>
                <a:lnTo>
                  <a:pt x="0" y="1031"/>
                </a:lnTo>
                <a:cubicBezTo>
                  <a:pt x="0" y="1058"/>
                  <a:pt x="22" y="1081"/>
                  <a:pt x="50" y="1081"/>
                </a:cubicBezTo>
                <a:cubicBezTo>
                  <a:pt x="78" y="1081"/>
                  <a:pt x="100" y="1059"/>
                  <a:pt x="100" y="1033"/>
                </a:cubicBezTo>
                <a:lnTo>
                  <a:pt x="100" y="50"/>
                </a:lnTo>
                <a:cubicBezTo>
                  <a:pt x="100" y="23"/>
                  <a:pt x="78" y="0"/>
                  <a:pt x="50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27"/>
          <p:cNvSpPr/>
          <p:nvPr/>
        </p:nvSpPr>
        <p:spPr>
          <a:xfrm>
            <a:off x="14290753" y="6646652"/>
            <a:ext cx="225560" cy="10384"/>
          </a:xfrm>
          <a:custGeom>
            <a:rect b="b" l="l" r="r" t="t"/>
            <a:pathLst>
              <a:path extrusionOk="0" h="101" w="2194">
                <a:moveTo>
                  <a:pt x="50" y="1"/>
                </a:moveTo>
                <a:cubicBezTo>
                  <a:pt x="24" y="1"/>
                  <a:pt x="0" y="24"/>
                  <a:pt x="0" y="51"/>
                </a:cubicBezTo>
                <a:cubicBezTo>
                  <a:pt x="0" y="77"/>
                  <a:pt x="22" y="101"/>
                  <a:pt x="50" y="101"/>
                </a:cubicBezTo>
                <a:lnTo>
                  <a:pt x="2143" y="101"/>
                </a:lnTo>
                <a:cubicBezTo>
                  <a:pt x="2171" y="101"/>
                  <a:pt x="2193" y="77"/>
                  <a:pt x="2193" y="51"/>
                </a:cubicBezTo>
                <a:cubicBezTo>
                  <a:pt x="2193" y="24"/>
                  <a:pt x="2171" y="1"/>
                  <a:pt x="2143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27"/>
          <p:cNvSpPr/>
          <p:nvPr/>
        </p:nvSpPr>
        <p:spPr>
          <a:xfrm>
            <a:off x="14507881" y="6667213"/>
            <a:ext cx="136220" cy="10384"/>
          </a:xfrm>
          <a:custGeom>
            <a:rect b="b" l="l" r="r" t="t"/>
            <a:pathLst>
              <a:path extrusionOk="0" h="101" w="1325">
                <a:moveTo>
                  <a:pt x="50" y="0"/>
                </a:moveTo>
                <a:cubicBezTo>
                  <a:pt x="23" y="0"/>
                  <a:pt x="0" y="22"/>
                  <a:pt x="0" y="50"/>
                </a:cubicBezTo>
                <a:cubicBezTo>
                  <a:pt x="0" y="77"/>
                  <a:pt x="22" y="100"/>
                  <a:pt x="50" y="100"/>
                </a:cubicBezTo>
                <a:lnTo>
                  <a:pt x="1274" y="100"/>
                </a:lnTo>
                <a:cubicBezTo>
                  <a:pt x="1302" y="100"/>
                  <a:pt x="1324" y="77"/>
                  <a:pt x="1324" y="50"/>
                </a:cubicBezTo>
                <a:cubicBezTo>
                  <a:pt x="1324" y="24"/>
                  <a:pt x="1302" y="0"/>
                  <a:pt x="1274" y="0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27"/>
          <p:cNvSpPr/>
          <p:nvPr/>
        </p:nvSpPr>
        <p:spPr>
          <a:xfrm>
            <a:off x="14676792" y="6860075"/>
            <a:ext cx="10384" cy="173950"/>
          </a:xfrm>
          <a:custGeom>
            <a:rect b="b" l="l" r="r" t="t"/>
            <a:pathLst>
              <a:path extrusionOk="0" h="1692" w="101">
                <a:moveTo>
                  <a:pt x="51" y="1"/>
                </a:moveTo>
                <a:cubicBezTo>
                  <a:pt x="24" y="1"/>
                  <a:pt x="0" y="22"/>
                  <a:pt x="0" y="51"/>
                </a:cubicBezTo>
                <a:lnTo>
                  <a:pt x="0" y="1642"/>
                </a:lnTo>
                <a:cubicBezTo>
                  <a:pt x="0" y="1669"/>
                  <a:pt x="22" y="1691"/>
                  <a:pt x="51" y="1691"/>
                </a:cubicBezTo>
                <a:cubicBezTo>
                  <a:pt x="78" y="1691"/>
                  <a:pt x="101" y="1670"/>
                  <a:pt x="101" y="1642"/>
                </a:cubicBezTo>
                <a:lnTo>
                  <a:pt x="101" y="51"/>
                </a:lnTo>
                <a:cubicBezTo>
                  <a:pt x="101" y="23"/>
                  <a:pt x="77" y="1"/>
                  <a:pt x="51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27"/>
          <p:cNvSpPr/>
          <p:nvPr/>
        </p:nvSpPr>
        <p:spPr>
          <a:xfrm>
            <a:off x="14297538" y="6565950"/>
            <a:ext cx="155445" cy="10384"/>
          </a:xfrm>
          <a:custGeom>
            <a:rect b="b" l="l" r="r" t="t"/>
            <a:pathLst>
              <a:path extrusionOk="0" h="101" w="1512">
                <a:moveTo>
                  <a:pt x="51" y="1"/>
                </a:moveTo>
                <a:cubicBezTo>
                  <a:pt x="24" y="1"/>
                  <a:pt x="1" y="22"/>
                  <a:pt x="1" y="50"/>
                </a:cubicBezTo>
                <a:cubicBezTo>
                  <a:pt x="1" y="78"/>
                  <a:pt x="22" y="100"/>
                  <a:pt x="51" y="100"/>
                </a:cubicBezTo>
                <a:lnTo>
                  <a:pt x="1462" y="100"/>
                </a:lnTo>
                <a:cubicBezTo>
                  <a:pt x="1489" y="100"/>
                  <a:pt x="1511" y="79"/>
                  <a:pt x="1511" y="50"/>
                </a:cubicBezTo>
                <a:cubicBezTo>
                  <a:pt x="1511" y="23"/>
                  <a:pt x="1490" y="1"/>
                  <a:pt x="1462" y="1"/>
                </a:cubicBezTo>
                <a:close/>
              </a:path>
            </a:pathLst>
          </a:custGeom>
          <a:solidFill>
            <a:srgbClr val="0026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7" name="Google Shape;1497;p27"/>
          <p:cNvGrpSpPr/>
          <p:nvPr/>
        </p:nvGrpSpPr>
        <p:grpSpPr>
          <a:xfrm>
            <a:off x="2923467" y="1485566"/>
            <a:ext cx="3278788" cy="2973797"/>
            <a:chOff x="2923467" y="1485566"/>
            <a:chExt cx="3278788" cy="2973797"/>
          </a:xfrm>
        </p:grpSpPr>
        <p:sp>
          <p:nvSpPr>
            <p:cNvPr id="1498" name="Google Shape;1498;p27"/>
            <p:cNvSpPr/>
            <p:nvPr/>
          </p:nvSpPr>
          <p:spPr>
            <a:xfrm>
              <a:off x="3421305" y="1721495"/>
              <a:ext cx="2246897" cy="2246858"/>
            </a:xfrm>
            <a:custGeom>
              <a:rect b="b" l="l" r="r" t="t"/>
              <a:pathLst>
                <a:path extrusionOk="0" h="57682" w="57683">
                  <a:moveTo>
                    <a:pt x="28841" y="0"/>
                  </a:moveTo>
                  <a:cubicBezTo>
                    <a:pt x="21193" y="0"/>
                    <a:pt x="13856" y="3039"/>
                    <a:pt x="8448" y="8448"/>
                  </a:cubicBezTo>
                  <a:cubicBezTo>
                    <a:pt x="3039" y="13856"/>
                    <a:pt x="0" y="21191"/>
                    <a:pt x="0" y="28841"/>
                  </a:cubicBezTo>
                  <a:cubicBezTo>
                    <a:pt x="0" y="36490"/>
                    <a:pt x="3039" y="43825"/>
                    <a:pt x="8448" y="49235"/>
                  </a:cubicBezTo>
                  <a:cubicBezTo>
                    <a:pt x="13856" y="54643"/>
                    <a:pt x="21193" y="57681"/>
                    <a:pt x="28841" y="57681"/>
                  </a:cubicBezTo>
                  <a:cubicBezTo>
                    <a:pt x="36490" y="57681"/>
                    <a:pt x="43826" y="54643"/>
                    <a:pt x="49235" y="49235"/>
                  </a:cubicBezTo>
                  <a:cubicBezTo>
                    <a:pt x="54644" y="43825"/>
                    <a:pt x="57682" y="36490"/>
                    <a:pt x="57682" y="28841"/>
                  </a:cubicBezTo>
                  <a:cubicBezTo>
                    <a:pt x="57682" y="21191"/>
                    <a:pt x="54644" y="13856"/>
                    <a:pt x="49235" y="8448"/>
                  </a:cubicBezTo>
                  <a:cubicBezTo>
                    <a:pt x="43826" y="3039"/>
                    <a:pt x="36490" y="0"/>
                    <a:pt x="28841" y="0"/>
                  </a:cubicBezTo>
                  <a:close/>
                </a:path>
              </a:pathLst>
            </a:custGeom>
            <a:solidFill>
              <a:srgbClr val="A8E8EB">
                <a:alpha val="25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2923467" y="4011916"/>
              <a:ext cx="3278788" cy="447447"/>
            </a:xfrm>
            <a:custGeom>
              <a:rect b="b" l="l" r="r" t="t"/>
              <a:pathLst>
                <a:path extrusionOk="0" h="11487" w="84174">
                  <a:moveTo>
                    <a:pt x="42086" y="1"/>
                  </a:moveTo>
                  <a:cubicBezTo>
                    <a:pt x="30924" y="1"/>
                    <a:pt x="20220" y="605"/>
                    <a:pt x="12327" y="1683"/>
                  </a:cubicBezTo>
                  <a:cubicBezTo>
                    <a:pt x="4434" y="2759"/>
                    <a:pt x="1" y="4220"/>
                    <a:pt x="1" y="5743"/>
                  </a:cubicBezTo>
                  <a:cubicBezTo>
                    <a:pt x="1" y="7266"/>
                    <a:pt x="4434" y="8728"/>
                    <a:pt x="12327" y="9804"/>
                  </a:cubicBezTo>
                  <a:cubicBezTo>
                    <a:pt x="20220" y="10881"/>
                    <a:pt x="30924" y="11486"/>
                    <a:pt x="42086" y="11486"/>
                  </a:cubicBezTo>
                  <a:cubicBezTo>
                    <a:pt x="53248" y="11486"/>
                    <a:pt x="63953" y="10881"/>
                    <a:pt x="71846" y="9804"/>
                  </a:cubicBezTo>
                  <a:cubicBezTo>
                    <a:pt x="79739" y="8728"/>
                    <a:pt x="84173" y="7266"/>
                    <a:pt x="84173" y="5743"/>
                  </a:cubicBezTo>
                  <a:cubicBezTo>
                    <a:pt x="84173" y="4220"/>
                    <a:pt x="79739" y="2759"/>
                    <a:pt x="71846" y="1683"/>
                  </a:cubicBezTo>
                  <a:cubicBezTo>
                    <a:pt x="63953" y="605"/>
                    <a:pt x="53248" y="1"/>
                    <a:pt x="420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7"/>
            <p:cNvSpPr/>
            <p:nvPr/>
          </p:nvSpPr>
          <p:spPr>
            <a:xfrm>
              <a:off x="4864728" y="1545941"/>
              <a:ext cx="48262" cy="2624230"/>
            </a:xfrm>
            <a:custGeom>
              <a:rect b="b" l="l" r="r" t="t"/>
              <a:pathLst>
                <a:path extrusionOk="0" h="67370" w="1239">
                  <a:moveTo>
                    <a:pt x="0" y="1"/>
                  </a:moveTo>
                  <a:lnTo>
                    <a:pt x="0" y="67370"/>
                  </a:lnTo>
                  <a:lnTo>
                    <a:pt x="1238" y="67370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7"/>
            <p:cNvSpPr/>
            <p:nvPr/>
          </p:nvSpPr>
          <p:spPr>
            <a:xfrm>
              <a:off x="4628098" y="1485566"/>
              <a:ext cx="521535" cy="60415"/>
            </a:xfrm>
            <a:custGeom>
              <a:rect b="b" l="l" r="r" t="t"/>
              <a:pathLst>
                <a:path extrusionOk="0" h="1551" w="13389">
                  <a:moveTo>
                    <a:pt x="4" y="1"/>
                  </a:moveTo>
                  <a:cubicBezTo>
                    <a:pt x="1" y="1"/>
                    <a:pt x="0" y="3"/>
                    <a:pt x="0" y="5"/>
                  </a:cubicBezTo>
                  <a:lnTo>
                    <a:pt x="0" y="1548"/>
                  </a:lnTo>
                  <a:cubicBezTo>
                    <a:pt x="0" y="1550"/>
                    <a:pt x="1" y="1551"/>
                    <a:pt x="4" y="1551"/>
                  </a:cubicBezTo>
                  <a:lnTo>
                    <a:pt x="13385" y="1551"/>
                  </a:lnTo>
                  <a:cubicBezTo>
                    <a:pt x="13387" y="1551"/>
                    <a:pt x="13389" y="1550"/>
                    <a:pt x="13389" y="1548"/>
                  </a:cubicBezTo>
                  <a:lnTo>
                    <a:pt x="13389" y="5"/>
                  </a:lnTo>
                  <a:cubicBezTo>
                    <a:pt x="13389" y="3"/>
                    <a:pt x="13388" y="1"/>
                    <a:pt x="1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7"/>
            <p:cNvSpPr/>
            <p:nvPr/>
          </p:nvSpPr>
          <p:spPr>
            <a:xfrm>
              <a:off x="4864728" y="1545941"/>
              <a:ext cx="48262" cy="60454"/>
            </a:xfrm>
            <a:custGeom>
              <a:rect b="b" l="l" r="r" t="t"/>
              <a:pathLst>
                <a:path extrusionOk="0" h="1552" w="1239">
                  <a:moveTo>
                    <a:pt x="0" y="1"/>
                  </a:moveTo>
                  <a:lnTo>
                    <a:pt x="0" y="1551"/>
                  </a:lnTo>
                  <a:lnTo>
                    <a:pt x="1238" y="1551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7"/>
            <p:cNvSpPr/>
            <p:nvPr/>
          </p:nvSpPr>
          <p:spPr>
            <a:xfrm>
              <a:off x="4784294" y="1906553"/>
              <a:ext cx="393966" cy="888078"/>
            </a:xfrm>
            <a:custGeom>
              <a:rect b="b" l="l" r="r" t="t"/>
              <a:pathLst>
                <a:path extrusionOk="0" h="22799" w="10114">
                  <a:moveTo>
                    <a:pt x="6349" y="1"/>
                  </a:moveTo>
                  <a:lnTo>
                    <a:pt x="6349" y="1"/>
                  </a:lnTo>
                  <a:cubicBezTo>
                    <a:pt x="6063" y="2186"/>
                    <a:pt x="6474" y="5980"/>
                    <a:pt x="8579" y="9478"/>
                  </a:cubicBezTo>
                  <a:cubicBezTo>
                    <a:pt x="9993" y="11831"/>
                    <a:pt x="10113" y="14911"/>
                    <a:pt x="8886" y="17323"/>
                  </a:cubicBezTo>
                  <a:cubicBezTo>
                    <a:pt x="8003" y="19058"/>
                    <a:pt x="6574" y="20133"/>
                    <a:pt x="4965" y="20275"/>
                  </a:cubicBezTo>
                  <a:cubicBezTo>
                    <a:pt x="2755" y="20470"/>
                    <a:pt x="1527" y="21119"/>
                    <a:pt x="886" y="21630"/>
                  </a:cubicBezTo>
                  <a:cubicBezTo>
                    <a:pt x="179" y="22194"/>
                    <a:pt x="6" y="22711"/>
                    <a:pt x="0" y="22733"/>
                  </a:cubicBezTo>
                  <a:lnTo>
                    <a:pt x="201" y="22798"/>
                  </a:lnTo>
                  <a:cubicBezTo>
                    <a:pt x="204" y="22793"/>
                    <a:pt x="369" y="22307"/>
                    <a:pt x="1034" y="21781"/>
                  </a:cubicBezTo>
                  <a:cubicBezTo>
                    <a:pt x="1652" y="21294"/>
                    <a:pt x="2839" y="20674"/>
                    <a:pt x="4983" y="20485"/>
                  </a:cubicBezTo>
                  <a:cubicBezTo>
                    <a:pt x="6666" y="20337"/>
                    <a:pt x="8156" y="19218"/>
                    <a:pt x="9073" y="17418"/>
                  </a:cubicBezTo>
                  <a:cubicBezTo>
                    <a:pt x="9666" y="16250"/>
                    <a:pt x="9967" y="14904"/>
                    <a:pt x="9942" y="13523"/>
                  </a:cubicBezTo>
                  <a:cubicBezTo>
                    <a:pt x="9915" y="12046"/>
                    <a:pt x="9506" y="10610"/>
                    <a:pt x="8759" y="9368"/>
                  </a:cubicBezTo>
                  <a:cubicBezTo>
                    <a:pt x="6684" y="5917"/>
                    <a:pt x="6275" y="2179"/>
                    <a:pt x="6559" y="27"/>
                  </a:cubicBezTo>
                  <a:lnTo>
                    <a:pt x="63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7"/>
            <p:cNvSpPr/>
            <p:nvPr/>
          </p:nvSpPr>
          <p:spPr>
            <a:xfrm>
              <a:off x="4947500" y="1605653"/>
              <a:ext cx="198112" cy="364128"/>
            </a:xfrm>
            <a:custGeom>
              <a:rect b="b" l="l" r="r" t="t"/>
              <a:pathLst>
                <a:path extrusionOk="0" h="9348" w="5086">
                  <a:moveTo>
                    <a:pt x="1300" y="1"/>
                  </a:moveTo>
                  <a:cubicBezTo>
                    <a:pt x="582" y="1"/>
                    <a:pt x="0" y="524"/>
                    <a:pt x="0" y="1168"/>
                  </a:cubicBezTo>
                  <a:lnTo>
                    <a:pt x="0" y="6766"/>
                  </a:lnTo>
                  <a:cubicBezTo>
                    <a:pt x="0" y="7579"/>
                    <a:pt x="456" y="8324"/>
                    <a:pt x="1179" y="8695"/>
                  </a:cubicBezTo>
                  <a:lnTo>
                    <a:pt x="2453" y="9348"/>
                  </a:lnTo>
                  <a:lnTo>
                    <a:pt x="3851" y="8679"/>
                  </a:lnTo>
                  <a:cubicBezTo>
                    <a:pt x="4606" y="8320"/>
                    <a:pt x="5085" y="7559"/>
                    <a:pt x="5085" y="6724"/>
                  </a:cubicBezTo>
                  <a:lnTo>
                    <a:pt x="5085" y="1168"/>
                  </a:lnTo>
                  <a:cubicBezTo>
                    <a:pt x="5085" y="524"/>
                    <a:pt x="4503" y="1"/>
                    <a:pt x="37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7"/>
            <p:cNvSpPr/>
            <p:nvPr/>
          </p:nvSpPr>
          <p:spPr>
            <a:xfrm>
              <a:off x="4979830" y="1633932"/>
              <a:ext cx="133451" cy="207344"/>
            </a:xfrm>
            <a:custGeom>
              <a:rect b="b" l="l" r="r" t="t"/>
              <a:pathLst>
                <a:path extrusionOk="0" h="5323" w="3426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lnTo>
                    <a:pt x="0" y="5319"/>
                  </a:lnTo>
                  <a:cubicBezTo>
                    <a:pt x="0" y="5322"/>
                    <a:pt x="1" y="5323"/>
                    <a:pt x="4" y="5323"/>
                  </a:cubicBezTo>
                  <a:lnTo>
                    <a:pt x="3422" y="5323"/>
                  </a:lnTo>
                  <a:cubicBezTo>
                    <a:pt x="3424" y="5323"/>
                    <a:pt x="3426" y="5322"/>
                    <a:pt x="3426" y="5319"/>
                  </a:cubicBezTo>
                  <a:lnTo>
                    <a:pt x="3426" y="3"/>
                  </a:lnTo>
                  <a:cubicBezTo>
                    <a:pt x="3426" y="1"/>
                    <a:pt x="3424" y="0"/>
                    <a:pt x="34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7"/>
            <p:cNvSpPr/>
            <p:nvPr/>
          </p:nvSpPr>
          <p:spPr>
            <a:xfrm>
              <a:off x="4979830" y="1633932"/>
              <a:ext cx="133451" cy="155849"/>
            </a:xfrm>
            <a:custGeom>
              <a:rect b="b" l="l" r="r" t="t"/>
              <a:pathLst>
                <a:path extrusionOk="0" h="4001" w="3426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lnTo>
                    <a:pt x="0" y="3997"/>
                  </a:lnTo>
                  <a:cubicBezTo>
                    <a:pt x="0" y="3999"/>
                    <a:pt x="1" y="4001"/>
                    <a:pt x="4" y="4001"/>
                  </a:cubicBezTo>
                  <a:lnTo>
                    <a:pt x="3422" y="4001"/>
                  </a:lnTo>
                  <a:cubicBezTo>
                    <a:pt x="3424" y="4001"/>
                    <a:pt x="3426" y="3999"/>
                    <a:pt x="3426" y="3997"/>
                  </a:cubicBezTo>
                  <a:lnTo>
                    <a:pt x="3426" y="3"/>
                  </a:lnTo>
                  <a:cubicBezTo>
                    <a:pt x="3426" y="1"/>
                    <a:pt x="3424" y="0"/>
                    <a:pt x="3422" y="0"/>
                  </a:cubicBezTo>
                  <a:close/>
                </a:path>
              </a:pathLst>
            </a:custGeom>
            <a:solidFill>
              <a:srgbClr val="B6EC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7"/>
            <p:cNvSpPr/>
            <p:nvPr/>
          </p:nvSpPr>
          <p:spPr>
            <a:xfrm>
              <a:off x="5032375" y="1545941"/>
              <a:ext cx="28280" cy="60454"/>
            </a:xfrm>
            <a:custGeom>
              <a:rect b="b" l="l" r="r" t="t"/>
              <a:pathLst>
                <a:path extrusionOk="0" h="1552" w="726">
                  <a:moveTo>
                    <a:pt x="1" y="1"/>
                  </a:moveTo>
                  <a:lnTo>
                    <a:pt x="1" y="1551"/>
                  </a:lnTo>
                  <a:lnTo>
                    <a:pt x="725" y="155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7"/>
            <p:cNvSpPr/>
            <p:nvPr/>
          </p:nvSpPr>
          <p:spPr>
            <a:xfrm>
              <a:off x="4639901" y="4145636"/>
              <a:ext cx="497891" cy="61662"/>
            </a:xfrm>
            <a:custGeom>
              <a:rect b="b" l="l" r="r" t="t"/>
              <a:pathLst>
                <a:path extrusionOk="0" h="1583" w="12782">
                  <a:moveTo>
                    <a:pt x="4" y="1"/>
                  </a:moveTo>
                  <a:cubicBezTo>
                    <a:pt x="2" y="1"/>
                    <a:pt x="0" y="2"/>
                    <a:pt x="0" y="5"/>
                  </a:cubicBezTo>
                  <a:lnTo>
                    <a:pt x="0" y="1579"/>
                  </a:lnTo>
                  <a:cubicBezTo>
                    <a:pt x="0" y="1581"/>
                    <a:pt x="2" y="1582"/>
                    <a:pt x="4" y="1582"/>
                  </a:cubicBezTo>
                  <a:lnTo>
                    <a:pt x="12778" y="1582"/>
                  </a:lnTo>
                  <a:cubicBezTo>
                    <a:pt x="12780" y="1582"/>
                    <a:pt x="12782" y="1581"/>
                    <a:pt x="12782" y="1579"/>
                  </a:cubicBezTo>
                  <a:lnTo>
                    <a:pt x="12782" y="5"/>
                  </a:lnTo>
                  <a:cubicBezTo>
                    <a:pt x="12782" y="2"/>
                    <a:pt x="12780" y="1"/>
                    <a:pt x="12778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7"/>
            <p:cNvSpPr/>
            <p:nvPr/>
          </p:nvSpPr>
          <p:spPr>
            <a:xfrm>
              <a:off x="4334171" y="2294743"/>
              <a:ext cx="373866" cy="443007"/>
            </a:xfrm>
            <a:custGeom>
              <a:rect b="b" l="l" r="r" t="t"/>
              <a:pathLst>
                <a:path extrusionOk="0" h="11373" w="9598">
                  <a:moveTo>
                    <a:pt x="7668" y="1"/>
                  </a:moveTo>
                  <a:cubicBezTo>
                    <a:pt x="7668" y="1"/>
                    <a:pt x="7664" y="15"/>
                    <a:pt x="7658" y="43"/>
                  </a:cubicBezTo>
                  <a:cubicBezTo>
                    <a:pt x="7653" y="59"/>
                    <a:pt x="7648" y="81"/>
                    <a:pt x="7641" y="107"/>
                  </a:cubicBezTo>
                  <a:lnTo>
                    <a:pt x="7641" y="108"/>
                  </a:lnTo>
                  <a:cubicBezTo>
                    <a:pt x="7632" y="144"/>
                    <a:pt x="7620" y="187"/>
                    <a:pt x="7605" y="238"/>
                  </a:cubicBezTo>
                  <a:cubicBezTo>
                    <a:pt x="7603" y="246"/>
                    <a:pt x="7600" y="255"/>
                    <a:pt x="7598" y="264"/>
                  </a:cubicBezTo>
                  <a:cubicBezTo>
                    <a:pt x="7593" y="278"/>
                    <a:pt x="7588" y="293"/>
                    <a:pt x="7584" y="308"/>
                  </a:cubicBezTo>
                  <a:lnTo>
                    <a:pt x="7579" y="322"/>
                  </a:lnTo>
                  <a:cubicBezTo>
                    <a:pt x="7415" y="877"/>
                    <a:pt x="7008" y="2049"/>
                    <a:pt x="6251" y="3047"/>
                  </a:cubicBezTo>
                  <a:cubicBezTo>
                    <a:pt x="5606" y="3896"/>
                    <a:pt x="5057" y="4824"/>
                    <a:pt x="4735" y="5400"/>
                  </a:cubicBezTo>
                  <a:cubicBezTo>
                    <a:pt x="4542" y="5747"/>
                    <a:pt x="4432" y="5967"/>
                    <a:pt x="4432" y="5967"/>
                  </a:cubicBezTo>
                  <a:cubicBezTo>
                    <a:pt x="3982" y="5270"/>
                    <a:pt x="3982" y="5143"/>
                    <a:pt x="3821" y="4566"/>
                  </a:cubicBezTo>
                  <a:cubicBezTo>
                    <a:pt x="3729" y="4237"/>
                    <a:pt x="3335" y="1996"/>
                    <a:pt x="3335" y="1996"/>
                  </a:cubicBezTo>
                  <a:cubicBezTo>
                    <a:pt x="2961" y="1853"/>
                    <a:pt x="2453" y="1805"/>
                    <a:pt x="1947" y="1805"/>
                  </a:cubicBezTo>
                  <a:cubicBezTo>
                    <a:pt x="971" y="1805"/>
                    <a:pt x="0" y="1981"/>
                    <a:pt x="0" y="1981"/>
                  </a:cubicBezTo>
                  <a:cubicBezTo>
                    <a:pt x="0" y="1981"/>
                    <a:pt x="783" y="9549"/>
                    <a:pt x="2035" y="10639"/>
                  </a:cubicBezTo>
                  <a:cubicBezTo>
                    <a:pt x="2723" y="11237"/>
                    <a:pt x="3366" y="11372"/>
                    <a:pt x="3806" y="11372"/>
                  </a:cubicBezTo>
                  <a:cubicBezTo>
                    <a:pt x="4167" y="11372"/>
                    <a:pt x="4391" y="11281"/>
                    <a:pt x="4391" y="11281"/>
                  </a:cubicBezTo>
                  <a:cubicBezTo>
                    <a:pt x="4476" y="11231"/>
                    <a:pt x="4871" y="11103"/>
                    <a:pt x="4959" y="11030"/>
                  </a:cubicBezTo>
                  <a:cubicBezTo>
                    <a:pt x="6431" y="9782"/>
                    <a:pt x="7781" y="5615"/>
                    <a:pt x="7974" y="4738"/>
                  </a:cubicBezTo>
                  <a:cubicBezTo>
                    <a:pt x="8140" y="3977"/>
                    <a:pt x="9091" y="2092"/>
                    <a:pt x="9343" y="1355"/>
                  </a:cubicBezTo>
                  <a:cubicBezTo>
                    <a:pt x="9399" y="1193"/>
                    <a:pt x="9598" y="630"/>
                    <a:pt x="9598" y="630"/>
                  </a:cubicBezTo>
                  <a:cubicBezTo>
                    <a:pt x="8897" y="44"/>
                    <a:pt x="8291" y="27"/>
                    <a:pt x="7950" y="27"/>
                  </a:cubicBezTo>
                  <a:cubicBezTo>
                    <a:pt x="7928" y="27"/>
                    <a:pt x="7907" y="27"/>
                    <a:pt x="7888" y="27"/>
                  </a:cubicBezTo>
                  <a:cubicBezTo>
                    <a:pt x="7805" y="27"/>
                    <a:pt x="7743" y="25"/>
                    <a:pt x="7704" y="12"/>
                  </a:cubicBezTo>
                  <a:cubicBezTo>
                    <a:pt x="7679" y="5"/>
                    <a:pt x="7668" y="1"/>
                    <a:pt x="7668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7"/>
            <p:cNvSpPr/>
            <p:nvPr/>
          </p:nvSpPr>
          <p:spPr>
            <a:xfrm>
              <a:off x="4494339" y="2505003"/>
              <a:ext cx="29760" cy="95628"/>
            </a:xfrm>
            <a:custGeom>
              <a:rect b="b" l="l" r="r" t="t"/>
              <a:pathLst>
                <a:path extrusionOk="0" h="2455" w="764">
                  <a:moveTo>
                    <a:pt x="625" y="1"/>
                  </a:moveTo>
                  <a:lnTo>
                    <a:pt x="625" y="1"/>
                  </a:lnTo>
                  <a:cubicBezTo>
                    <a:pt x="431" y="348"/>
                    <a:pt x="322" y="568"/>
                    <a:pt x="322" y="568"/>
                  </a:cubicBezTo>
                  <a:cubicBezTo>
                    <a:pt x="322" y="568"/>
                    <a:pt x="363" y="1320"/>
                    <a:pt x="1" y="2455"/>
                  </a:cubicBezTo>
                  <a:cubicBezTo>
                    <a:pt x="321" y="2216"/>
                    <a:pt x="764" y="1613"/>
                    <a:pt x="625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7"/>
            <p:cNvSpPr/>
            <p:nvPr/>
          </p:nvSpPr>
          <p:spPr>
            <a:xfrm>
              <a:off x="4597599" y="2048025"/>
              <a:ext cx="200372" cy="303830"/>
            </a:xfrm>
            <a:custGeom>
              <a:rect b="b" l="l" r="r" t="t"/>
              <a:pathLst>
                <a:path extrusionOk="0" h="7800" w="5144">
                  <a:moveTo>
                    <a:pt x="3619" y="1"/>
                  </a:moveTo>
                  <a:cubicBezTo>
                    <a:pt x="3391" y="1"/>
                    <a:pt x="3242" y="418"/>
                    <a:pt x="3156" y="689"/>
                  </a:cubicBezTo>
                  <a:cubicBezTo>
                    <a:pt x="3056" y="1005"/>
                    <a:pt x="2644" y="2575"/>
                    <a:pt x="2502" y="2575"/>
                  </a:cubicBezTo>
                  <a:cubicBezTo>
                    <a:pt x="2500" y="2575"/>
                    <a:pt x="2498" y="2574"/>
                    <a:pt x="2495" y="2573"/>
                  </a:cubicBezTo>
                  <a:cubicBezTo>
                    <a:pt x="2403" y="2534"/>
                    <a:pt x="2620" y="1584"/>
                    <a:pt x="2697" y="1285"/>
                  </a:cubicBezTo>
                  <a:cubicBezTo>
                    <a:pt x="2795" y="904"/>
                    <a:pt x="2836" y="267"/>
                    <a:pt x="2639" y="226"/>
                  </a:cubicBezTo>
                  <a:cubicBezTo>
                    <a:pt x="2612" y="221"/>
                    <a:pt x="2588" y="217"/>
                    <a:pt x="2566" y="217"/>
                  </a:cubicBezTo>
                  <a:cubicBezTo>
                    <a:pt x="2431" y="217"/>
                    <a:pt x="2385" y="337"/>
                    <a:pt x="2210" y="709"/>
                  </a:cubicBezTo>
                  <a:cubicBezTo>
                    <a:pt x="2005" y="1143"/>
                    <a:pt x="1805" y="2584"/>
                    <a:pt x="1761" y="2825"/>
                  </a:cubicBezTo>
                  <a:cubicBezTo>
                    <a:pt x="1718" y="3066"/>
                    <a:pt x="1631" y="3446"/>
                    <a:pt x="1452" y="3766"/>
                  </a:cubicBezTo>
                  <a:cubicBezTo>
                    <a:pt x="1281" y="4072"/>
                    <a:pt x="1138" y="4317"/>
                    <a:pt x="1036" y="4317"/>
                  </a:cubicBezTo>
                  <a:cubicBezTo>
                    <a:pt x="1031" y="4317"/>
                    <a:pt x="1027" y="4317"/>
                    <a:pt x="1023" y="4316"/>
                  </a:cubicBezTo>
                  <a:cubicBezTo>
                    <a:pt x="919" y="4294"/>
                    <a:pt x="1002" y="3858"/>
                    <a:pt x="1229" y="3387"/>
                  </a:cubicBezTo>
                  <a:cubicBezTo>
                    <a:pt x="1439" y="2956"/>
                    <a:pt x="1241" y="2713"/>
                    <a:pt x="1117" y="2713"/>
                  </a:cubicBezTo>
                  <a:cubicBezTo>
                    <a:pt x="1106" y="2713"/>
                    <a:pt x="1096" y="2715"/>
                    <a:pt x="1086" y="2719"/>
                  </a:cubicBezTo>
                  <a:cubicBezTo>
                    <a:pt x="972" y="2769"/>
                    <a:pt x="387" y="3430"/>
                    <a:pt x="394" y="3653"/>
                  </a:cubicBezTo>
                  <a:cubicBezTo>
                    <a:pt x="400" y="3876"/>
                    <a:pt x="292" y="4219"/>
                    <a:pt x="147" y="4748"/>
                  </a:cubicBezTo>
                  <a:cubicBezTo>
                    <a:pt x="1" y="5276"/>
                    <a:pt x="282" y="5608"/>
                    <a:pt x="676" y="6043"/>
                  </a:cubicBezTo>
                  <a:cubicBezTo>
                    <a:pt x="813" y="6193"/>
                    <a:pt x="882" y="6327"/>
                    <a:pt x="915" y="6438"/>
                  </a:cubicBezTo>
                  <a:cubicBezTo>
                    <a:pt x="943" y="6531"/>
                    <a:pt x="945" y="6608"/>
                    <a:pt x="938" y="6663"/>
                  </a:cubicBezTo>
                  <a:lnTo>
                    <a:pt x="938" y="6664"/>
                  </a:lnTo>
                  <a:cubicBezTo>
                    <a:pt x="932" y="6720"/>
                    <a:pt x="915" y="6755"/>
                    <a:pt x="911" y="6764"/>
                  </a:cubicBezTo>
                  <a:cubicBezTo>
                    <a:pt x="910" y="6765"/>
                    <a:pt x="910" y="6766"/>
                    <a:pt x="910" y="6766"/>
                  </a:cubicBezTo>
                  <a:cubicBezTo>
                    <a:pt x="906" y="6772"/>
                    <a:pt x="905" y="6779"/>
                    <a:pt x="905" y="6785"/>
                  </a:cubicBezTo>
                  <a:cubicBezTo>
                    <a:pt x="905" y="6801"/>
                    <a:pt x="914" y="6821"/>
                    <a:pt x="931" y="6842"/>
                  </a:cubicBezTo>
                  <a:cubicBezTo>
                    <a:pt x="1129" y="7113"/>
                    <a:pt x="2449" y="7800"/>
                    <a:pt x="2449" y="7800"/>
                  </a:cubicBezTo>
                  <a:lnTo>
                    <a:pt x="2500" y="7704"/>
                  </a:lnTo>
                  <a:lnTo>
                    <a:pt x="2817" y="7111"/>
                  </a:lnTo>
                  <a:cubicBezTo>
                    <a:pt x="2817" y="7111"/>
                    <a:pt x="3080" y="6873"/>
                    <a:pt x="3453" y="6326"/>
                  </a:cubicBezTo>
                  <a:cubicBezTo>
                    <a:pt x="3825" y="5781"/>
                    <a:pt x="4224" y="4380"/>
                    <a:pt x="4396" y="4081"/>
                  </a:cubicBezTo>
                  <a:cubicBezTo>
                    <a:pt x="4569" y="3781"/>
                    <a:pt x="4941" y="2924"/>
                    <a:pt x="5046" y="2503"/>
                  </a:cubicBezTo>
                  <a:cubicBezTo>
                    <a:pt x="5143" y="2134"/>
                    <a:pt x="4978" y="1974"/>
                    <a:pt x="4828" y="1974"/>
                  </a:cubicBezTo>
                  <a:cubicBezTo>
                    <a:pt x="4808" y="1974"/>
                    <a:pt x="4788" y="1977"/>
                    <a:pt x="4769" y="1983"/>
                  </a:cubicBezTo>
                  <a:cubicBezTo>
                    <a:pt x="4609" y="2033"/>
                    <a:pt x="4283" y="2991"/>
                    <a:pt x="4160" y="3208"/>
                  </a:cubicBezTo>
                  <a:cubicBezTo>
                    <a:pt x="4101" y="3310"/>
                    <a:pt x="4021" y="3361"/>
                    <a:pt x="3963" y="3361"/>
                  </a:cubicBezTo>
                  <a:cubicBezTo>
                    <a:pt x="3898" y="3361"/>
                    <a:pt x="3859" y="3300"/>
                    <a:pt x="3902" y="3180"/>
                  </a:cubicBezTo>
                  <a:cubicBezTo>
                    <a:pt x="3984" y="2952"/>
                    <a:pt x="4114" y="2375"/>
                    <a:pt x="4330" y="1624"/>
                  </a:cubicBezTo>
                  <a:cubicBezTo>
                    <a:pt x="4547" y="873"/>
                    <a:pt x="4447" y="621"/>
                    <a:pt x="4242" y="611"/>
                  </a:cubicBezTo>
                  <a:cubicBezTo>
                    <a:pt x="4239" y="611"/>
                    <a:pt x="4236" y="611"/>
                    <a:pt x="4234" y="611"/>
                  </a:cubicBezTo>
                  <a:cubicBezTo>
                    <a:pt x="4033" y="611"/>
                    <a:pt x="3943" y="997"/>
                    <a:pt x="3876" y="1325"/>
                  </a:cubicBezTo>
                  <a:cubicBezTo>
                    <a:pt x="3807" y="1658"/>
                    <a:pt x="3526" y="2498"/>
                    <a:pt x="3474" y="2592"/>
                  </a:cubicBezTo>
                  <a:cubicBezTo>
                    <a:pt x="3436" y="2662"/>
                    <a:pt x="3356" y="2797"/>
                    <a:pt x="3305" y="2797"/>
                  </a:cubicBezTo>
                  <a:cubicBezTo>
                    <a:pt x="3288" y="2797"/>
                    <a:pt x="3274" y="2781"/>
                    <a:pt x="3266" y="2740"/>
                  </a:cubicBezTo>
                  <a:cubicBezTo>
                    <a:pt x="3234" y="2584"/>
                    <a:pt x="3418" y="1955"/>
                    <a:pt x="3418" y="1955"/>
                  </a:cubicBezTo>
                  <a:cubicBezTo>
                    <a:pt x="3478" y="1665"/>
                    <a:pt x="4016" y="230"/>
                    <a:pt x="3757" y="49"/>
                  </a:cubicBezTo>
                  <a:cubicBezTo>
                    <a:pt x="3708" y="16"/>
                    <a:pt x="3662" y="1"/>
                    <a:pt x="3619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7"/>
            <p:cNvSpPr/>
            <p:nvPr/>
          </p:nvSpPr>
          <p:spPr>
            <a:xfrm>
              <a:off x="4659298" y="2206479"/>
              <a:ext cx="33772" cy="68011"/>
            </a:xfrm>
            <a:custGeom>
              <a:rect b="b" l="l" r="r" t="t"/>
              <a:pathLst>
                <a:path extrusionOk="0" h="1746" w="867">
                  <a:moveTo>
                    <a:pt x="1" y="0"/>
                  </a:moveTo>
                  <a:cubicBezTo>
                    <a:pt x="1" y="0"/>
                    <a:pt x="866" y="630"/>
                    <a:pt x="340" y="1746"/>
                  </a:cubicBezTo>
                  <a:cubicBezTo>
                    <a:pt x="340" y="1746"/>
                    <a:pt x="724" y="1604"/>
                    <a:pt x="704" y="946"/>
                  </a:cubicBezTo>
                  <a:cubicBezTo>
                    <a:pt x="684" y="2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7"/>
            <p:cNvSpPr/>
            <p:nvPr/>
          </p:nvSpPr>
          <p:spPr>
            <a:xfrm>
              <a:off x="4672776" y="2161334"/>
              <a:ext cx="87098" cy="44640"/>
            </a:xfrm>
            <a:custGeom>
              <a:rect b="b" l="l" r="r" t="t"/>
              <a:pathLst>
                <a:path extrusionOk="0" h="1146" w="2236">
                  <a:moveTo>
                    <a:pt x="506" y="0"/>
                  </a:moveTo>
                  <a:cubicBezTo>
                    <a:pt x="201" y="0"/>
                    <a:pt x="0" y="66"/>
                    <a:pt x="0" y="66"/>
                  </a:cubicBezTo>
                  <a:cubicBezTo>
                    <a:pt x="1359" y="106"/>
                    <a:pt x="2235" y="1146"/>
                    <a:pt x="2235" y="1146"/>
                  </a:cubicBezTo>
                  <a:cubicBezTo>
                    <a:pt x="2235" y="1146"/>
                    <a:pt x="1796" y="312"/>
                    <a:pt x="1161" y="104"/>
                  </a:cubicBezTo>
                  <a:cubicBezTo>
                    <a:pt x="918" y="25"/>
                    <a:pt x="693" y="0"/>
                    <a:pt x="506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7"/>
            <p:cNvSpPr/>
            <p:nvPr/>
          </p:nvSpPr>
          <p:spPr>
            <a:xfrm>
              <a:off x="4629462" y="2296262"/>
              <a:ext cx="23527" cy="19554"/>
            </a:xfrm>
            <a:custGeom>
              <a:rect b="b" l="l" r="r" t="t"/>
              <a:pathLst>
                <a:path extrusionOk="0" h="502" w="604">
                  <a:moveTo>
                    <a:pt x="78" y="1"/>
                  </a:moveTo>
                  <a:cubicBezTo>
                    <a:pt x="73" y="18"/>
                    <a:pt x="68" y="39"/>
                    <a:pt x="62" y="65"/>
                  </a:cubicBezTo>
                  <a:lnTo>
                    <a:pt x="62" y="66"/>
                  </a:lnTo>
                  <a:cubicBezTo>
                    <a:pt x="52" y="102"/>
                    <a:pt x="41" y="146"/>
                    <a:pt x="26" y="197"/>
                  </a:cubicBezTo>
                  <a:cubicBezTo>
                    <a:pt x="23" y="204"/>
                    <a:pt x="21" y="213"/>
                    <a:pt x="18" y="223"/>
                  </a:cubicBezTo>
                  <a:cubicBezTo>
                    <a:pt x="13" y="237"/>
                    <a:pt x="9" y="252"/>
                    <a:pt x="5" y="266"/>
                  </a:cubicBezTo>
                  <a:lnTo>
                    <a:pt x="0" y="280"/>
                  </a:lnTo>
                  <a:cubicBezTo>
                    <a:pt x="322" y="489"/>
                    <a:pt x="547" y="501"/>
                    <a:pt x="595" y="501"/>
                  </a:cubicBezTo>
                  <a:cubicBezTo>
                    <a:pt x="601" y="501"/>
                    <a:pt x="604" y="501"/>
                    <a:pt x="604" y="501"/>
                  </a:cubicBezTo>
                  <a:cubicBezTo>
                    <a:pt x="354" y="398"/>
                    <a:pt x="181" y="179"/>
                    <a:pt x="78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7"/>
            <p:cNvSpPr/>
            <p:nvPr/>
          </p:nvSpPr>
          <p:spPr>
            <a:xfrm>
              <a:off x="3872480" y="2928989"/>
              <a:ext cx="552814" cy="1149566"/>
            </a:xfrm>
            <a:custGeom>
              <a:rect b="b" l="l" r="r" t="t"/>
              <a:pathLst>
                <a:path extrusionOk="0" h="29512" w="14192">
                  <a:moveTo>
                    <a:pt x="5630" y="0"/>
                  </a:moveTo>
                  <a:cubicBezTo>
                    <a:pt x="3850" y="0"/>
                    <a:pt x="2247" y="125"/>
                    <a:pt x="1422" y="495"/>
                  </a:cubicBezTo>
                  <a:cubicBezTo>
                    <a:pt x="1231" y="581"/>
                    <a:pt x="1080" y="681"/>
                    <a:pt x="981" y="795"/>
                  </a:cubicBezTo>
                  <a:cubicBezTo>
                    <a:pt x="981" y="795"/>
                    <a:pt x="975" y="2077"/>
                    <a:pt x="1109" y="2677"/>
                  </a:cubicBezTo>
                  <a:cubicBezTo>
                    <a:pt x="1243" y="3277"/>
                    <a:pt x="807" y="5860"/>
                    <a:pt x="1109" y="7537"/>
                  </a:cubicBezTo>
                  <a:cubicBezTo>
                    <a:pt x="1411" y="9216"/>
                    <a:pt x="1948" y="9952"/>
                    <a:pt x="1948" y="10925"/>
                  </a:cubicBezTo>
                  <a:cubicBezTo>
                    <a:pt x="1948" y="11897"/>
                    <a:pt x="1512" y="14750"/>
                    <a:pt x="1679" y="15520"/>
                  </a:cubicBezTo>
                  <a:cubicBezTo>
                    <a:pt x="1847" y="16292"/>
                    <a:pt x="1652" y="17197"/>
                    <a:pt x="1464" y="17702"/>
                  </a:cubicBezTo>
                  <a:cubicBezTo>
                    <a:pt x="1277" y="18204"/>
                    <a:pt x="1" y="26088"/>
                    <a:pt x="68" y="27261"/>
                  </a:cubicBezTo>
                  <a:cubicBezTo>
                    <a:pt x="129" y="28307"/>
                    <a:pt x="469" y="28678"/>
                    <a:pt x="426" y="29128"/>
                  </a:cubicBezTo>
                  <a:cubicBezTo>
                    <a:pt x="1145" y="29433"/>
                    <a:pt x="2226" y="29512"/>
                    <a:pt x="3431" y="29512"/>
                  </a:cubicBezTo>
                  <a:cubicBezTo>
                    <a:pt x="3622" y="29512"/>
                    <a:pt x="3817" y="29510"/>
                    <a:pt x="4014" y="29506"/>
                  </a:cubicBezTo>
                  <a:cubicBezTo>
                    <a:pt x="3923" y="29238"/>
                    <a:pt x="4119" y="28389"/>
                    <a:pt x="4292" y="27965"/>
                  </a:cubicBezTo>
                  <a:cubicBezTo>
                    <a:pt x="4498" y="27463"/>
                    <a:pt x="4087" y="26926"/>
                    <a:pt x="4292" y="26456"/>
                  </a:cubicBezTo>
                  <a:cubicBezTo>
                    <a:pt x="4498" y="25987"/>
                    <a:pt x="5202" y="21122"/>
                    <a:pt x="5369" y="20821"/>
                  </a:cubicBezTo>
                  <a:cubicBezTo>
                    <a:pt x="5536" y="20519"/>
                    <a:pt x="6257" y="19581"/>
                    <a:pt x="6375" y="17165"/>
                  </a:cubicBezTo>
                  <a:cubicBezTo>
                    <a:pt x="6457" y="15509"/>
                    <a:pt x="7620" y="13100"/>
                    <a:pt x="7649" y="13039"/>
                  </a:cubicBezTo>
                  <a:lnTo>
                    <a:pt x="7649" y="13042"/>
                  </a:lnTo>
                  <a:lnTo>
                    <a:pt x="7649" y="13044"/>
                  </a:lnTo>
                  <a:cubicBezTo>
                    <a:pt x="7649" y="13046"/>
                    <a:pt x="7649" y="13048"/>
                    <a:pt x="7648" y="13049"/>
                  </a:cubicBezTo>
                  <a:lnTo>
                    <a:pt x="7648" y="13053"/>
                  </a:lnTo>
                  <a:cubicBezTo>
                    <a:pt x="7586" y="13382"/>
                    <a:pt x="6591" y="18676"/>
                    <a:pt x="6495" y="20350"/>
                  </a:cubicBezTo>
                  <a:cubicBezTo>
                    <a:pt x="6394" y="22078"/>
                    <a:pt x="6730" y="22765"/>
                    <a:pt x="6629" y="23066"/>
                  </a:cubicBezTo>
                  <a:cubicBezTo>
                    <a:pt x="6528" y="23368"/>
                    <a:pt x="6544" y="24191"/>
                    <a:pt x="6579" y="24610"/>
                  </a:cubicBezTo>
                  <a:cubicBezTo>
                    <a:pt x="6613" y="25030"/>
                    <a:pt x="6629" y="25466"/>
                    <a:pt x="6595" y="25567"/>
                  </a:cubicBezTo>
                  <a:cubicBezTo>
                    <a:pt x="6562" y="25666"/>
                    <a:pt x="6127" y="25987"/>
                    <a:pt x="6176" y="26555"/>
                  </a:cubicBezTo>
                  <a:cubicBezTo>
                    <a:pt x="6226" y="27126"/>
                    <a:pt x="6763" y="27411"/>
                    <a:pt x="6947" y="27881"/>
                  </a:cubicBezTo>
                  <a:cubicBezTo>
                    <a:pt x="7009" y="28038"/>
                    <a:pt x="7348" y="28110"/>
                    <a:pt x="7783" y="28110"/>
                  </a:cubicBezTo>
                  <a:cubicBezTo>
                    <a:pt x="8144" y="28110"/>
                    <a:pt x="8571" y="28060"/>
                    <a:pt x="8959" y="27967"/>
                  </a:cubicBezTo>
                  <a:cubicBezTo>
                    <a:pt x="9499" y="27838"/>
                    <a:pt x="9964" y="27624"/>
                    <a:pt x="10067" y="27344"/>
                  </a:cubicBezTo>
                  <a:cubicBezTo>
                    <a:pt x="10335" y="26623"/>
                    <a:pt x="10051" y="26439"/>
                    <a:pt x="10251" y="26187"/>
                  </a:cubicBezTo>
                  <a:cubicBezTo>
                    <a:pt x="10452" y="25935"/>
                    <a:pt x="10083" y="25666"/>
                    <a:pt x="10067" y="25214"/>
                  </a:cubicBezTo>
                  <a:cubicBezTo>
                    <a:pt x="10051" y="24761"/>
                    <a:pt x="10335" y="24175"/>
                    <a:pt x="10335" y="23755"/>
                  </a:cubicBezTo>
                  <a:cubicBezTo>
                    <a:pt x="10335" y="23336"/>
                    <a:pt x="10470" y="22312"/>
                    <a:pt x="10637" y="21659"/>
                  </a:cubicBezTo>
                  <a:cubicBezTo>
                    <a:pt x="10805" y="21005"/>
                    <a:pt x="11040" y="18656"/>
                    <a:pt x="11442" y="17398"/>
                  </a:cubicBezTo>
                  <a:cubicBezTo>
                    <a:pt x="11844" y="16139"/>
                    <a:pt x="11996" y="15285"/>
                    <a:pt x="12701" y="13524"/>
                  </a:cubicBezTo>
                  <a:cubicBezTo>
                    <a:pt x="13401" y="11764"/>
                    <a:pt x="14191" y="3414"/>
                    <a:pt x="13645" y="519"/>
                  </a:cubicBezTo>
                  <a:cubicBezTo>
                    <a:pt x="13645" y="519"/>
                    <a:pt x="9267" y="0"/>
                    <a:pt x="5630" y="0"/>
                  </a:cubicBezTo>
                  <a:close/>
                </a:path>
              </a:pathLst>
            </a:custGeom>
            <a:solidFill>
              <a:srgbClr val="0DCA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7"/>
            <p:cNvSpPr/>
            <p:nvPr/>
          </p:nvSpPr>
          <p:spPr>
            <a:xfrm>
              <a:off x="3872480" y="2948192"/>
              <a:ext cx="154953" cy="1124637"/>
            </a:xfrm>
            <a:custGeom>
              <a:rect b="b" l="l" r="r" t="t"/>
              <a:pathLst>
                <a:path extrusionOk="0" h="28872" w="3978">
                  <a:moveTo>
                    <a:pt x="1421" y="1"/>
                  </a:moveTo>
                  <a:cubicBezTo>
                    <a:pt x="1229" y="87"/>
                    <a:pt x="1079" y="186"/>
                    <a:pt x="980" y="300"/>
                  </a:cubicBezTo>
                  <a:cubicBezTo>
                    <a:pt x="980" y="300"/>
                    <a:pt x="973" y="1583"/>
                    <a:pt x="1108" y="2183"/>
                  </a:cubicBezTo>
                  <a:cubicBezTo>
                    <a:pt x="1242" y="2783"/>
                    <a:pt x="806" y="5366"/>
                    <a:pt x="1108" y="7043"/>
                  </a:cubicBezTo>
                  <a:cubicBezTo>
                    <a:pt x="1410" y="8721"/>
                    <a:pt x="1947" y="9458"/>
                    <a:pt x="1947" y="10431"/>
                  </a:cubicBezTo>
                  <a:cubicBezTo>
                    <a:pt x="1947" y="11403"/>
                    <a:pt x="1510" y="14255"/>
                    <a:pt x="1678" y="15026"/>
                  </a:cubicBezTo>
                  <a:cubicBezTo>
                    <a:pt x="1846" y="15798"/>
                    <a:pt x="1651" y="16703"/>
                    <a:pt x="1463" y="17207"/>
                  </a:cubicBezTo>
                  <a:cubicBezTo>
                    <a:pt x="1275" y="17711"/>
                    <a:pt x="1" y="25594"/>
                    <a:pt x="67" y="26767"/>
                  </a:cubicBezTo>
                  <a:cubicBezTo>
                    <a:pt x="128" y="27812"/>
                    <a:pt x="107" y="27837"/>
                    <a:pt x="65" y="28287"/>
                  </a:cubicBezTo>
                  <a:cubicBezTo>
                    <a:pt x="260" y="28645"/>
                    <a:pt x="689" y="28834"/>
                    <a:pt x="1331" y="28871"/>
                  </a:cubicBezTo>
                  <a:cubicBezTo>
                    <a:pt x="1359" y="28776"/>
                    <a:pt x="1407" y="28349"/>
                    <a:pt x="1433" y="28261"/>
                  </a:cubicBezTo>
                  <a:cubicBezTo>
                    <a:pt x="1733" y="27314"/>
                    <a:pt x="2182" y="26067"/>
                    <a:pt x="1832" y="23972"/>
                  </a:cubicBezTo>
                  <a:cubicBezTo>
                    <a:pt x="1483" y="21877"/>
                    <a:pt x="2980" y="19533"/>
                    <a:pt x="3428" y="18285"/>
                  </a:cubicBezTo>
                  <a:cubicBezTo>
                    <a:pt x="3878" y="17038"/>
                    <a:pt x="3728" y="16540"/>
                    <a:pt x="3413" y="15193"/>
                  </a:cubicBezTo>
                  <a:cubicBezTo>
                    <a:pt x="3099" y="13846"/>
                    <a:pt x="3978" y="12001"/>
                    <a:pt x="3479" y="10804"/>
                  </a:cubicBezTo>
                  <a:cubicBezTo>
                    <a:pt x="2980" y="9607"/>
                    <a:pt x="2607" y="6564"/>
                    <a:pt x="3105" y="4518"/>
                  </a:cubicBezTo>
                  <a:cubicBezTo>
                    <a:pt x="3604" y="2473"/>
                    <a:pt x="3105" y="528"/>
                    <a:pt x="3105" y="528"/>
                  </a:cubicBezTo>
                  <a:cubicBezTo>
                    <a:pt x="2489" y="255"/>
                    <a:pt x="1928" y="86"/>
                    <a:pt x="1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7"/>
            <p:cNvSpPr/>
            <p:nvPr/>
          </p:nvSpPr>
          <p:spPr>
            <a:xfrm>
              <a:off x="4110979" y="3197637"/>
              <a:ext cx="119350" cy="826338"/>
            </a:xfrm>
            <a:custGeom>
              <a:rect b="b" l="l" r="r" t="t"/>
              <a:pathLst>
                <a:path extrusionOk="0" h="21214" w="3064">
                  <a:moveTo>
                    <a:pt x="2600" y="1"/>
                  </a:moveTo>
                  <a:cubicBezTo>
                    <a:pt x="2568" y="2408"/>
                    <a:pt x="1525" y="6141"/>
                    <a:pt x="1525" y="6141"/>
                  </a:cubicBezTo>
                  <a:cubicBezTo>
                    <a:pt x="1525" y="6141"/>
                    <a:pt x="1524" y="6142"/>
                    <a:pt x="1524" y="6145"/>
                  </a:cubicBezTo>
                  <a:lnTo>
                    <a:pt x="1524" y="6147"/>
                  </a:lnTo>
                  <a:cubicBezTo>
                    <a:pt x="1522" y="6149"/>
                    <a:pt x="1522" y="6150"/>
                    <a:pt x="1522" y="6152"/>
                  </a:cubicBezTo>
                  <a:lnTo>
                    <a:pt x="1522" y="6156"/>
                  </a:lnTo>
                  <a:cubicBezTo>
                    <a:pt x="1461" y="6487"/>
                    <a:pt x="466" y="11780"/>
                    <a:pt x="369" y="13453"/>
                  </a:cubicBezTo>
                  <a:cubicBezTo>
                    <a:pt x="268" y="15181"/>
                    <a:pt x="604" y="15868"/>
                    <a:pt x="503" y="16169"/>
                  </a:cubicBezTo>
                  <a:cubicBezTo>
                    <a:pt x="404" y="16473"/>
                    <a:pt x="420" y="17294"/>
                    <a:pt x="454" y="17713"/>
                  </a:cubicBezTo>
                  <a:cubicBezTo>
                    <a:pt x="487" y="18133"/>
                    <a:pt x="503" y="18569"/>
                    <a:pt x="470" y="18670"/>
                  </a:cubicBezTo>
                  <a:cubicBezTo>
                    <a:pt x="436" y="18770"/>
                    <a:pt x="1" y="19089"/>
                    <a:pt x="51" y="19658"/>
                  </a:cubicBezTo>
                  <a:cubicBezTo>
                    <a:pt x="101" y="20229"/>
                    <a:pt x="638" y="20515"/>
                    <a:pt x="822" y="20984"/>
                  </a:cubicBezTo>
                  <a:cubicBezTo>
                    <a:pt x="884" y="21141"/>
                    <a:pt x="1223" y="21213"/>
                    <a:pt x="1658" y="21213"/>
                  </a:cubicBezTo>
                  <a:cubicBezTo>
                    <a:pt x="2019" y="21213"/>
                    <a:pt x="2446" y="21163"/>
                    <a:pt x="2834" y="21070"/>
                  </a:cubicBezTo>
                  <a:cubicBezTo>
                    <a:pt x="2022" y="20925"/>
                    <a:pt x="2314" y="19965"/>
                    <a:pt x="1796" y="19115"/>
                  </a:cubicBezTo>
                  <a:cubicBezTo>
                    <a:pt x="1098" y="17968"/>
                    <a:pt x="1896" y="16671"/>
                    <a:pt x="2145" y="15773"/>
                  </a:cubicBezTo>
                  <a:cubicBezTo>
                    <a:pt x="2395" y="14875"/>
                    <a:pt x="2145" y="13379"/>
                    <a:pt x="2145" y="13379"/>
                  </a:cubicBezTo>
                  <a:lnTo>
                    <a:pt x="2145" y="11583"/>
                  </a:lnTo>
                  <a:cubicBezTo>
                    <a:pt x="2145" y="9788"/>
                    <a:pt x="2511" y="6961"/>
                    <a:pt x="2943" y="3170"/>
                  </a:cubicBezTo>
                  <a:cubicBezTo>
                    <a:pt x="3064" y="2111"/>
                    <a:pt x="2600" y="1"/>
                    <a:pt x="26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7"/>
            <p:cNvSpPr/>
            <p:nvPr/>
          </p:nvSpPr>
          <p:spPr>
            <a:xfrm>
              <a:off x="3846772" y="4025822"/>
              <a:ext cx="264877" cy="301298"/>
            </a:xfrm>
            <a:custGeom>
              <a:rect b="b" l="l" r="r" t="t"/>
              <a:pathLst>
                <a:path extrusionOk="0" h="7735" w="6800">
                  <a:moveTo>
                    <a:pt x="801" y="1"/>
                  </a:moveTo>
                  <a:lnTo>
                    <a:pt x="801" y="1"/>
                  </a:lnTo>
                  <a:cubicBezTo>
                    <a:pt x="39" y="415"/>
                    <a:pt x="255" y="943"/>
                    <a:pt x="121" y="1865"/>
                  </a:cubicBezTo>
                  <a:cubicBezTo>
                    <a:pt x="116" y="1893"/>
                    <a:pt x="113" y="1918"/>
                    <a:pt x="110" y="1944"/>
                  </a:cubicBezTo>
                  <a:cubicBezTo>
                    <a:pt x="1" y="2830"/>
                    <a:pt x="264" y="3526"/>
                    <a:pt x="612" y="4039"/>
                  </a:cubicBezTo>
                  <a:cubicBezTo>
                    <a:pt x="970" y="4569"/>
                    <a:pt x="1026" y="4584"/>
                    <a:pt x="1563" y="5774"/>
                  </a:cubicBezTo>
                  <a:cubicBezTo>
                    <a:pt x="2100" y="6966"/>
                    <a:pt x="2989" y="7401"/>
                    <a:pt x="4163" y="7653"/>
                  </a:cubicBezTo>
                  <a:cubicBezTo>
                    <a:pt x="4427" y="7710"/>
                    <a:pt x="4677" y="7735"/>
                    <a:pt x="4908" y="7735"/>
                  </a:cubicBezTo>
                  <a:cubicBezTo>
                    <a:pt x="5574" y="7735"/>
                    <a:pt x="6094" y="7533"/>
                    <a:pt x="6393" y="7316"/>
                  </a:cubicBezTo>
                  <a:cubicBezTo>
                    <a:pt x="6452" y="7272"/>
                    <a:pt x="6503" y="7227"/>
                    <a:pt x="6544" y="7184"/>
                  </a:cubicBezTo>
                  <a:cubicBezTo>
                    <a:pt x="6712" y="7009"/>
                    <a:pt x="6800" y="6671"/>
                    <a:pt x="6762" y="6285"/>
                  </a:cubicBezTo>
                  <a:cubicBezTo>
                    <a:pt x="6727" y="5939"/>
                    <a:pt x="6589" y="5554"/>
                    <a:pt x="6309" y="5219"/>
                  </a:cubicBezTo>
                  <a:cubicBezTo>
                    <a:pt x="5722" y="4514"/>
                    <a:pt x="5253" y="2750"/>
                    <a:pt x="4883" y="1864"/>
                  </a:cubicBezTo>
                  <a:cubicBezTo>
                    <a:pt x="4742" y="1525"/>
                    <a:pt x="4800" y="977"/>
                    <a:pt x="3508" y="947"/>
                  </a:cubicBezTo>
                  <a:cubicBezTo>
                    <a:pt x="3452" y="946"/>
                    <a:pt x="3399" y="945"/>
                    <a:pt x="3348" y="945"/>
                  </a:cubicBezTo>
                  <a:cubicBezTo>
                    <a:pt x="2215" y="945"/>
                    <a:pt x="2200" y="1236"/>
                    <a:pt x="2200" y="1236"/>
                  </a:cubicBezTo>
                  <a:cubicBezTo>
                    <a:pt x="1897" y="1182"/>
                    <a:pt x="1668" y="1180"/>
                    <a:pt x="1463" y="1134"/>
                  </a:cubicBezTo>
                  <a:cubicBezTo>
                    <a:pt x="1294" y="1097"/>
                    <a:pt x="1142" y="1029"/>
                    <a:pt x="976" y="877"/>
                  </a:cubicBezTo>
                  <a:cubicBezTo>
                    <a:pt x="665" y="591"/>
                    <a:pt x="775" y="345"/>
                    <a:pt x="775" y="345"/>
                  </a:cubicBezTo>
                  <a:cubicBezTo>
                    <a:pt x="860" y="133"/>
                    <a:pt x="801" y="1"/>
                    <a:pt x="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7"/>
            <p:cNvSpPr/>
            <p:nvPr/>
          </p:nvSpPr>
          <p:spPr>
            <a:xfrm>
              <a:off x="3846772" y="4101505"/>
              <a:ext cx="264877" cy="225613"/>
            </a:xfrm>
            <a:custGeom>
              <a:rect b="b" l="l" r="r" t="t"/>
              <a:pathLst>
                <a:path extrusionOk="0" h="5792" w="6800">
                  <a:moveTo>
                    <a:pt x="110" y="1"/>
                  </a:moveTo>
                  <a:cubicBezTo>
                    <a:pt x="1" y="887"/>
                    <a:pt x="265" y="1583"/>
                    <a:pt x="612" y="2096"/>
                  </a:cubicBezTo>
                  <a:cubicBezTo>
                    <a:pt x="970" y="2625"/>
                    <a:pt x="1027" y="2641"/>
                    <a:pt x="1563" y="3831"/>
                  </a:cubicBezTo>
                  <a:cubicBezTo>
                    <a:pt x="2100" y="5023"/>
                    <a:pt x="2989" y="5458"/>
                    <a:pt x="4163" y="5710"/>
                  </a:cubicBezTo>
                  <a:cubicBezTo>
                    <a:pt x="4426" y="5767"/>
                    <a:pt x="4675" y="5791"/>
                    <a:pt x="4907" y="5791"/>
                  </a:cubicBezTo>
                  <a:cubicBezTo>
                    <a:pt x="5707" y="5791"/>
                    <a:pt x="6297" y="5500"/>
                    <a:pt x="6544" y="5241"/>
                  </a:cubicBezTo>
                  <a:cubicBezTo>
                    <a:pt x="6712" y="5066"/>
                    <a:pt x="6800" y="4729"/>
                    <a:pt x="6762" y="4344"/>
                  </a:cubicBezTo>
                  <a:lnTo>
                    <a:pt x="6762" y="4344"/>
                  </a:lnTo>
                  <a:cubicBezTo>
                    <a:pt x="6722" y="4462"/>
                    <a:pt x="6675" y="4555"/>
                    <a:pt x="6625" y="4631"/>
                  </a:cubicBezTo>
                  <a:cubicBezTo>
                    <a:pt x="6529" y="4776"/>
                    <a:pt x="6369" y="4854"/>
                    <a:pt x="6206" y="4854"/>
                  </a:cubicBezTo>
                  <a:cubicBezTo>
                    <a:pt x="6104" y="4854"/>
                    <a:pt x="6001" y="4823"/>
                    <a:pt x="5912" y="4761"/>
                  </a:cubicBezTo>
                  <a:lnTo>
                    <a:pt x="5269" y="4874"/>
                  </a:lnTo>
                  <a:cubicBezTo>
                    <a:pt x="5107" y="5152"/>
                    <a:pt x="4811" y="5318"/>
                    <a:pt x="4495" y="5318"/>
                  </a:cubicBezTo>
                  <a:cubicBezTo>
                    <a:pt x="4464" y="5318"/>
                    <a:pt x="4434" y="5316"/>
                    <a:pt x="4403" y="5313"/>
                  </a:cubicBezTo>
                  <a:cubicBezTo>
                    <a:pt x="4019" y="5275"/>
                    <a:pt x="3518" y="5168"/>
                    <a:pt x="3089" y="4888"/>
                  </a:cubicBezTo>
                  <a:cubicBezTo>
                    <a:pt x="2267" y="4351"/>
                    <a:pt x="1428" y="2372"/>
                    <a:pt x="842" y="1853"/>
                  </a:cubicBezTo>
                  <a:cubicBezTo>
                    <a:pt x="378" y="1442"/>
                    <a:pt x="175" y="415"/>
                    <a:pt x="110" y="1"/>
                  </a:cubicBezTo>
                  <a:close/>
                </a:path>
              </a:pathLst>
            </a:custGeom>
            <a:solidFill>
              <a:srgbClr val="2527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7"/>
            <p:cNvSpPr/>
            <p:nvPr/>
          </p:nvSpPr>
          <p:spPr>
            <a:xfrm>
              <a:off x="3846772" y="4025822"/>
              <a:ext cx="249023" cy="301298"/>
            </a:xfrm>
            <a:custGeom>
              <a:rect b="b" l="l" r="r" t="t"/>
              <a:pathLst>
                <a:path extrusionOk="0" h="7735" w="6393">
                  <a:moveTo>
                    <a:pt x="800" y="1"/>
                  </a:moveTo>
                  <a:lnTo>
                    <a:pt x="800" y="1"/>
                  </a:lnTo>
                  <a:cubicBezTo>
                    <a:pt x="38" y="415"/>
                    <a:pt x="255" y="943"/>
                    <a:pt x="121" y="1865"/>
                  </a:cubicBezTo>
                  <a:cubicBezTo>
                    <a:pt x="116" y="1893"/>
                    <a:pt x="113" y="1918"/>
                    <a:pt x="109" y="1944"/>
                  </a:cubicBezTo>
                  <a:cubicBezTo>
                    <a:pt x="1" y="2830"/>
                    <a:pt x="263" y="3526"/>
                    <a:pt x="611" y="4039"/>
                  </a:cubicBezTo>
                  <a:cubicBezTo>
                    <a:pt x="969" y="4569"/>
                    <a:pt x="1025" y="4584"/>
                    <a:pt x="1562" y="5774"/>
                  </a:cubicBezTo>
                  <a:cubicBezTo>
                    <a:pt x="2099" y="6966"/>
                    <a:pt x="2989" y="7401"/>
                    <a:pt x="4163" y="7653"/>
                  </a:cubicBezTo>
                  <a:cubicBezTo>
                    <a:pt x="4427" y="7710"/>
                    <a:pt x="4677" y="7735"/>
                    <a:pt x="4908" y="7735"/>
                  </a:cubicBezTo>
                  <a:cubicBezTo>
                    <a:pt x="5574" y="7735"/>
                    <a:pt x="6094" y="7533"/>
                    <a:pt x="6393" y="7316"/>
                  </a:cubicBezTo>
                  <a:cubicBezTo>
                    <a:pt x="6198" y="7181"/>
                    <a:pt x="5962" y="7097"/>
                    <a:pt x="5677" y="7097"/>
                  </a:cubicBezTo>
                  <a:cubicBezTo>
                    <a:pt x="5671" y="7097"/>
                    <a:pt x="5664" y="7097"/>
                    <a:pt x="5657" y="7097"/>
                  </a:cubicBezTo>
                  <a:cubicBezTo>
                    <a:pt x="5620" y="7097"/>
                    <a:pt x="5583" y="7098"/>
                    <a:pt x="5548" y="7098"/>
                  </a:cubicBezTo>
                  <a:cubicBezTo>
                    <a:pt x="4183" y="7098"/>
                    <a:pt x="4211" y="6624"/>
                    <a:pt x="3427" y="6079"/>
                  </a:cubicBezTo>
                  <a:cubicBezTo>
                    <a:pt x="2623" y="5518"/>
                    <a:pt x="2500" y="4195"/>
                    <a:pt x="1685" y="3075"/>
                  </a:cubicBezTo>
                  <a:cubicBezTo>
                    <a:pt x="1074" y="2233"/>
                    <a:pt x="1308" y="1466"/>
                    <a:pt x="1463" y="1134"/>
                  </a:cubicBezTo>
                  <a:cubicBezTo>
                    <a:pt x="1294" y="1097"/>
                    <a:pt x="1142" y="1029"/>
                    <a:pt x="976" y="877"/>
                  </a:cubicBezTo>
                  <a:cubicBezTo>
                    <a:pt x="665" y="591"/>
                    <a:pt x="774" y="345"/>
                    <a:pt x="774" y="345"/>
                  </a:cubicBezTo>
                  <a:cubicBezTo>
                    <a:pt x="860" y="133"/>
                    <a:pt x="800" y="1"/>
                    <a:pt x="8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7"/>
            <p:cNvSpPr/>
            <p:nvPr/>
          </p:nvSpPr>
          <p:spPr>
            <a:xfrm>
              <a:off x="4074949" y="3984300"/>
              <a:ext cx="407716" cy="218796"/>
            </a:xfrm>
            <a:custGeom>
              <a:rect b="b" l="l" r="r" t="t"/>
              <a:pathLst>
                <a:path extrusionOk="0" h="5617" w="10467">
                  <a:moveTo>
                    <a:pt x="5030" y="0"/>
                  </a:moveTo>
                  <a:cubicBezTo>
                    <a:pt x="4996" y="0"/>
                    <a:pt x="4965" y="14"/>
                    <a:pt x="4935" y="45"/>
                  </a:cubicBezTo>
                  <a:cubicBezTo>
                    <a:pt x="4799" y="186"/>
                    <a:pt x="4661" y="337"/>
                    <a:pt x="4454" y="477"/>
                  </a:cubicBezTo>
                  <a:cubicBezTo>
                    <a:pt x="4328" y="561"/>
                    <a:pt x="4178" y="643"/>
                    <a:pt x="3988" y="714"/>
                  </a:cubicBezTo>
                  <a:cubicBezTo>
                    <a:pt x="3663" y="835"/>
                    <a:pt x="3499" y="904"/>
                    <a:pt x="3187" y="904"/>
                  </a:cubicBezTo>
                  <a:cubicBezTo>
                    <a:pt x="3015" y="904"/>
                    <a:pt x="2798" y="883"/>
                    <a:pt x="2486" y="839"/>
                  </a:cubicBezTo>
                  <a:cubicBezTo>
                    <a:pt x="1458" y="692"/>
                    <a:pt x="1640" y="327"/>
                    <a:pt x="1640" y="327"/>
                  </a:cubicBezTo>
                  <a:lnTo>
                    <a:pt x="1246" y="79"/>
                  </a:lnTo>
                  <a:cubicBezTo>
                    <a:pt x="1246" y="79"/>
                    <a:pt x="640" y="1359"/>
                    <a:pt x="607" y="1980"/>
                  </a:cubicBezTo>
                  <a:cubicBezTo>
                    <a:pt x="593" y="2244"/>
                    <a:pt x="433" y="2557"/>
                    <a:pt x="301" y="2877"/>
                  </a:cubicBezTo>
                  <a:cubicBezTo>
                    <a:pt x="125" y="3308"/>
                    <a:pt x="1" y="3753"/>
                    <a:pt x="357" y="4108"/>
                  </a:cubicBezTo>
                  <a:cubicBezTo>
                    <a:pt x="773" y="4525"/>
                    <a:pt x="2021" y="4609"/>
                    <a:pt x="2994" y="4609"/>
                  </a:cubicBezTo>
                  <a:cubicBezTo>
                    <a:pt x="3471" y="4609"/>
                    <a:pt x="3881" y="4589"/>
                    <a:pt x="4096" y="4577"/>
                  </a:cubicBezTo>
                  <a:cubicBezTo>
                    <a:pt x="4105" y="4577"/>
                    <a:pt x="4114" y="4577"/>
                    <a:pt x="4123" y="4577"/>
                  </a:cubicBezTo>
                  <a:cubicBezTo>
                    <a:pt x="4771" y="4577"/>
                    <a:pt x="6957" y="5616"/>
                    <a:pt x="8456" y="5616"/>
                  </a:cubicBezTo>
                  <a:cubicBezTo>
                    <a:pt x="8560" y="5616"/>
                    <a:pt x="8661" y="5611"/>
                    <a:pt x="8758" y="5601"/>
                  </a:cubicBezTo>
                  <a:cubicBezTo>
                    <a:pt x="9823" y="5483"/>
                    <a:pt x="10221" y="4688"/>
                    <a:pt x="10369" y="4135"/>
                  </a:cubicBezTo>
                  <a:cubicBezTo>
                    <a:pt x="10388" y="4061"/>
                    <a:pt x="10403" y="3990"/>
                    <a:pt x="10415" y="3928"/>
                  </a:cubicBezTo>
                  <a:cubicBezTo>
                    <a:pt x="10439" y="3796"/>
                    <a:pt x="10447" y="3692"/>
                    <a:pt x="10451" y="3640"/>
                  </a:cubicBezTo>
                  <a:cubicBezTo>
                    <a:pt x="10467" y="3371"/>
                    <a:pt x="9780" y="3204"/>
                    <a:pt x="9045" y="2921"/>
                  </a:cubicBezTo>
                  <a:cubicBezTo>
                    <a:pt x="8307" y="2636"/>
                    <a:pt x="6328" y="1579"/>
                    <a:pt x="5908" y="1042"/>
                  </a:cubicBezTo>
                  <a:cubicBezTo>
                    <a:pt x="5545" y="577"/>
                    <a:pt x="5245" y="0"/>
                    <a:pt x="5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7"/>
            <p:cNvSpPr/>
            <p:nvPr/>
          </p:nvSpPr>
          <p:spPr>
            <a:xfrm>
              <a:off x="4074832" y="4096324"/>
              <a:ext cx="403976" cy="106769"/>
            </a:xfrm>
            <a:custGeom>
              <a:rect b="b" l="l" r="r" t="t"/>
              <a:pathLst>
                <a:path extrusionOk="0" h="2741" w="10371">
                  <a:moveTo>
                    <a:pt x="303" y="1"/>
                  </a:moveTo>
                  <a:lnTo>
                    <a:pt x="303" y="1"/>
                  </a:lnTo>
                  <a:cubicBezTo>
                    <a:pt x="125" y="432"/>
                    <a:pt x="0" y="876"/>
                    <a:pt x="357" y="1232"/>
                  </a:cubicBezTo>
                  <a:cubicBezTo>
                    <a:pt x="773" y="1649"/>
                    <a:pt x="2021" y="1733"/>
                    <a:pt x="2994" y="1733"/>
                  </a:cubicBezTo>
                  <a:cubicBezTo>
                    <a:pt x="3471" y="1733"/>
                    <a:pt x="3881" y="1713"/>
                    <a:pt x="4096" y="1701"/>
                  </a:cubicBezTo>
                  <a:cubicBezTo>
                    <a:pt x="4105" y="1701"/>
                    <a:pt x="4114" y="1701"/>
                    <a:pt x="4123" y="1701"/>
                  </a:cubicBezTo>
                  <a:cubicBezTo>
                    <a:pt x="4772" y="1701"/>
                    <a:pt x="6959" y="2740"/>
                    <a:pt x="8458" y="2740"/>
                  </a:cubicBezTo>
                  <a:cubicBezTo>
                    <a:pt x="8562" y="2740"/>
                    <a:pt x="8663" y="2735"/>
                    <a:pt x="8760" y="2725"/>
                  </a:cubicBezTo>
                  <a:cubicBezTo>
                    <a:pt x="9825" y="2607"/>
                    <a:pt x="10223" y="1812"/>
                    <a:pt x="10371" y="1259"/>
                  </a:cubicBezTo>
                  <a:lnTo>
                    <a:pt x="10371" y="1259"/>
                  </a:lnTo>
                  <a:cubicBezTo>
                    <a:pt x="10368" y="1259"/>
                    <a:pt x="9984" y="2239"/>
                    <a:pt x="9164" y="2290"/>
                  </a:cubicBezTo>
                  <a:cubicBezTo>
                    <a:pt x="9137" y="2291"/>
                    <a:pt x="9107" y="2292"/>
                    <a:pt x="9075" y="2292"/>
                  </a:cubicBezTo>
                  <a:cubicBezTo>
                    <a:pt x="8152" y="2292"/>
                    <a:pt x="5429" y="1607"/>
                    <a:pt x="4652" y="1283"/>
                  </a:cubicBezTo>
                  <a:cubicBezTo>
                    <a:pt x="3846" y="948"/>
                    <a:pt x="2236" y="1133"/>
                    <a:pt x="1398" y="981"/>
                  </a:cubicBezTo>
                  <a:cubicBezTo>
                    <a:pt x="789" y="872"/>
                    <a:pt x="447" y="305"/>
                    <a:pt x="303" y="1"/>
                  </a:cubicBezTo>
                  <a:close/>
                </a:path>
              </a:pathLst>
            </a:custGeom>
            <a:solidFill>
              <a:srgbClr val="2527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7"/>
            <p:cNvSpPr/>
            <p:nvPr/>
          </p:nvSpPr>
          <p:spPr>
            <a:xfrm>
              <a:off x="4074910" y="3987416"/>
              <a:ext cx="405690" cy="215719"/>
            </a:xfrm>
            <a:custGeom>
              <a:rect b="b" l="l" r="r" t="t"/>
              <a:pathLst>
                <a:path extrusionOk="0" h="5538" w="10415">
                  <a:moveTo>
                    <a:pt x="1245" y="0"/>
                  </a:moveTo>
                  <a:cubicBezTo>
                    <a:pt x="1245" y="0"/>
                    <a:pt x="640" y="1281"/>
                    <a:pt x="607" y="1902"/>
                  </a:cubicBezTo>
                  <a:cubicBezTo>
                    <a:pt x="593" y="2165"/>
                    <a:pt x="433" y="2478"/>
                    <a:pt x="301" y="2798"/>
                  </a:cubicBezTo>
                  <a:cubicBezTo>
                    <a:pt x="124" y="3229"/>
                    <a:pt x="1" y="3674"/>
                    <a:pt x="357" y="4030"/>
                  </a:cubicBezTo>
                  <a:cubicBezTo>
                    <a:pt x="773" y="4446"/>
                    <a:pt x="2019" y="4530"/>
                    <a:pt x="2992" y="4530"/>
                  </a:cubicBezTo>
                  <a:cubicBezTo>
                    <a:pt x="3470" y="4530"/>
                    <a:pt x="3881" y="4510"/>
                    <a:pt x="4096" y="4498"/>
                  </a:cubicBezTo>
                  <a:cubicBezTo>
                    <a:pt x="4105" y="4498"/>
                    <a:pt x="4114" y="4498"/>
                    <a:pt x="4123" y="4498"/>
                  </a:cubicBezTo>
                  <a:cubicBezTo>
                    <a:pt x="4770" y="4498"/>
                    <a:pt x="6957" y="5537"/>
                    <a:pt x="8456" y="5537"/>
                  </a:cubicBezTo>
                  <a:cubicBezTo>
                    <a:pt x="8560" y="5537"/>
                    <a:pt x="8661" y="5532"/>
                    <a:pt x="8758" y="5522"/>
                  </a:cubicBezTo>
                  <a:cubicBezTo>
                    <a:pt x="9823" y="5404"/>
                    <a:pt x="10221" y="4609"/>
                    <a:pt x="10369" y="4056"/>
                  </a:cubicBezTo>
                  <a:cubicBezTo>
                    <a:pt x="10387" y="3982"/>
                    <a:pt x="10402" y="3912"/>
                    <a:pt x="10415" y="3849"/>
                  </a:cubicBezTo>
                  <a:lnTo>
                    <a:pt x="10415" y="3849"/>
                  </a:lnTo>
                  <a:cubicBezTo>
                    <a:pt x="10185" y="4327"/>
                    <a:pt x="9683" y="4509"/>
                    <a:pt x="9059" y="4509"/>
                  </a:cubicBezTo>
                  <a:cubicBezTo>
                    <a:pt x="8257" y="4509"/>
                    <a:pt x="7255" y="4208"/>
                    <a:pt x="6381" y="3851"/>
                  </a:cubicBezTo>
                  <a:cubicBezTo>
                    <a:pt x="4829" y="3214"/>
                    <a:pt x="4040" y="3341"/>
                    <a:pt x="3556" y="3112"/>
                  </a:cubicBezTo>
                  <a:cubicBezTo>
                    <a:pt x="3072" y="2884"/>
                    <a:pt x="2589" y="2195"/>
                    <a:pt x="3556" y="1483"/>
                  </a:cubicBezTo>
                  <a:cubicBezTo>
                    <a:pt x="4524" y="771"/>
                    <a:pt x="4453" y="399"/>
                    <a:pt x="4453" y="399"/>
                  </a:cubicBezTo>
                  <a:lnTo>
                    <a:pt x="4453" y="399"/>
                  </a:lnTo>
                  <a:cubicBezTo>
                    <a:pt x="4328" y="482"/>
                    <a:pt x="4177" y="564"/>
                    <a:pt x="3987" y="635"/>
                  </a:cubicBezTo>
                  <a:cubicBezTo>
                    <a:pt x="3662" y="757"/>
                    <a:pt x="3498" y="826"/>
                    <a:pt x="3185" y="826"/>
                  </a:cubicBezTo>
                  <a:cubicBezTo>
                    <a:pt x="3013" y="826"/>
                    <a:pt x="2797" y="805"/>
                    <a:pt x="2486" y="761"/>
                  </a:cubicBezTo>
                  <a:cubicBezTo>
                    <a:pt x="1458" y="613"/>
                    <a:pt x="1639" y="249"/>
                    <a:pt x="1639" y="249"/>
                  </a:cubicBezTo>
                  <a:lnTo>
                    <a:pt x="12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7"/>
            <p:cNvSpPr/>
            <p:nvPr/>
          </p:nvSpPr>
          <p:spPr>
            <a:xfrm>
              <a:off x="3897759" y="2924120"/>
              <a:ext cx="15347" cy="3116"/>
            </a:xfrm>
            <a:custGeom>
              <a:rect b="b" l="l" r="r" t="t"/>
              <a:pathLst>
                <a:path extrusionOk="0" h="80" w="394">
                  <a:moveTo>
                    <a:pt x="0" y="1"/>
                  </a:moveTo>
                  <a:lnTo>
                    <a:pt x="0" y="1"/>
                  </a:lnTo>
                  <a:cubicBezTo>
                    <a:pt x="83" y="50"/>
                    <a:pt x="169" y="78"/>
                    <a:pt x="257" y="80"/>
                  </a:cubicBezTo>
                  <a:cubicBezTo>
                    <a:pt x="260" y="80"/>
                    <a:pt x="262" y="80"/>
                    <a:pt x="264" y="80"/>
                  </a:cubicBezTo>
                  <a:cubicBezTo>
                    <a:pt x="394" y="80"/>
                    <a:pt x="284" y="51"/>
                    <a:pt x="45" y="9"/>
                  </a:cubicBezTo>
                  <a:cubicBezTo>
                    <a:pt x="30" y="6"/>
                    <a:pt x="16" y="4"/>
                    <a:pt x="0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7"/>
            <p:cNvSpPr/>
            <p:nvPr/>
          </p:nvSpPr>
          <p:spPr>
            <a:xfrm>
              <a:off x="3753833" y="2008100"/>
              <a:ext cx="675787" cy="1038863"/>
            </a:xfrm>
            <a:custGeom>
              <a:rect b="b" l="l" r="r" t="t"/>
              <a:pathLst>
                <a:path extrusionOk="0" h="26670" w="17349">
                  <a:moveTo>
                    <a:pt x="9257" y="0"/>
                  </a:moveTo>
                  <a:cubicBezTo>
                    <a:pt x="9115" y="0"/>
                    <a:pt x="8973" y="7"/>
                    <a:pt x="8831" y="20"/>
                  </a:cubicBezTo>
                  <a:cubicBezTo>
                    <a:pt x="7829" y="112"/>
                    <a:pt x="7311" y="223"/>
                    <a:pt x="6535" y="494"/>
                  </a:cubicBezTo>
                  <a:cubicBezTo>
                    <a:pt x="6060" y="660"/>
                    <a:pt x="5774" y="680"/>
                    <a:pt x="5318" y="862"/>
                  </a:cubicBezTo>
                  <a:cubicBezTo>
                    <a:pt x="4722" y="1100"/>
                    <a:pt x="4225" y="1328"/>
                    <a:pt x="4052" y="1486"/>
                  </a:cubicBezTo>
                  <a:cubicBezTo>
                    <a:pt x="2990" y="2445"/>
                    <a:pt x="2835" y="2969"/>
                    <a:pt x="2190" y="3758"/>
                  </a:cubicBezTo>
                  <a:cubicBezTo>
                    <a:pt x="1546" y="4547"/>
                    <a:pt x="1" y="7426"/>
                    <a:pt x="1" y="7426"/>
                  </a:cubicBezTo>
                  <a:cubicBezTo>
                    <a:pt x="1" y="7426"/>
                    <a:pt x="2707" y="8160"/>
                    <a:pt x="4140" y="10444"/>
                  </a:cubicBezTo>
                  <a:cubicBezTo>
                    <a:pt x="4140" y="10444"/>
                    <a:pt x="4143" y="10443"/>
                    <a:pt x="4150" y="10443"/>
                  </a:cubicBezTo>
                  <a:cubicBezTo>
                    <a:pt x="4212" y="10443"/>
                    <a:pt x="4541" y="10509"/>
                    <a:pt x="4374" y="11935"/>
                  </a:cubicBezTo>
                  <a:cubicBezTo>
                    <a:pt x="4190" y="13509"/>
                    <a:pt x="4328" y="17106"/>
                    <a:pt x="4052" y="20379"/>
                  </a:cubicBezTo>
                  <a:cubicBezTo>
                    <a:pt x="3775" y="23653"/>
                    <a:pt x="4087" y="25873"/>
                    <a:pt x="4087" y="25873"/>
                  </a:cubicBezTo>
                  <a:cubicBezTo>
                    <a:pt x="4087" y="25873"/>
                    <a:pt x="8310" y="26669"/>
                    <a:pt x="10966" y="26669"/>
                  </a:cubicBezTo>
                  <a:cubicBezTo>
                    <a:pt x="11232" y="26669"/>
                    <a:pt x="11483" y="26661"/>
                    <a:pt x="11712" y="26644"/>
                  </a:cubicBezTo>
                  <a:cubicBezTo>
                    <a:pt x="14225" y="26451"/>
                    <a:pt x="16791" y="25634"/>
                    <a:pt x="17206" y="24436"/>
                  </a:cubicBezTo>
                  <a:cubicBezTo>
                    <a:pt x="17349" y="24022"/>
                    <a:pt x="17233" y="22862"/>
                    <a:pt x="17016" y="21408"/>
                  </a:cubicBezTo>
                  <a:cubicBezTo>
                    <a:pt x="16602" y="18639"/>
                    <a:pt x="15821" y="14807"/>
                    <a:pt x="15762" y="13051"/>
                  </a:cubicBezTo>
                  <a:cubicBezTo>
                    <a:pt x="15704" y="11407"/>
                    <a:pt x="15840" y="10198"/>
                    <a:pt x="15845" y="9035"/>
                  </a:cubicBezTo>
                  <a:lnTo>
                    <a:pt x="17268" y="8939"/>
                  </a:lnTo>
                  <a:cubicBezTo>
                    <a:pt x="17268" y="8939"/>
                    <a:pt x="17237" y="7851"/>
                    <a:pt x="17268" y="6436"/>
                  </a:cubicBezTo>
                  <a:cubicBezTo>
                    <a:pt x="17299" y="5022"/>
                    <a:pt x="16592" y="2782"/>
                    <a:pt x="16037" y="2325"/>
                  </a:cubicBezTo>
                  <a:cubicBezTo>
                    <a:pt x="15489" y="1870"/>
                    <a:pt x="12334" y="889"/>
                    <a:pt x="12287" y="862"/>
                  </a:cubicBezTo>
                  <a:cubicBezTo>
                    <a:pt x="12286" y="862"/>
                    <a:pt x="10929" y="314"/>
                    <a:pt x="10929" y="314"/>
                  </a:cubicBezTo>
                  <a:cubicBezTo>
                    <a:pt x="10394" y="107"/>
                    <a:pt x="9827" y="0"/>
                    <a:pt x="9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7"/>
            <p:cNvSpPr/>
            <p:nvPr/>
          </p:nvSpPr>
          <p:spPr>
            <a:xfrm>
              <a:off x="3658208" y="2001595"/>
              <a:ext cx="526015" cy="1333734"/>
            </a:xfrm>
            <a:custGeom>
              <a:rect b="b" l="l" r="r" t="t"/>
              <a:pathLst>
                <a:path extrusionOk="0" h="34240" w="13504">
                  <a:moveTo>
                    <a:pt x="10380" y="0"/>
                  </a:moveTo>
                  <a:cubicBezTo>
                    <a:pt x="10380" y="0"/>
                    <a:pt x="7183" y="515"/>
                    <a:pt x="5619" y="1808"/>
                  </a:cubicBezTo>
                  <a:cubicBezTo>
                    <a:pt x="4057" y="3101"/>
                    <a:pt x="0" y="11514"/>
                    <a:pt x="0" y="11514"/>
                  </a:cubicBezTo>
                  <a:cubicBezTo>
                    <a:pt x="0" y="11514"/>
                    <a:pt x="1743" y="12867"/>
                    <a:pt x="3727" y="13358"/>
                  </a:cubicBezTo>
                  <a:cubicBezTo>
                    <a:pt x="4162" y="13466"/>
                    <a:pt x="4611" y="13533"/>
                    <a:pt x="5055" y="13534"/>
                  </a:cubicBezTo>
                  <a:lnTo>
                    <a:pt x="6286" y="11677"/>
                  </a:lnTo>
                  <a:lnTo>
                    <a:pt x="6592" y="11214"/>
                  </a:lnTo>
                  <a:lnTo>
                    <a:pt x="6592" y="11214"/>
                  </a:lnTo>
                  <a:cubicBezTo>
                    <a:pt x="6592" y="11215"/>
                    <a:pt x="5906" y="19785"/>
                    <a:pt x="6007" y="24381"/>
                  </a:cubicBezTo>
                  <a:cubicBezTo>
                    <a:pt x="6023" y="25023"/>
                    <a:pt x="6052" y="25586"/>
                    <a:pt x="6100" y="26038"/>
                  </a:cubicBezTo>
                  <a:cubicBezTo>
                    <a:pt x="6499" y="29735"/>
                    <a:pt x="5147" y="30883"/>
                    <a:pt x="6406" y="34226"/>
                  </a:cubicBezTo>
                  <a:cubicBezTo>
                    <a:pt x="6406" y="34226"/>
                    <a:pt x="6706" y="34239"/>
                    <a:pt x="7196" y="34239"/>
                  </a:cubicBezTo>
                  <a:cubicBezTo>
                    <a:pt x="8435" y="34239"/>
                    <a:pt x="10889" y="34154"/>
                    <a:pt x="12770" y="33552"/>
                  </a:cubicBezTo>
                  <a:cubicBezTo>
                    <a:pt x="12836" y="33532"/>
                    <a:pt x="12899" y="33511"/>
                    <a:pt x="12964" y="33489"/>
                  </a:cubicBezTo>
                  <a:cubicBezTo>
                    <a:pt x="13152" y="33424"/>
                    <a:pt x="13331" y="33353"/>
                    <a:pt x="13503" y="33277"/>
                  </a:cubicBezTo>
                  <a:lnTo>
                    <a:pt x="13503" y="33277"/>
                  </a:lnTo>
                  <a:cubicBezTo>
                    <a:pt x="13503" y="33277"/>
                    <a:pt x="13503" y="33277"/>
                    <a:pt x="13503" y="33277"/>
                  </a:cubicBezTo>
                  <a:cubicBezTo>
                    <a:pt x="13342" y="33277"/>
                    <a:pt x="13123" y="29820"/>
                    <a:pt x="12930" y="25135"/>
                  </a:cubicBezTo>
                  <a:cubicBezTo>
                    <a:pt x="12907" y="24543"/>
                    <a:pt x="12883" y="23932"/>
                    <a:pt x="12860" y="23305"/>
                  </a:cubicBezTo>
                  <a:cubicBezTo>
                    <a:pt x="12597" y="16138"/>
                    <a:pt x="12413" y="6994"/>
                    <a:pt x="12568" y="2589"/>
                  </a:cubicBezTo>
                  <a:cubicBezTo>
                    <a:pt x="12568" y="2589"/>
                    <a:pt x="11209" y="1440"/>
                    <a:pt x="10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7"/>
            <p:cNvSpPr/>
            <p:nvPr/>
          </p:nvSpPr>
          <p:spPr>
            <a:xfrm>
              <a:off x="3803458" y="2333383"/>
              <a:ext cx="117831" cy="195386"/>
            </a:xfrm>
            <a:custGeom>
              <a:rect b="b" l="l" r="r" t="t"/>
              <a:pathLst>
                <a:path extrusionOk="0" h="5016" w="3025">
                  <a:moveTo>
                    <a:pt x="3024" y="0"/>
                  </a:moveTo>
                  <a:cubicBezTo>
                    <a:pt x="2455" y="1852"/>
                    <a:pt x="405" y="4357"/>
                    <a:pt x="1" y="4840"/>
                  </a:cubicBezTo>
                  <a:cubicBezTo>
                    <a:pt x="436" y="4948"/>
                    <a:pt x="885" y="5015"/>
                    <a:pt x="1328" y="5016"/>
                  </a:cubicBezTo>
                  <a:lnTo>
                    <a:pt x="2867" y="2697"/>
                  </a:lnTo>
                  <a:lnTo>
                    <a:pt x="302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7"/>
            <p:cNvSpPr/>
            <p:nvPr/>
          </p:nvSpPr>
          <p:spPr>
            <a:xfrm>
              <a:off x="4210033" y="2016708"/>
              <a:ext cx="256074" cy="1281148"/>
            </a:xfrm>
            <a:custGeom>
              <a:rect b="b" l="l" r="r" t="t"/>
              <a:pathLst>
                <a:path extrusionOk="0" h="32890" w="6574">
                  <a:moveTo>
                    <a:pt x="727" y="1"/>
                  </a:moveTo>
                  <a:cubicBezTo>
                    <a:pt x="727" y="1"/>
                    <a:pt x="549" y="346"/>
                    <a:pt x="319" y="792"/>
                  </a:cubicBezTo>
                  <a:cubicBezTo>
                    <a:pt x="261" y="907"/>
                    <a:pt x="200" y="1027"/>
                    <a:pt x="136" y="1152"/>
                  </a:cubicBezTo>
                  <a:cubicBezTo>
                    <a:pt x="91" y="1240"/>
                    <a:pt x="45" y="1329"/>
                    <a:pt x="0" y="1418"/>
                  </a:cubicBezTo>
                  <a:lnTo>
                    <a:pt x="1197" y="32489"/>
                  </a:lnTo>
                  <a:cubicBezTo>
                    <a:pt x="1197" y="32489"/>
                    <a:pt x="1317" y="32521"/>
                    <a:pt x="1524" y="32566"/>
                  </a:cubicBezTo>
                  <a:cubicBezTo>
                    <a:pt x="1583" y="32580"/>
                    <a:pt x="1650" y="32594"/>
                    <a:pt x="1724" y="32610"/>
                  </a:cubicBezTo>
                  <a:cubicBezTo>
                    <a:pt x="2299" y="32727"/>
                    <a:pt x="3264" y="32889"/>
                    <a:pt x="4217" y="32889"/>
                  </a:cubicBezTo>
                  <a:cubicBezTo>
                    <a:pt x="4965" y="32889"/>
                    <a:pt x="5707" y="32789"/>
                    <a:pt x="6247" y="32490"/>
                  </a:cubicBezTo>
                  <a:cubicBezTo>
                    <a:pt x="6247" y="32490"/>
                    <a:pt x="6002" y="28551"/>
                    <a:pt x="5921" y="25648"/>
                  </a:cubicBezTo>
                  <a:cubicBezTo>
                    <a:pt x="5771" y="20217"/>
                    <a:pt x="4538" y="14937"/>
                    <a:pt x="4538" y="14937"/>
                  </a:cubicBezTo>
                  <a:cubicBezTo>
                    <a:pt x="4544" y="14905"/>
                    <a:pt x="4863" y="13571"/>
                    <a:pt x="5172" y="12190"/>
                  </a:cubicBezTo>
                  <a:cubicBezTo>
                    <a:pt x="5427" y="11053"/>
                    <a:pt x="6508" y="9584"/>
                    <a:pt x="6573" y="9082"/>
                  </a:cubicBezTo>
                  <a:cubicBezTo>
                    <a:pt x="6573" y="9082"/>
                    <a:pt x="5882" y="6626"/>
                    <a:pt x="5557" y="4656"/>
                  </a:cubicBezTo>
                  <a:cubicBezTo>
                    <a:pt x="5233" y="2687"/>
                    <a:pt x="4498" y="1868"/>
                    <a:pt x="4149" y="1429"/>
                  </a:cubicBezTo>
                  <a:cubicBezTo>
                    <a:pt x="3800" y="990"/>
                    <a:pt x="727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7"/>
            <p:cNvSpPr/>
            <p:nvPr/>
          </p:nvSpPr>
          <p:spPr>
            <a:xfrm>
              <a:off x="4379549" y="2300118"/>
              <a:ext cx="31980" cy="298571"/>
            </a:xfrm>
            <a:custGeom>
              <a:rect b="b" l="l" r="r" t="t"/>
              <a:pathLst>
                <a:path extrusionOk="0" h="7665" w="821">
                  <a:moveTo>
                    <a:pt x="186" y="1"/>
                  </a:moveTo>
                  <a:cubicBezTo>
                    <a:pt x="186" y="1"/>
                    <a:pt x="186" y="1"/>
                    <a:pt x="186" y="1"/>
                  </a:cubicBezTo>
                  <a:lnTo>
                    <a:pt x="186" y="1"/>
                  </a:lnTo>
                  <a:cubicBezTo>
                    <a:pt x="186" y="1"/>
                    <a:pt x="186" y="1"/>
                    <a:pt x="186" y="1"/>
                  </a:cubicBezTo>
                  <a:close/>
                  <a:moveTo>
                    <a:pt x="186" y="1"/>
                  </a:moveTo>
                  <a:cubicBezTo>
                    <a:pt x="1" y="3268"/>
                    <a:pt x="186" y="7664"/>
                    <a:pt x="186" y="7664"/>
                  </a:cubicBezTo>
                  <a:cubicBezTo>
                    <a:pt x="192" y="7631"/>
                    <a:pt x="511" y="6299"/>
                    <a:pt x="820" y="4917"/>
                  </a:cubicBezTo>
                  <a:cubicBezTo>
                    <a:pt x="364" y="3391"/>
                    <a:pt x="186" y="19"/>
                    <a:pt x="186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7"/>
            <p:cNvSpPr/>
            <p:nvPr/>
          </p:nvSpPr>
          <p:spPr>
            <a:xfrm>
              <a:off x="4262422" y="2284577"/>
              <a:ext cx="108171" cy="97576"/>
            </a:xfrm>
            <a:custGeom>
              <a:rect b="b" l="l" r="r" t="t"/>
              <a:pathLst>
                <a:path extrusionOk="0" h="2505" w="2777">
                  <a:moveTo>
                    <a:pt x="2434" y="1"/>
                  </a:moveTo>
                  <a:lnTo>
                    <a:pt x="1" y="17"/>
                  </a:lnTo>
                  <a:cubicBezTo>
                    <a:pt x="1" y="17"/>
                    <a:pt x="1" y="2505"/>
                    <a:pt x="1470" y="2505"/>
                  </a:cubicBezTo>
                  <a:cubicBezTo>
                    <a:pt x="1525" y="2505"/>
                    <a:pt x="1582" y="2501"/>
                    <a:pt x="1641" y="2494"/>
                  </a:cubicBezTo>
                  <a:cubicBezTo>
                    <a:pt x="2777" y="2356"/>
                    <a:pt x="2434" y="1"/>
                    <a:pt x="2434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7"/>
            <p:cNvSpPr/>
            <p:nvPr/>
          </p:nvSpPr>
          <p:spPr>
            <a:xfrm>
              <a:off x="4256696" y="2229227"/>
              <a:ext cx="98550" cy="29175"/>
            </a:xfrm>
            <a:custGeom>
              <a:rect b="b" l="l" r="r" t="t"/>
              <a:pathLst>
                <a:path extrusionOk="0" h="749" w="2530">
                  <a:moveTo>
                    <a:pt x="0" y="1"/>
                  </a:moveTo>
                  <a:lnTo>
                    <a:pt x="96" y="748"/>
                  </a:lnTo>
                  <a:lnTo>
                    <a:pt x="2530" y="748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7"/>
            <p:cNvSpPr/>
            <p:nvPr/>
          </p:nvSpPr>
          <p:spPr>
            <a:xfrm>
              <a:off x="4125196" y="2092312"/>
              <a:ext cx="37979" cy="1216253"/>
            </a:xfrm>
            <a:custGeom>
              <a:rect b="b" l="l" r="r" t="t"/>
              <a:pathLst>
                <a:path extrusionOk="0" h="31224" w="975">
                  <a:moveTo>
                    <a:pt x="1" y="1"/>
                  </a:moveTo>
                  <a:cubicBezTo>
                    <a:pt x="16" y="5634"/>
                    <a:pt x="117" y="25466"/>
                    <a:pt x="781" y="31223"/>
                  </a:cubicBezTo>
                  <a:cubicBezTo>
                    <a:pt x="847" y="31203"/>
                    <a:pt x="910" y="31182"/>
                    <a:pt x="975" y="31160"/>
                  </a:cubicBezTo>
                  <a:cubicBezTo>
                    <a:pt x="320" y="25394"/>
                    <a:pt x="218" y="5832"/>
                    <a:pt x="201" y="93"/>
                  </a:cubicBezTo>
                  <a:cubicBezTo>
                    <a:pt x="140" y="65"/>
                    <a:pt x="73" y="36"/>
                    <a:pt x="1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7"/>
            <p:cNvSpPr/>
            <p:nvPr/>
          </p:nvSpPr>
          <p:spPr>
            <a:xfrm>
              <a:off x="4217745" y="2109685"/>
              <a:ext cx="59519" cy="1177261"/>
            </a:xfrm>
            <a:custGeom>
              <a:rect b="b" l="l" r="r" t="t"/>
              <a:pathLst>
                <a:path extrusionOk="0" h="30223" w="1528">
                  <a:moveTo>
                    <a:pt x="195" y="1"/>
                  </a:moveTo>
                  <a:cubicBezTo>
                    <a:pt x="134" y="46"/>
                    <a:pt x="69" y="90"/>
                    <a:pt x="1" y="129"/>
                  </a:cubicBezTo>
                  <a:cubicBezTo>
                    <a:pt x="294" y="6583"/>
                    <a:pt x="1069" y="23690"/>
                    <a:pt x="1327" y="30179"/>
                  </a:cubicBezTo>
                  <a:cubicBezTo>
                    <a:pt x="1387" y="30193"/>
                    <a:pt x="1454" y="30208"/>
                    <a:pt x="1527" y="30223"/>
                  </a:cubicBezTo>
                  <a:cubicBezTo>
                    <a:pt x="1269" y="23732"/>
                    <a:pt x="484" y="6376"/>
                    <a:pt x="195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7"/>
            <p:cNvSpPr/>
            <p:nvPr/>
          </p:nvSpPr>
          <p:spPr>
            <a:xfrm>
              <a:off x="4055785" y="1545980"/>
              <a:ext cx="373243" cy="417142"/>
            </a:xfrm>
            <a:custGeom>
              <a:rect b="b" l="l" r="r" t="t"/>
              <a:pathLst>
                <a:path extrusionOk="0" h="10709" w="9582">
                  <a:moveTo>
                    <a:pt x="4831" y="1"/>
                  </a:moveTo>
                  <a:cubicBezTo>
                    <a:pt x="4437" y="1"/>
                    <a:pt x="4040" y="35"/>
                    <a:pt x="3642" y="117"/>
                  </a:cubicBezTo>
                  <a:cubicBezTo>
                    <a:pt x="2178" y="417"/>
                    <a:pt x="1775" y="1058"/>
                    <a:pt x="1442" y="1609"/>
                  </a:cubicBezTo>
                  <a:lnTo>
                    <a:pt x="1442" y="1610"/>
                  </a:lnTo>
                  <a:cubicBezTo>
                    <a:pt x="296" y="2613"/>
                    <a:pt x="0" y="4077"/>
                    <a:pt x="91" y="5014"/>
                  </a:cubicBezTo>
                  <a:cubicBezTo>
                    <a:pt x="263" y="6806"/>
                    <a:pt x="962" y="7130"/>
                    <a:pt x="450" y="8445"/>
                  </a:cubicBezTo>
                  <a:cubicBezTo>
                    <a:pt x="257" y="8941"/>
                    <a:pt x="567" y="10708"/>
                    <a:pt x="1517" y="10708"/>
                  </a:cubicBezTo>
                  <a:cubicBezTo>
                    <a:pt x="1701" y="10708"/>
                    <a:pt x="1910" y="10642"/>
                    <a:pt x="2143" y="10487"/>
                  </a:cubicBezTo>
                  <a:cubicBezTo>
                    <a:pt x="3577" y="9533"/>
                    <a:pt x="7419" y="5977"/>
                    <a:pt x="8395" y="3912"/>
                  </a:cubicBezTo>
                  <a:cubicBezTo>
                    <a:pt x="8395" y="3912"/>
                    <a:pt x="8411" y="3726"/>
                    <a:pt x="8390" y="3442"/>
                  </a:cubicBezTo>
                  <a:cubicBezTo>
                    <a:pt x="9009" y="2144"/>
                    <a:pt x="9582" y="875"/>
                    <a:pt x="7870" y="470"/>
                  </a:cubicBezTo>
                  <a:cubicBezTo>
                    <a:pt x="6899" y="240"/>
                    <a:pt x="5875" y="1"/>
                    <a:pt x="48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7"/>
            <p:cNvSpPr/>
            <p:nvPr/>
          </p:nvSpPr>
          <p:spPr>
            <a:xfrm>
              <a:off x="4320382" y="1698319"/>
              <a:ext cx="62402" cy="125856"/>
            </a:xfrm>
            <a:custGeom>
              <a:rect b="b" l="l" r="r" t="t"/>
              <a:pathLst>
                <a:path extrusionOk="0" h="3231" w="1602">
                  <a:moveTo>
                    <a:pt x="1602" y="1"/>
                  </a:moveTo>
                  <a:lnTo>
                    <a:pt x="1602" y="1"/>
                  </a:lnTo>
                  <a:cubicBezTo>
                    <a:pt x="0" y="11"/>
                    <a:pt x="81" y="3231"/>
                    <a:pt x="81" y="3231"/>
                  </a:cubicBezTo>
                  <a:cubicBezTo>
                    <a:pt x="81" y="3231"/>
                    <a:pt x="84" y="3231"/>
                    <a:pt x="89" y="3231"/>
                  </a:cubicBezTo>
                  <a:cubicBezTo>
                    <a:pt x="146" y="3231"/>
                    <a:pt x="531" y="3216"/>
                    <a:pt x="814" y="2834"/>
                  </a:cubicBezTo>
                  <a:cubicBezTo>
                    <a:pt x="1120" y="2422"/>
                    <a:pt x="1440" y="1877"/>
                    <a:pt x="1455" y="1336"/>
                  </a:cubicBezTo>
                  <a:cubicBezTo>
                    <a:pt x="1475" y="611"/>
                    <a:pt x="1602" y="1"/>
                    <a:pt x="1602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7"/>
            <p:cNvSpPr/>
            <p:nvPr/>
          </p:nvSpPr>
          <p:spPr>
            <a:xfrm>
              <a:off x="4045736" y="1779065"/>
              <a:ext cx="233442" cy="319956"/>
            </a:xfrm>
            <a:custGeom>
              <a:rect b="b" l="l" r="r" t="t"/>
              <a:pathLst>
                <a:path extrusionOk="0" h="8214" w="5993">
                  <a:moveTo>
                    <a:pt x="884" y="1"/>
                  </a:moveTo>
                  <a:cubicBezTo>
                    <a:pt x="383" y="1"/>
                    <a:pt x="1" y="465"/>
                    <a:pt x="201" y="1494"/>
                  </a:cubicBezTo>
                  <a:cubicBezTo>
                    <a:pt x="441" y="2725"/>
                    <a:pt x="1041" y="2835"/>
                    <a:pt x="1247" y="2835"/>
                  </a:cubicBezTo>
                  <a:cubicBezTo>
                    <a:pt x="1292" y="2835"/>
                    <a:pt x="1318" y="2830"/>
                    <a:pt x="1318" y="2830"/>
                  </a:cubicBezTo>
                  <a:lnTo>
                    <a:pt x="1318" y="2830"/>
                  </a:lnTo>
                  <a:cubicBezTo>
                    <a:pt x="1306" y="5255"/>
                    <a:pt x="620" y="5988"/>
                    <a:pt x="620" y="5988"/>
                  </a:cubicBezTo>
                  <a:cubicBezTo>
                    <a:pt x="1755" y="7700"/>
                    <a:pt x="3292" y="8115"/>
                    <a:pt x="4221" y="8196"/>
                  </a:cubicBezTo>
                  <a:cubicBezTo>
                    <a:pt x="4369" y="8209"/>
                    <a:pt x="4501" y="8213"/>
                    <a:pt x="4614" y="8213"/>
                  </a:cubicBezTo>
                  <a:cubicBezTo>
                    <a:pt x="4695" y="8213"/>
                    <a:pt x="4766" y="8211"/>
                    <a:pt x="4826" y="8208"/>
                  </a:cubicBezTo>
                  <a:cubicBezTo>
                    <a:pt x="4938" y="8201"/>
                    <a:pt x="5022" y="8107"/>
                    <a:pt x="5020" y="7994"/>
                  </a:cubicBezTo>
                  <a:cubicBezTo>
                    <a:pt x="4989" y="6489"/>
                    <a:pt x="5992" y="5141"/>
                    <a:pt x="5992" y="5141"/>
                  </a:cubicBezTo>
                  <a:cubicBezTo>
                    <a:pt x="1341" y="3956"/>
                    <a:pt x="1920" y="568"/>
                    <a:pt x="1920" y="568"/>
                  </a:cubicBezTo>
                  <a:lnTo>
                    <a:pt x="1598" y="281"/>
                  </a:lnTo>
                  <a:cubicBezTo>
                    <a:pt x="1365" y="97"/>
                    <a:pt x="1112" y="1"/>
                    <a:pt x="884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7"/>
            <p:cNvSpPr/>
            <p:nvPr/>
          </p:nvSpPr>
          <p:spPr>
            <a:xfrm>
              <a:off x="4078143" y="1651382"/>
              <a:ext cx="289962" cy="328253"/>
            </a:xfrm>
            <a:custGeom>
              <a:rect b="b" l="l" r="r" t="t"/>
              <a:pathLst>
                <a:path extrusionOk="0" h="8427" w="7444">
                  <a:moveTo>
                    <a:pt x="3942" y="0"/>
                  </a:moveTo>
                  <a:cubicBezTo>
                    <a:pt x="2692" y="0"/>
                    <a:pt x="1731" y="380"/>
                    <a:pt x="1731" y="380"/>
                  </a:cubicBezTo>
                  <a:cubicBezTo>
                    <a:pt x="1731" y="380"/>
                    <a:pt x="0" y="4425"/>
                    <a:pt x="1528" y="6577"/>
                  </a:cubicBezTo>
                  <a:cubicBezTo>
                    <a:pt x="1782" y="6937"/>
                    <a:pt x="2082" y="7239"/>
                    <a:pt x="2403" y="7489"/>
                  </a:cubicBezTo>
                  <a:lnTo>
                    <a:pt x="2404" y="7489"/>
                  </a:lnTo>
                  <a:cubicBezTo>
                    <a:pt x="3237" y="8137"/>
                    <a:pt x="4223" y="8427"/>
                    <a:pt x="4992" y="8427"/>
                  </a:cubicBezTo>
                  <a:cubicBezTo>
                    <a:pt x="5103" y="8427"/>
                    <a:pt x="5210" y="8421"/>
                    <a:pt x="5311" y="8409"/>
                  </a:cubicBezTo>
                  <a:cubicBezTo>
                    <a:pt x="5336" y="8405"/>
                    <a:pt x="5362" y="8402"/>
                    <a:pt x="5386" y="8399"/>
                  </a:cubicBezTo>
                  <a:cubicBezTo>
                    <a:pt x="5547" y="8373"/>
                    <a:pt x="5692" y="8333"/>
                    <a:pt x="5816" y="8278"/>
                  </a:cubicBezTo>
                  <a:cubicBezTo>
                    <a:pt x="5850" y="8263"/>
                    <a:pt x="5880" y="8247"/>
                    <a:pt x="5909" y="8231"/>
                  </a:cubicBezTo>
                  <a:cubicBezTo>
                    <a:pt x="5915" y="8229"/>
                    <a:pt x="5923" y="8225"/>
                    <a:pt x="5929" y="8221"/>
                  </a:cubicBezTo>
                  <a:cubicBezTo>
                    <a:pt x="6119" y="8109"/>
                    <a:pt x="6301" y="7919"/>
                    <a:pt x="6461" y="7699"/>
                  </a:cubicBezTo>
                  <a:cubicBezTo>
                    <a:pt x="6899" y="7095"/>
                    <a:pt x="6975" y="6414"/>
                    <a:pt x="6998" y="5677"/>
                  </a:cubicBezTo>
                  <a:lnTo>
                    <a:pt x="7008" y="5238"/>
                  </a:lnTo>
                  <a:lnTo>
                    <a:pt x="7034" y="4040"/>
                  </a:lnTo>
                  <a:lnTo>
                    <a:pt x="7035" y="4029"/>
                  </a:lnTo>
                  <a:lnTo>
                    <a:pt x="7183" y="3116"/>
                  </a:lnTo>
                  <a:lnTo>
                    <a:pt x="7404" y="1771"/>
                  </a:lnTo>
                  <a:cubicBezTo>
                    <a:pt x="7443" y="1538"/>
                    <a:pt x="7360" y="1299"/>
                    <a:pt x="7181" y="1145"/>
                  </a:cubicBezTo>
                  <a:lnTo>
                    <a:pt x="7178" y="1143"/>
                  </a:lnTo>
                  <a:cubicBezTo>
                    <a:pt x="6148" y="248"/>
                    <a:pt x="4951" y="0"/>
                    <a:pt x="3942" y="0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7"/>
            <p:cNvSpPr/>
            <p:nvPr/>
          </p:nvSpPr>
          <p:spPr>
            <a:xfrm>
              <a:off x="4203606" y="1857241"/>
              <a:ext cx="115105" cy="72646"/>
            </a:xfrm>
            <a:custGeom>
              <a:rect b="b" l="l" r="r" t="t"/>
              <a:pathLst>
                <a:path extrusionOk="0" h="1865" w="2955">
                  <a:moveTo>
                    <a:pt x="207" y="0"/>
                  </a:moveTo>
                  <a:cubicBezTo>
                    <a:pt x="207" y="0"/>
                    <a:pt x="0" y="1407"/>
                    <a:pt x="1374" y="1804"/>
                  </a:cubicBezTo>
                  <a:cubicBezTo>
                    <a:pt x="1520" y="1846"/>
                    <a:pt x="1654" y="1865"/>
                    <a:pt x="1775" y="1865"/>
                  </a:cubicBezTo>
                  <a:cubicBezTo>
                    <a:pt x="2789" y="1865"/>
                    <a:pt x="2954" y="547"/>
                    <a:pt x="2954" y="546"/>
                  </a:cubicBezTo>
                  <a:lnTo>
                    <a:pt x="2954" y="546"/>
                  </a:lnTo>
                  <a:cubicBezTo>
                    <a:pt x="2868" y="553"/>
                    <a:pt x="2780" y="556"/>
                    <a:pt x="2692" y="556"/>
                  </a:cubicBezTo>
                  <a:cubicBezTo>
                    <a:pt x="1475" y="556"/>
                    <a:pt x="207" y="0"/>
                    <a:pt x="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7"/>
            <p:cNvSpPr/>
            <p:nvPr/>
          </p:nvSpPr>
          <p:spPr>
            <a:xfrm>
              <a:off x="4176885" y="1721651"/>
              <a:ext cx="70933" cy="28085"/>
            </a:xfrm>
            <a:custGeom>
              <a:rect b="b" l="l" r="r" t="t"/>
              <a:pathLst>
                <a:path extrusionOk="0" h="721" w="1821">
                  <a:moveTo>
                    <a:pt x="1" y="471"/>
                  </a:moveTo>
                  <a:cubicBezTo>
                    <a:pt x="1" y="471"/>
                    <a:pt x="1" y="471"/>
                    <a:pt x="1" y="471"/>
                  </a:cubicBezTo>
                  <a:lnTo>
                    <a:pt x="1" y="471"/>
                  </a:lnTo>
                  <a:lnTo>
                    <a:pt x="1" y="471"/>
                  </a:lnTo>
                  <a:close/>
                  <a:moveTo>
                    <a:pt x="1115" y="0"/>
                  </a:moveTo>
                  <a:cubicBezTo>
                    <a:pt x="368" y="0"/>
                    <a:pt x="2" y="471"/>
                    <a:pt x="1" y="471"/>
                  </a:cubicBezTo>
                  <a:cubicBezTo>
                    <a:pt x="1" y="471"/>
                    <a:pt x="1" y="471"/>
                    <a:pt x="1" y="471"/>
                  </a:cubicBezTo>
                  <a:lnTo>
                    <a:pt x="1" y="471"/>
                  </a:lnTo>
                  <a:lnTo>
                    <a:pt x="106" y="721"/>
                  </a:lnTo>
                  <a:cubicBezTo>
                    <a:pt x="106" y="721"/>
                    <a:pt x="155" y="618"/>
                    <a:pt x="704" y="455"/>
                  </a:cubicBezTo>
                  <a:cubicBezTo>
                    <a:pt x="844" y="413"/>
                    <a:pt x="982" y="397"/>
                    <a:pt x="1109" y="397"/>
                  </a:cubicBezTo>
                  <a:cubicBezTo>
                    <a:pt x="1479" y="397"/>
                    <a:pt x="1762" y="529"/>
                    <a:pt x="1762" y="529"/>
                  </a:cubicBezTo>
                  <a:lnTo>
                    <a:pt x="1820" y="127"/>
                  </a:lnTo>
                  <a:cubicBezTo>
                    <a:pt x="1556" y="36"/>
                    <a:pt x="1321" y="0"/>
                    <a:pt x="1115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7"/>
            <p:cNvSpPr/>
            <p:nvPr/>
          </p:nvSpPr>
          <p:spPr>
            <a:xfrm>
              <a:off x="4113083" y="1646669"/>
              <a:ext cx="57728" cy="170534"/>
            </a:xfrm>
            <a:custGeom>
              <a:rect b="b" l="l" r="r" t="t"/>
              <a:pathLst>
                <a:path extrusionOk="0" h="4378" w="1482">
                  <a:moveTo>
                    <a:pt x="954" y="0"/>
                  </a:moveTo>
                  <a:cubicBezTo>
                    <a:pt x="431" y="0"/>
                    <a:pt x="4" y="1203"/>
                    <a:pt x="4" y="1203"/>
                  </a:cubicBezTo>
                  <a:lnTo>
                    <a:pt x="1" y="3967"/>
                  </a:lnTo>
                  <a:lnTo>
                    <a:pt x="540" y="4378"/>
                  </a:lnTo>
                  <a:cubicBezTo>
                    <a:pt x="372" y="3451"/>
                    <a:pt x="518" y="2258"/>
                    <a:pt x="518" y="2258"/>
                  </a:cubicBezTo>
                  <a:cubicBezTo>
                    <a:pt x="1481" y="1261"/>
                    <a:pt x="1278" y="164"/>
                    <a:pt x="1278" y="164"/>
                  </a:cubicBezTo>
                  <a:cubicBezTo>
                    <a:pt x="1168" y="49"/>
                    <a:pt x="1059" y="0"/>
                    <a:pt x="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7"/>
            <p:cNvSpPr/>
            <p:nvPr/>
          </p:nvSpPr>
          <p:spPr>
            <a:xfrm>
              <a:off x="4119977" y="1888869"/>
              <a:ext cx="159238" cy="210266"/>
            </a:xfrm>
            <a:custGeom>
              <a:rect b="b" l="l" r="r" t="t"/>
              <a:pathLst>
                <a:path extrusionOk="0" h="5398" w="4088">
                  <a:moveTo>
                    <a:pt x="180" y="1"/>
                  </a:moveTo>
                  <a:cubicBezTo>
                    <a:pt x="180" y="1"/>
                    <a:pt x="1" y="2016"/>
                    <a:pt x="1723" y="3112"/>
                  </a:cubicBezTo>
                  <a:cubicBezTo>
                    <a:pt x="2014" y="3297"/>
                    <a:pt x="2247" y="3567"/>
                    <a:pt x="2362" y="3894"/>
                  </a:cubicBezTo>
                  <a:cubicBezTo>
                    <a:pt x="2485" y="4242"/>
                    <a:pt x="2531" y="4732"/>
                    <a:pt x="2316" y="5380"/>
                  </a:cubicBezTo>
                  <a:cubicBezTo>
                    <a:pt x="2463" y="5393"/>
                    <a:pt x="2594" y="5397"/>
                    <a:pt x="2706" y="5397"/>
                  </a:cubicBezTo>
                  <a:cubicBezTo>
                    <a:pt x="2793" y="5397"/>
                    <a:pt x="2868" y="5395"/>
                    <a:pt x="2930" y="5392"/>
                  </a:cubicBezTo>
                  <a:cubicBezTo>
                    <a:pt x="3038" y="5386"/>
                    <a:pt x="3117" y="5296"/>
                    <a:pt x="3115" y="5188"/>
                  </a:cubicBezTo>
                  <a:cubicBezTo>
                    <a:pt x="3079" y="3679"/>
                    <a:pt x="4087" y="2326"/>
                    <a:pt x="4087" y="2326"/>
                  </a:cubicBezTo>
                  <a:lnTo>
                    <a:pt x="4087" y="2326"/>
                  </a:lnTo>
                  <a:cubicBezTo>
                    <a:pt x="4087" y="2326"/>
                    <a:pt x="3998" y="2336"/>
                    <a:pt x="3843" y="2336"/>
                  </a:cubicBezTo>
                  <a:cubicBezTo>
                    <a:pt x="3163" y="2336"/>
                    <a:pt x="1229" y="2139"/>
                    <a:pt x="180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7"/>
            <p:cNvSpPr/>
            <p:nvPr/>
          </p:nvSpPr>
          <p:spPr>
            <a:xfrm>
              <a:off x="4076157" y="1807578"/>
              <a:ext cx="37044" cy="52625"/>
            </a:xfrm>
            <a:custGeom>
              <a:rect b="b" l="l" r="r" t="t"/>
              <a:pathLst>
                <a:path extrusionOk="0" h="1351" w="951">
                  <a:moveTo>
                    <a:pt x="0" y="0"/>
                  </a:moveTo>
                  <a:cubicBezTo>
                    <a:pt x="657" y="400"/>
                    <a:pt x="485" y="1351"/>
                    <a:pt x="485" y="1351"/>
                  </a:cubicBezTo>
                  <a:cubicBezTo>
                    <a:pt x="951" y="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7"/>
            <p:cNvSpPr/>
            <p:nvPr/>
          </p:nvSpPr>
          <p:spPr>
            <a:xfrm>
              <a:off x="4077870" y="1827092"/>
              <a:ext cx="17801" cy="17529"/>
            </a:xfrm>
            <a:custGeom>
              <a:rect b="b" l="l" r="r" t="t"/>
              <a:pathLst>
                <a:path extrusionOk="0" h="450" w="457">
                  <a:moveTo>
                    <a:pt x="282" y="1"/>
                  </a:moveTo>
                  <a:cubicBezTo>
                    <a:pt x="64" y="1"/>
                    <a:pt x="0" y="153"/>
                    <a:pt x="0" y="153"/>
                  </a:cubicBezTo>
                  <a:cubicBezTo>
                    <a:pt x="51" y="132"/>
                    <a:pt x="97" y="123"/>
                    <a:pt x="138" y="123"/>
                  </a:cubicBezTo>
                  <a:cubicBezTo>
                    <a:pt x="386" y="123"/>
                    <a:pt x="457" y="450"/>
                    <a:pt x="457" y="450"/>
                  </a:cubicBezTo>
                  <a:lnTo>
                    <a:pt x="446" y="25"/>
                  </a:lnTo>
                  <a:cubicBezTo>
                    <a:pt x="384" y="8"/>
                    <a:pt x="329" y="1"/>
                    <a:pt x="282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7"/>
            <p:cNvSpPr/>
            <p:nvPr/>
          </p:nvSpPr>
          <p:spPr>
            <a:xfrm>
              <a:off x="4300634" y="1737582"/>
              <a:ext cx="52781" cy="37278"/>
            </a:xfrm>
            <a:custGeom>
              <a:rect b="b" l="l" r="r" t="t"/>
              <a:pathLst>
                <a:path extrusionOk="0" h="957" w="1355">
                  <a:moveTo>
                    <a:pt x="287" y="1"/>
                  </a:moveTo>
                  <a:cubicBezTo>
                    <a:pt x="136" y="1"/>
                    <a:pt x="34" y="27"/>
                    <a:pt x="34" y="27"/>
                  </a:cubicBezTo>
                  <a:lnTo>
                    <a:pt x="1" y="407"/>
                  </a:lnTo>
                  <a:cubicBezTo>
                    <a:pt x="1" y="407"/>
                    <a:pt x="60" y="388"/>
                    <a:pt x="172" y="388"/>
                  </a:cubicBezTo>
                  <a:cubicBezTo>
                    <a:pt x="265" y="388"/>
                    <a:pt x="393" y="401"/>
                    <a:pt x="554" y="448"/>
                  </a:cubicBezTo>
                  <a:cubicBezTo>
                    <a:pt x="1021" y="585"/>
                    <a:pt x="1213" y="956"/>
                    <a:pt x="1213" y="956"/>
                  </a:cubicBezTo>
                  <a:lnTo>
                    <a:pt x="1355" y="690"/>
                  </a:lnTo>
                  <a:cubicBezTo>
                    <a:pt x="1072" y="101"/>
                    <a:pt x="584" y="1"/>
                    <a:pt x="287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7"/>
            <p:cNvSpPr/>
            <p:nvPr/>
          </p:nvSpPr>
          <p:spPr>
            <a:xfrm>
              <a:off x="4216732" y="1759161"/>
              <a:ext cx="20995" cy="30305"/>
            </a:xfrm>
            <a:custGeom>
              <a:rect b="b" l="l" r="r" t="t"/>
              <a:pathLst>
                <a:path extrusionOk="0" h="778" w="539">
                  <a:moveTo>
                    <a:pt x="292" y="0"/>
                  </a:moveTo>
                  <a:cubicBezTo>
                    <a:pt x="164" y="0"/>
                    <a:pt x="45" y="157"/>
                    <a:pt x="23" y="362"/>
                  </a:cubicBezTo>
                  <a:cubicBezTo>
                    <a:pt x="0" y="576"/>
                    <a:pt x="90" y="761"/>
                    <a:pt x="226" y="777"/>
                  </a:cubicBezTo>
                  <a:cubicBezTo>
                    <a:pt x="232" y="777"/>
                    <a:pt x="238" y="778"/>
                    <a:pt x="244" y="778"/>
                  </a:cubicBezTo>
                  <a:cubicBezTo>
                    <a:pt x="372" y="778"/>
                    <a:pt x="491" y="621"/>
                    <a:pt x="514" y="415"/>
                  </a:cubicBezTo>
                  <a:cubicBezTo>
                    <a:pt x="538" y="201"/>
                    <a:pt x="447" y="15"/>
                    <a:pt x="310" y="1"/>
                  </a:cubicBezTo>
                  <a:cubicBezTo>
                    <a:pt x="304" y="0"/>
                    <a:pt x="298" y="0"/>
                    <a:pt x="292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7"/>
            <p:cNvSpPr/>
            <p:nvPr/>
          </p:nvSpPr>
          <p:spPr>
            <a:xfrm>
              <a:off x="4308268" y="1774625"/>
              <a:ext cx="20956" cy="30266"/>
            </a:xfrm>
            <a:custGeom>
              <a:rect b="b" l="l" r="r" t="t"/>
              <a:pathLst>
                <a:path extrusionOk="0" h="777" w="538">
                  <a:moveTo>
                    <a:pt x="293" y="0"/>
                  </a:moveTo>
                  <a:cubicBezTo>
                    <a:pt x="164" y="0"/>
                    <a:pt x="45" y="156"/>
                    <a:pt x="24" y="361"/>
                  </a:cubicBezTo>
                  <a:cubicBezTo>
                    <a:pt x="0" y="575"/>
                    <a:pt x="91" y="760"/>
                    <a:pt x="226" y="776"/>
                  </a:cubicBezTo>
                  <a:cubicBezTo>
                    <a:pt x="232" y="776"/>
                    <a:pt x="238" y="777"/>
                    <a:pt x="244" y="777"/>
                  </a:cubicBezTo>
                  <a:cubicBezTo>
                    <a:pt x="374" y="777"/>
                    <a:pt x="492" y="621"/>
                    <a:pt x="515" y="415"/>
                  </a:cubicBezTo>
                  <a:cubicBezTo>
                    <a:pt x="537" y="201"/>
                    <a:pt x="446" y="15"/>
                    <a:pt x="311" y="1"/>
                  </a:cubicBezTo>
                  <a:cubicBezTo>
                    <a:pt x="305" y="0"/>
                    <a:pt x="299" y="0"/>
                    <a:pt x="293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7"/>
            <p:cNvSpPr/>
            <p:nvPr/>
          </p:nvSpPr>
          <p:spPr>
            <a:xfrm>
              <a:off x="4259228" y="1761381"/>
              <a:ext cx="36732" cy="81060"/>
            </a:xfrm>
            <a:custGeom>
              <a:rect b="b" l="l" r="r" t="t"/>
              <a:pathLst>
                <a:path extrusionOk="0" h="2081" w="943">
                  <a:moveTo>
                    <a:pt x="354" y="1"/>
                  </a:moveTo>
                  <a:cubicBezTo>
                    <a:pt x="342" y="1"/>
                    <a:pt x="330" y="2"/>
                    <a:pt x="318" y="5"/>
                  </a:cubicBezTo>
                  <a:cubicBezTo>
                    <a:pt x="240" y="25"/>
                    <a:pt x="192" y="106"/>
                    <a:pt x="214" y="183"/>
                  </a:cubicBezTo>
                  <a:lnTo>
                    <a:pt x="610" y="1704"/>
                  </a:lnTo>
                  <a:lnTo>
                    <a:pt x="133" y="1790"/>
                  </a:lnTo>
                  <a:cubicBezTo>
                    <a:pt x="53" y="1804"/>
                    <a:pt x="1" y="1881"/>
                    <a:pt x="15" y="1960"/>
                  </a:cubicBezTo>
                  <a:cubicBezTo>
                    <a:pt x="26" y="2025"/>
                    <a:pt x="81" y="2072"/>
                    <a:pt x="143" y="2079"/>
                  </a:cubicBezTo>
                  <a:cubicBezTo>
                    <a:pt x="148" y="2080"/>
                    <a:pt x="153" y="2081"/>
                    <a:pt x="158" y="2081"/>
                  </a:cubicBezTo>
                  <a:cubicBezTo>
                    <a:pt x="167" y="2081"/>
                    <a:pt x="176" y="2079"/>
                    <a:pt x="185" y="2077"/>
                  </a:cubicBezTo>
                  <a:lnTo>
                    <a:pt x="817" y="1964"/>
                  </a:lnTo>
                  <a:cubicBezTo>
                    <a:pt x="856" y="1957"/>
                    <a:pt x="892" y="1933"/>
                    <a:pt x="914" y="1898"/>
                  </a:cubicBezTo>
                  <a:cubicBezTo>
                    <a:pt x="936" y="1866"/>
                    <a:pt x="942" y="1824"/>
                    <a:pt x="932" y="1784"/>
                  </a:cubicBezTo>
                  <a:lnTo>
                    <a:pt x="496" y="111"/>
                  </a:lnTo>
                  <a:cubicBezTo>
                    <a:pt x="480" y="45"/>
                    <a:pt x="419" y="1"/>
                    <a:pt x="354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7"/>
            <p:cNvSpPr/>
            <p:nvPr/>
          </p:nvSpPr>
          <p:spPr>
            <a:xfrm>
              <a:off x="4053798" y="1956606"/>
              <a:ext cx="107782" cy="145721"/>
            </a:xfrm>
            <a:custGeom>
              <a:rect b="b" l="l" r="r" t="t"/>
              <a:pathLst>
                <a:path extrusionOk="0" h="3741" w="2767">
                  <a:moveTo>
                    <a:pt x="960" y="1"/>
                  </a:moveTo>
                  <a:cubicBezTo>
                    <a:pt x="278" y="492"/>
                    <a:pt x="0" y="1422"/>
                    <a:pt x="0" y="1422"/>
                  </a:cubicBezTo>
                  <a:cubicBezTo>
                    <a:pt x="375" y="2366"/>
                    <a:pt x="2415" y="3741"/>
                    <a:pt x="2415" y="3741"/>
                  </a:cubicBezTo>
                  <a:lnTo>
                    <a:pt x="2767" y="2042"/>
                  </a:lnTo>
                  <a:cubicBezTo>
                    <a:pt x="1160" y="1131"/>
                    <a:pt x="960" y="1"/>
                    <a:pt x="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7"/>
            <p:cNvSpPr/>
            <p:nvPr/>
          </p:nvSpPr>
          <p:spPr>
            <a:xfrm>
              <a:off x="4207890" y="2021031"/>
              <a:ext cx="71400" cy="81255"/>
            </a:xfrm>
            <a:custGeom>
              <a:rect b="b" l="l" r="r" t="t"/>
              <a:pathLst>
                <a:path extrusionOk="0" h="2086" w="1833">
                  <a:moveTo>
                    <a:pt x="1240" y="0"/>
                  </a:moveTo>
                  <a:cubicBezTo>
                    <a:pt x="1072" y="434"/>
                    <a:pt x="261" y="510"/>
                    <a:pt x="261" y="510"/>
                  </a:cubicBezTo>
                  <a:lnTo>
                    <a:pt x="1" y="2008"/>
                  </a:lnTo>
                  <a:cubicBezTo>
                    <a:pt x="185" y="2061"/>
                    <a:pt x="350" y="2085"/>
                    <a:pt x="499" y="2085"/>
                  </a:cubicBezTo>
                  <a:cubicBezTo>
                    <a:pt x="1791" y="2085"/>
                    <a:pt x="1832" y="275"/>
                    <a:pt x="1832" y="275"/>
                  </a:cubicBezTo>
                  <a:lnTo>
                    <a:pt x="1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7"/>
            <p:cNvSpPr/>
            <p:nvPr/>
          </p:nvSpPr>
          <p:spPr>
            <a:xfrm>
              <a:off x="3989022" y="1987884"/>
              <a:ext cx="75023" cy="144514"/>
            </a:xfrm>
            <a:custGeom>
              <a:rect b="b" l="l" r="r" t="t"/>
              <a:pathLst>
                <a:path extrusionOk="0" h="3710" w="1926">
                  <a:moveTo>
                    <a:pt x="1925" y="0"/>
                  </a:moveTo>
                  <a:lnTo>
                    <a:pt x="1925" y="0"/>
                  </a:lnTo>
                  <a:cubicBezTo>
                    <a:pt x="1728" y="83"/>
                    <a:pt x="1560" y="179"/>
                    <a:pt x="1336" y="352"/>
                  </a:cubicBezTo>
                  <a:cubicBezTo>
                    <a:pt x="730" y="821"/>
                    <a:pt x="6" y="1783"/>
                    <a:pt x="1" y="3708"/>
                  </a:cubicBezTo>
                  <a:lnTo>
                    <a:pt x="303" y="3709"/>
                  </a:lnTo>
                  <a:cubicBezTo>
                    <a:pt x="308" y="2291"/>
                    <a:pt x="725" y="1217"/>
                    <a:pt x="1509" y="603"/>
                  </a:cubicBezTo>
                  <a:cubicBezTo>
                    <a:pt x="1619" y="516"/>
                    <a:pt x="1661" y="432"/>
                    <a:pt x="1770" y="373"/>
                  </a:cubicBezTo>
                  <a:cubicBezTo>
                    <a:pt x="1812" y="234"/>
                    <a:pt x="1872" y="133"/>
                    <a:pt x="1925" y="0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7"/>
            <p:cNvSpPr/>
            <p:nvPr/>
          </p:nvSpPr>
          <p:spPr>
            <a:xfrm>
              <a:off x="3924090" y="2187042"/>
              <a:ext cx="56053" cy="101627"/>
            </a:xfrm>
            <a:custGeom>
              <a:rect b="b" l="l" r="r" t="t"/>
              <a:pathLst>
                <a:path extrusionOk="0" h="2609" w="1439">
                  <a:moveTo>
                    <a:pt x="529" y="0"/>
                  </a:moveTo>
                  <a:cubicBezTo>
                    <a:pt x="475" y="0"/>
                    <a:pt x="424" y="36"/>
                    <a:pt x="408" y="91"/>
                  </a:cubicBezTo>
                  <a:cubicBezTo>
                    <a:pt x="390" y="148"/>
                    <a:pt x="1" y="1509"/>
                    <a:pt x="502" y="2208"/>
                  </a:cubicBezTo>
                  <a:cubicBezTo>
                    <a:pt x="683" y="2459"/>
                    <a:pt x="952" y="2594"/>
                    <a:pt x="1303" y="2608"/>
                  </a:cubicBezTo>
                  <a:lnTo>
                    <a:pt x="1309" y="2608"/>
                  </a:lnTo>
                  <a:cubicBezTo>
                    <a:pt x="1376" y="2607"/>
                    <a:pt x="1432" y="2555"/>
                    <a:pt x="1435" y="2488"/>
                  </a:cubicBezTo>
                  <a:cubicBezTo>
                    <a:pt x="1438" y="2418"/>
                    <a:pt x="1384" y="2358"/>
                    <a:pt x="1315" y="2356"/>
                  </a:cubicBezTo>
                  <a:cubicBezTo>
                    <a:pt x="1040" y="2345"/>
                    <a:pt x="843" y="2249"/>
                    <a:pt x="708" y="2061"/>
                  </a:cubicBezTo>
                  <a:cubicBezTo>
                    <a:pt x="277" y="1462"/>
                    <a:pt x="645" y="174"/>
                    <a:pt x="649" y="162"/>
                  </a:cubicBezTo>
                  <a:cubicBezTo>
                    <a:pt x="669" y="95"/>
                    <a:pt x="630" y="25"/>
                    <a:pt x="564" y="5"/>
                  </a:cubicBezTo>
                  <a:cubicBezTo>
                    <a:pt x="552" y="2"/>
                    <a:pt x="541" y="0"/>
                    <a:pt x="529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7"/>
            <p:cNvSpPr/>
            <p:nvPr/>
          </p:nvSpPr>
          <p:spPr>
            <a:xfrm>
              <a:off x="4001954" y="2191171"/>
              <a:ext cx="58935" cy="97109"/>
            </a:xfrm>
            <a:custGeom>
              <a:rect b="b" l="l" r="r" t="t"/>
              <a:pathLst>
                <a:path extrusionOk="0" h="2493" w="1513">
                  <a:moveTo>
                    <a:pt x="1132" y="0"/>
                  </a:moveTo>
                  <a:cubicBezTo>
                    <a:pt x="1124" y="0"/>
                    <a:pt x="1116" y="1"/>
                    <a:pt x="1107" y="2"/>
                  </a:cubicBezTo>
                  <a:cubicBezTo>
                    <a:pt x="1039" y="18"/>
                    <a:pt x="995" y="85"/>
                    <a:pt x="1009" y="153"/>
                  </a:cubicBezTo>
                  <a:cubicBezTo>
                    <a:pt x="1011" y="164"/>
                    <a:pt x="1243" y="1317"/>
                    <a:pt x="794" y="1906"/>
                  </a:cubicBezTo>
                  <a:cubicBezTo>
                    <a:pt x="635" y="2113"/>
                    <a:pt x="415" y="2222"/>
                    <a:pt x="121" y="2241"/>
                  </a:cubicBezTo>
                  <a:cubicBezTo>
                    <a:pt x="52" y="2246"/>
                    <a:pt x="0" y="2307"/>
                    <a:pt x="4" y="2375"/>
                  </a:cubicBezTo>
                  <a:cubicBezTo>
                    <a:pt x="7" y="2440"/>
                    <a:pt x="61" y="2493"/>
                    <a:pt x="126" y="2493"/>
                  </a:cubicBezTo>
                  <a:cubicBezTo>
                    <a:pt x="128" y="2493"/>
                    <a:pt x="129" y="2493"/>
                    <a:pt x="130" y="2493"/>
                  </a:cubicBezTo>
                  <a:cubicBezTo>
                    <a:pt x="133" y="2493"/>
                    <a:pt x="135" y="2493"/>
                    <a:pt x="136" y="2492"/>
                  </a:cubicBezTo>
                  <a:cubicBezTo>
                    <a:pt x="503" y="2468"/>
                    <a:pt x="793" y="2322"/>
                    <a:pt x="995" y="2057"/>
                  </a:cubicBezTo>
                  <a:cubicBezTo>
                    <a:pt x="1512" y="1377"/>
                    <a:pt x="1266" y="153"/>
                    <a:pt x="1256" y="100"/>
                  </a:cubicBezTo>
                  <a:cubicBezTo>
                    <a:pt x="1243" y="40"/>
                    <a:pt x="1191" y="0"/>
                    <a:pt x="1132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7"/>
            <p:cNvSpPr/>
            <p:nvPr/>
          </p:nvSpPr>
          <p:spPr>
            <a:xfrm>
              <a:off x="3930985" y="2117592"/>
              <a:ext cx="130919" cy="106146"/>
            </a:xfrm>
            <a:custGeom>
              <a:rect b="b" l="l" r="r" t="t"/>
              <a:pathLst>
                <a:path extrusionOk="0" h="2725" w="3361">
                  <a:moveTo>
                    <a:pt x="1730" y="0"/>
                  </a:moveTo>
                  <a:cubicBezTo>
                    <a:pt x="1245" y="0"/>
                    <a:pt x="613" y="228"/>
                    <a:pt x="243" y="1250"/>
                  </a:cubicBezTo>
                  <a:cubicBezTo>
                    <a:pt x="34" y="1832"/>
                    <a:pt x="8" y="2412"/>
                    <a:pt x="7" y="2437"/>
                  </a:cubicBezTo>
                  <a:cubicBezTo>
                    <a:pt x="1" y="2589"/>
                    <a:pt x="120" y="2718"/>
                    <a:pt x="273" y="2724"/>
                  </a:cubicBezTo>
                  <a:cubicBezTo>
                    <a:pt x="277" y="2724"/>
                    <a:pt x="281" y="2725"/>
                    <a:pt x="284" y="2725"/>
                  </a:cubicBezTo>
                  <a:cubicBezTo>
                    <a:pt x="432" y="2725"/>
                    <a:pt x="555" y="2608"/>
                    <a:pt x="560" y="2458"/>
                  </a:cubicBezTo>
                  <a:cubicBezTo>
                    <a:pt x="562" y="2439"/>
                    <a:pt x="651" y="554"/>
                    <a:pt x="1734" y="554"/>
                  </a:cubicBezTo>
                  <a:cubicBezTo>
                    <a:pt x="1746" y="554"/>
                    <a:pt x="1758" y="555"/>
                    <a:pt x="1770" y="555"/>
                  </a:cubicBezTo>
                  <a:cubicBezTo>
                    <a:pt x="2012" y="564"/>
                    <a:pt x="2201" y="650"/>
                    <a:pt x="2344" y="816"/>
                  </a:cubicBezTo>
                  <a:cubicBezTo>
                    <a:pt x="2706" y="1239"/>
                    <a:pt x="2697" y="2093"/>
                    <a:pt x="2663" y="2386"/>
                  </a:cubicBezTo>
                  <a:cubicBezTo>
                    <a:pt x="2646" y="2538"/>
                    <a:pt x="2754" y="2676"/>
                    <a:pt x="2907" y="2694"/>
                  </a:cubicBezTo>
                  <a:cubicBezTo>
                    <a:pt x="2918" y="2695"/>
                    <a:pt x="2931" y="2695"/>
                    <a:pt x="2942" y="2695"/>
                  </a:cubicBezTo>
                  <a:cubicBezTo>
                    <a:pt x="3080" y="2694"/>
                    <a:pt x="3198" y="2590"/>
                    <a:pt x="3215" y="2451"/>
                  </a:cubicBezTo>
                  <a:cubicBezTo>
                    <a:pt x="3221" y="2398"/>
                    <a:pt x="3361" y="1150"/>
                    <a:pt x="2765" y="457"/>
                  </a:cubicBezTo>
                  <a:cubicBezTo>
                    <a:pt x="2520" y="169"/>
                    <a:pt x="2191" y="17"/>
                    <a:pt x="1789" y="2"/>
                  </a:cubicBezTo>
                  <a:cubicBezTo>
                    <a:pt x="1770" y="1"/>
                    <a:pt x="1750" y="0"/>
                    <a:pt x="1730" y="0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7"/>
            <p:cNvSpPr/>
            <p:nvPr/>
          </p:nvSpPr>
          <p:spPr>
            <a:xfrm>
              <a:off x="3963704" y="2274021"/>
              <a:ext cx="20606" cy="20489"/>
            </a:xfrm>
            <a:custGeom>
              <a:rect b="b" l="l" r="r" t="t"/>
              <a:pathLst>
                <a:path extrusionOk="0" h="526" w="529">
                  <a:moveTo>
                    <a:pt x="264" y="1"/>
                  </a:moveTo>
                  <a:cubicBezTo>
                    <a:pt x="263" y="1"/>
                    <a:pt x="262" y="1"/>
                    <a:pt x="262" y="1"/>
                  </a:cubicBezTo>
                  <a:cubicBezTo>
                    <a:pt x="117" y="2"/>
                    <a:pt x="1" y="120"/>
                    <a:pt x="2" y="267"/>
                  </a:cubicBezTo>
                  <a:cubicBezTo>
                    <a:pt x="4" y="410"/>
                    <a:pt x="121" y="526"/>
                    <a:pt x="264" y="526"/>
                  </a:cubicBezTo>
                  <a:cubicBezTo>
                    <a:pt x="265" y="526"/>
                    <a:pt x="267" y="526"/>
                    <a:pt x="268" y="525"/>
                  </a:cubicBezTo>
                  <a:cubicBezTo>
                    <a:pt x="413" y="524"/>
                    <a:pt x="529" y="406"/>
                    <a:pt x="528" y="260"/>
                  </a:cubicBezTo>
                  <a:cubicBezTo>
                    <a:pt x="527" y="116"/>
                    <a:pt x="409" y="1"/>
                    <a:pt x="264" y="1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7"/>
            <p:cNvSpPr/>
            <p:nvPr/>
          </p:nvSpPr>
          <p:spPr>
            <a:xfrm>
              <a:off x="3997046" y="2273670"/>
              <a:ext cx="20645" cy="20528"/>
            </a:xfrm>
            <a:custGeom>
              <a:rect b="b" l="l" r="r" t="t"/>
              <a:pathLst>
                <a:path extrusionOk="0" h="527" w="530">
                  <a:moveTo>
                    <a:pt x="265" y="0"/>
                  </a:moveTo>
                  <a:cubicBezTo>
                    <a:pt x="264" y="0"/>
                    <a:pt x="262" y="0"/>
                    <a:pt x="261" y="0"/>
                  </a:cubicBezTo>
                  <a:cubicBezTo>
                    <a:pt x="117" y="1"/>
                    <a:pt x="0" y="121"/>
                    <a:pt x="2" y="266"/>
                  </a:cubicBezTo>
                  <a:cubicBezTo>
                    <a:pt x="3" y="410"/>
                    <a:pt x="121" y="526"/>
                    <a:pt x="266" y="526"/>
                  </a:cubicBezTo>
                  <a:cubicBezTo>
                    <a:pt x="267" y="526"/>
                    <a:pt x="268" y="526"/>
                    <a:pt x="268" y="526"/>
                  </a:cubicBezTo>
                  <a:cubicBezTo>
                    <a:pt x="413" y="525"/>
                    <a:pt x="529" y="406"/>
                    <a:pt x="527" y="260"/>
                  </a:cubicBezTo>
                  <a:cubicBezTo>
                    <a:pt x="526" y="115"/>
                    <a:pt x="409" y="0"/>
                    <a:pt x="265" y="0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7"/>
            <p:cNvSpPr/>
            <p:nvPr/>
          </p:nvSpPr>
          <p:spPr>
            <a:xfrm>
              <a:off x="4255995" y="2011138"/>
              <a:ext cx="69413" cy="193750"/>
            </a:xfrm>
            <a:custGeom>
              <a:rect b="b" l="l" r="r" t="t"/>
              <a:pathLst>
                <a:path extrusionOk="0" h="4974" w="1782">
                  <a:moveTo>
                    <a:pt x="116" y="1"/>
                  </a:moveTo>
                  <a:lnTo>
                    <a:pt x="1" y="254"/>
                  </a:lnTo>
                  <a:cubicBezTo>
                    <a:pt x="22" y="256"/>
                    <a:pt x="458" y="321"/>
                    <a:pt x="846" y="858"/>
                  </a:cubicBezTo>
                  <a:cubicBezTo>
                    <a:pt x="1236" y="1397"/>
                    <a:pt x="1577" y="2535"/>
                    <a:pt x="993" y="4900"/>
                  </a:cubicBezTo>
                  <a:lnTo>
                    <a:pt x="1287" y="4973"/>
                  </a:lnTo>
                  <a:cubicBezTo>
                    <a:pt x="1781" y="2976"/>
                    <a:pt x="1714" y="1530"/>
                    <a:pt x="1083" y="672"/>
                  </a:cubicBezTo>
                  <a:cubicBezTo>
                    <a:pt x="610" y="24"/>
                    <a:pt x="141" y="2"/>
                    <a:pt x="116" y="1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7"/>
            <p:cNvSpPr/>
            <p:nvPr/>
          </p:nvSpPr>
          <p:spPr>
            <a:xfrm>
              <a:off x="4252957" y="2199351"/>
              <a:ext cx="75217" cy="74711"/>
            </a:xfrm>
            <a:custGeom>
              <a:rect b="b" l="l" r="r" t="t"/>
              <a:pathLst>
                <a:path extrusionOk="0" h="1918" w="1931">
                  <a:moveTo>
                    <a:pt x="964" y="0"/>
                  </a:moveTo>
                  <a:cubicBezTo>
                    <a:pt x="961" y="0"/>
                    <a:pt x="958" y="0"/>
                    <a:pt x="955" y="0"/>
                  </a:cubicBezTo>
                  <a:cubicBezTo>
                    <a:pt x="425" y="6"/>
                    <a:pt x="0" y="440"/>
                    <a:pt x="7" y="969"/>
                  </a:cubicBezTo>
                  <a:cubicBezTo>
                    <a:pt x="13" y="1495"/>
                    <a:pt x="441" y="1918"/>
                    <a:pt x="965" y="1918"/>
                  </a:cubicBezTo>
                  <a:cubicBezTo>
                    <a:pt x="969" y="1918"/>
                    <a:pt x="972" y="1918"/>
                    <a:pt x="976" y="1918"/>
                  </a:cubicBezTo>
                  <a:cubicBezTo>
                    <a:pt x="1506" y="1910"/>
                    <a:pt x="1931" y="1478"/>
                    <a:pt x="1925" y="948"/>
                  </a:cubicBezTo>
                  <a:cubicBezTo>
                    <a:pt x="1918" y="422"/>
                    <a:pt x="1490" y="0"/>
                    <a:pt x="964" y="0"/>
                  </a:cubicBezTo>
                  <a:close/>
                </a:path>
              </a:pathLst>
            </a:custGeom>
            <a:solidFill>
              <a:srgbClr val="3232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7"/>
            <p:cNvSpPr/>
            <p:nvPr/>
          </p:nvSpPr>
          <p:spPr>
            <a:xfrm>
              <a:off x="4265616" y="2212672"/>
              <a:ext cx="49898" cy="49625"/>
            </a:xfrm>
            <a:custGeom>
              <a:rect b="b" l="l" r="r" t="t"/>
              <a:pathLst>
                <a:path extrusionOk="0" h="1274" w="1281">
                  <a:moveTo>
                    <a:pt x="641" y="1"/>
                  </a:moveTo>
                  <a:cubicBezTo>
                    <a:pt x="639" y="1"/>
                    <a:pt x="636" y="1"/>
                    <a:pt x="634" y="1"/>
                  </a:cubicBezTo>
                  <a:cubicBezTo>
                    <a:pt x="282" y="5"/>
                    <a:pt x="0" y="293"/>
                    <a:pt x="5" y="644"/>
                  </a:cubicBezTo>
                  <a:cubicBezTo>
                    <a:pt x="9" y="994"/>
                    <a:pt x="293" y="1274"/>
                    <a:pt x="642" y="1274"/>
                  </a:cubicBezTo>
                  <a:cubicBezTo>
                    <a:pt x="644" y="1274"/>
                    <a:pt x="646" y="1274"/>
                    <a:pt x="648" y="1274"/>
                  </a:cubicBezTo>
                  <a:cubicBezTo>
                    <a:pt x="999" y="1270"/>
                    <a:pt x="1281" y="982"/>
                    <a:pt x="1277" y="630"/>
                  </a:cubicBezTo>
                  <a:cubicBezTo>
                    <a:pt x="1273" y="281"/>
                    <a:pt x="990" y="1"/>
                    <a:pt x="641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7"/>
            <p:cNvSpPr/>
            <p:nvPr/>
          </p:nvSpPr>
          <p:spPr>
            <a:xfrm>
              <a:off x="3645471" y="2464922"/>
              <a:ext cx="513121" cy="523444"/>
            </a:xfrm>
            <a:custGeom>
              <a:rect b="b" l="l" r="r" t="t"/>
              <a:pathLst>
                <a:path extrusionOk="0" h="13438" w="13173">
                  <a:moveTo>
                    <a:pt x="881" y="1"/>
                  </a:moveTo>
                  <a:cubicBezTo>
                    <a:pt x="784" y="182"/>
                    <a:pt x="695" y="360"/>
                    <a:pt x="611" y="530"/>
                  </a:cubicBezTo>
                  <a:cubicBezTo>
                    <a:pt x="588" y="579"/>
                    <a:pt x="564" y="626"/>
                    <a:pt x="542" y="673"/>
                  </a:cubicBezTo>
                  <a:cubicBezTo>
                    <a:pt x="443" y="875"/>
                    <a:pt x="356" y="1067"/>
                    <a:pt x="282" y="1244"/>
                  </a:cubicBezTo>
                  <a:cubicBezTo>
                    <a:pt x="272" y="1268"/>
                    <a:pt x="262" y="1291"/>
                    <a:pt x="252" y="1315"/>
                  </a:cubicBezTo>
                  <a:cubicBezTo>
                    <a:pt x="245" y="1335"/>
                    <a:pt x="237" y="1353"/>
                    <a:pt x="230" y="1372"/>
                  </a:cubicBezTo>
                  <a:cubicBezTo>
                    <a:pt x="225" y="1384"/>
                    <a:pt x="220" y="1396"/>
                    <a:pt x="216" y="1409"/>
                  </a:cubicBezTo>
                  <a:cubicBezTo>
                    <a:pt x="196" y="1456"/>
                    <a:pt x="179" y="1502"/>
                    <a:pt x="161" y="1547"/>
                  </a:cubicBezTo>
                  <a:cubicBezTo>
                    <a:pt x="136" y="1614"/>
                    <a:pt x="114" y="1679"/>
                    <a:pt x="95" y="1738"/>
                  </a:cubicBezTo>
                  <a:cubicBezTo>
                    <a:pt x="89" y="1755"/>
                    <a:pt x="84" y="1771"/>
                    <a:pt x="79" y="1786"/>
                  </a:cubicBezTo>
                  <a:cubicBezTo>
                    <a:pt x="77" y="1796"/>
                    <a:pt x="73" y="1808"/>
                    <a:pt x="71" y="1818"/>
                  </a:cubicBezTo>
                  <a:cubicBezTo>
                    <a:pt x="64" y="1836"/>
                    <a:pt x="61" y="1854"/>
                    <a:pt x="56" y="1872"/>
                  </a:cubicBezTo>
                  <a:cubicBezTo>
                    <a:pt x="53" y="1884"/>
                    <a:pt x="49" y="1898"/>
                    <a:pt x="47" y="1909"/>
                  </a:cubicBezTo>
                  <a:cubicBezTo>
                    <a:pt x="42" y="1925"/>
                    <a:pt x="39" y="1941"/>
                    <a:pt x="35" y="1956"/>
                  </a:cubicBezTo>
                  <a:cubicBezTo>
                    <a:pt x="10" y="2072"/>
                    <a:pt x="1" y="2165"/>
                    <a:pt x="10" y="2233"/>
                  </a:cubicBezTo>
                  <a:cubicBezTo>
                    <a:pt x="130" y="3079"/>
                    <a:pt x="715" y="4631"/>
                    <a:pt x="2590" y="6922"/>
                  </a:cubicBezTo>
                  <a:cubicBezTo>
                    <a:pt x="4179" y="8861"/>
                    <a:pt x="4939" y="10064"/>
                    <a:pt x="4985" y="10136"/>
                  </a:cubicBezTo>
                  <a:lnTo>
                    <a:pt x="4988" y="10140"/>
                  </a:lnTo>
                  <a:lnTo>
                    <a:pt x="5241" y="10643"/>
                  </a:lnTo>
                  <a:cubicBezTo>
                    <a:pt x="5241" y="10643"/>
                    <a:pt x="5423" y="11278"/>
                    <a:pt x="6074" y="11640"/>
                  </a:cubicBezTo>
                  <a:cubicBezTo>
                    <a:pt x="6106" y="11660"/>
                    <a:pt x="6141" y="11676"/>
                    <a:pt x="6176" y="11693"/>
                  </a:cubicBezTo>
                  <a:cubicBezTo>
                    <a:pt x="6205" y="11707"/>
                    <a:pt x="6237" y="11721"/>
                    <a:pt x="6268" y="11734"/>
                  </a:cubicBezTo>
                  <a:cubicBezTo>
                    <a:pt x="6287" y="11743"/>
                    <a:pt x="6309" y="11751"/>
                    <a:pt x="6329" y="11758"/>
                  </a:cubicBezTo>
                  <a:cubicBezTo>
                    <a:pt x="6333" y="11759"/>
                    <a:pt x="6335" y="11760"/>
                    <a:pt x="6339" y="11762"/>
                  </a:cubicBezTo>
                  <a:cubicBezTo>
                    <a:pt x="6380" y="11776"/>
                    <a:pt x="6423" y="11791"/>
                    <a:pt x="6467" y="11804"/>
                  </a:cubicBezTo>
                  <a:cubicBezTo>
                    <a:pt x="6471" y="11804"/>
                    <a:pt x="6473" y="11805"/>
                    <a:pt x="6477" y="11807"/>
                  </a:cubicBezTo>
                  <a:cubicBezTo>
                    <a:pt x="7110" y="12000"/>
                    <a:pt x="7970" y="12041"/>
                    <a:pt x="8401" y="12049"/>
                  </a:cubicBezTo>
                  <a:cubicBezTo>
                    <a:pt x="8484" y="12050"/>
                    <a:pt x="8552" y="12050"/>
                    <a:pt x="8599" y="12050"/>
                  </a:cubicBezTo>
                  <a:cubicBezTo>
                    <a:pt x="8645" y="12050"/>
                    <a:pt x="8671" y="12050"/>
                    <a:pt x="8671" y="12050"/>
                  </a:cubicBezTo>
                  <a:cubicBezTo>
                    <a:pt x="8671" y="12050"/>
                    <a:pt x="9412" y="13153"/>
                    <a:pt x="10099" y="13375"/>
                  </a:cubicBezTo>
                  <a:cubicBezTo>
                    <a:pt x="10237" y="13419"/>
                    <a:pt x="10350" y="13438"/>
                    <a:pt x="10441" y="13438"/>
                  </a:cubicBezTo>
                  <a:cubicBezTo>
                    <a:pt x="10798" y="13438"/>
                    <a:pt x="10804" y="13150"/>
                    <a:pt x="10658" y="13056"/>
                  </a:cubicBezTo>
                  <a:cubicBezTo>
                    <a:pt x="10477" y="12936"/>
                    <a:pt x="9674" y="12046"/>
                    <a:pt x="9587" y="11834"/>
                  </a:cubicBezTo>
                  <a:lnTo>
                    <a:pt x="9587" y="11834"/>
                  </a:lnTo>
                  <a:cubicBezTo>
                    <a:pt x="9587" y="11834"/>
                    <a:pt x="10631" y="12660"/>
                    <a:pt x="11247" y="12928"/>
                  </a:cubicBezTo>
                  <a:cubicBezTo>
                    <a:pt x="11491" y="13033"/>
                    <a:pt x="11708" y="13084"/>
                    <a:pt x="11885" y="13084"/>
                  </a:cubicBezTo>
                  <a:cubicBezTo>
                    <a:pt x="12155" y="13084"/>
                    <a:pt x="12334" y="12966"/>
                    <a:pt x="12380" y="12744"/>
                  </a:cubicBezTo>
                  <a:cubicBezTo>
                    <a:pt x="12380" y="12744"/>
                    <a:pt x="12159" y="12674"/>
                    <a:pt x="11554" y="12237"/>
                  </a:cubicBezTo>
                  <a:cubicBezTo>
                    <a:pt x="10961" y="11807"/>
                    <a:pt x="10517" y="11347"/>
                    <a:pt x="10499" y="11327"/>
                  </a:cubicBezTo>
                  <a:lnTo>
                    <a:pt x="10499" y="11327"/>
                  </a:lnTo>
                  <a:cubicBezTo>
                    <a:pt x="10523" y="11344"/>
                    <a:pt x="11280" y="11853"/>
                    <a:pt x="11577" y="12075"/>
                  </a:cubicBezTo>
                  <a:cubicBezTo>
                    <a:pt x="11817" y="12255"/>
                    <a:pt x="12181" y="12476"/>
                    <a:pt x="12456" y="12476"/>
                  </a:cubicBezTo>
                  <a:cubicBezTo>
                    <a:pt x="12599" y="12476"/>
                    <a:pt x="12717" y="12417"/>
                    <a:pt x="12783" y="12264"/>
                  </a:cubicBezTo>
                  <a:cubicBezTo>
                    <a:pt x="12783" y="12264"/>
                    <a:pt x="12451" y="12017"/>
                    <a:pt x="12089" y="11670"/>
                  </a:cubicBezTo>
                  <a:cubicBezTo>
                    <a:pt x="11819" y="11410"/>
                    <a:pt x="11454" y="11037"/>
                    <a:pt x="11083" y="10810"/>
                  </a:cubicBezTo>
                  <a:lnTo>
                    <a:pt x="11083" y="10810"/>
                  </a:lnTo>
                  <a:cubicBezTo>
                    <a:pt x="11439" y="10974"/>
                    <a:pt x="11938" y="11219"/>
                    <a:pt x="12080" y="11348"/>
                  </a:cubicBezTo>
                  <a:cubicBezTo>
                    <a:pt x="12262" y="11513"/>
                    <a:pt x="12552" y="11651"/>
                    <a:pt x="12758" y="11651"/>
                  </a:cubicBezTo>
                  <a:cubicBezTo>
                    <a:pt x="12807" y="11651"/>
                    <a:pt x="12852" y="11644"/>
                    <a:pt x="12889" y="11626"/>
                  </a:cubicBezTo>
                  <a:cubicBezTo>
                    <a:pt x="12889" y="11626"/>
                    <a:pt x="13167" y="11565"/>
                    <a:pt x="13172" y="11324"/>
                  </a:cubicBezTo>
                  <a:cubicBezTo>
                    <a:pt x="13172" y="11324"/>
                    <a:pt x="12640" y="11037"/>
                    <a:pt x="12414" y="10784"/>
                  </a:cubicBezTo>
                  <a:cubicBezTo>
                    <a:pt x="12191" y="10532"/>
                    <a:pt x="11188" y="9942"/>
                    <a:pt x="10685" y="9777"/>
                  </a:cubicBezTo>
                  <a:cubicBezTo>
                    <a:pt x="10193" y="9615"/>
                    <a:pt x="8821" y="9405"/>
                    <a:pt x="7898" y="9405"/>
                  </a:cubicBezTo>
                  <a:cubicBezTo>
                    <a:pt x="7877" y="9405"/>
                    <a:pt x="7855" y="9406"/>
                    <a:pt x="7834" y="9406"/>
                  </a:cubicBezTo>
                  <a:cubicBezTo>
                    <a:pt x="7827" y="9406"/>
                    <a:pt x="7821" y="9406"/>
                    <a:pt x="7814" y="9406"/>
                  </a:cubicBezTo>
                  <a:cubicBezTo>
                    <a:pt x="7284" y="9406"/>
                    <a:pt x="6929" y="9171"/>
                    <a:pt x="6725" y="8975"/>
                  </a:cubicBezTo>
                  <a:lnTo>
                    <a:pt x="6628" y="8760"/>
                  </a:lnTo>
                  <a:lnTo>
                    <a:pt x="6395" y="8240"/>
                  </a:lnTo>
                  <a:lnTo>
                    <a:pt x="6233" y="7885"/>
                  </a:lnTo>
                  <a:lnTo>
                    <a:pt x="5624" y="6539"/>
                  </a:lnTo>
                  <a:cubicBezTo>
                    <a:pt x="5256" y="4131"/>
                    <a:pt x="3881" y="2233"/>
                    <a:pt x="3881" y="2233"/>
                  </a:cubicBezTo>
                  <a:cubicBezTo>
                    <a:pt x="4198" y="2117"/>
                    <a:pt x="4519" y="1889"/>
                    <a:pt x="4829" y="1602"/>
                  </a:cubicBezTo>
                  <a:cubicBezTo>
                    <a:pt x="4653" y="1583"/>
                    <a:pt x="4478" y="1553"/>
                    <a:pt x="4305" y="1517"/>
                  </a:cubicBezTo>
                  <a:cubicBezTo>
                    <a:pt x="4222" y="1500"/>
                    <a:pt x="4141" y="1480"/>
                    <a:pt x="4058" y="1460"/>
                  </a:cubicBezTo>
                  <a:cubicBezTo>
                    <a:pt x="2923" y="1178"/>
                    <a:pt x="1868" y="617"/>
                    <a:pt x="1171" y="186"/>
                  </a:cubicBezTo>
                  <a:cubicBezTo>
                    <a:pt x="1066" y="120"/>
                    <a:pt x="969" y="58"/>
                    <a:pt x="881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7"/>
            <p:cNvSpPr/>
            <p:nvPr/>
          </p:nvSpPr>
          <p:spPr>
            <a:xfrm>
              <a:off x="3645393" y="2464922"/>
              <a:ext cx="240571" cy="455472"/>
            </a:xfrm>
            <a:custGeom>
              <a:rect b="b" l="l" r="r" t="t"/>
              <a:pathLst>
                <a:path extrusionOk="0" h="11693" w="6176">
                  <a:moveTo>
                    <a:pt x="880" y="1"/>
                  </a:moveTo>
                  <a:cubicBezTo>
                    <a:pt x="784" y="182"/>
                    <a:pt x="694" y="360"/>
                    <a:pt x="610" y="530"/>
                  </a:cubicBezTo>
                  <a:cubicBezTo>
                    <a:pt x="587" y="579"/>
                    <a:pt x="564" y="626"/>
                    <a:pt x="541" y="673"/>
                  </a:cubicBezTo>
                  <a:cubicBezTo>
                    <a:pt x="443" y="875"/>
                    <a:pt x="356" y="1067"/>
                    <a:pt x="281" y="1244"/>
                  </a:cubicBezTo>
                  <a:cubicBezTo>
                    <a:pt x="271" y="1268"/>
                    <a:pt x="261" y="1291"/>
                    <a:pt x="252" y="1315"/>
                  </a:cubicBezTo>
                  <a:cubicBezTo>
                    <a:pt x="244" y="1335"/>
                    <a:pt x="237" y="1353"/>
                    <a:pt x="229" y="1372"/>
                  </a:cubicBezTo>
                  <a:cubicBezTo>
                    <a:pt x="224" y="1384"/>
                    <a:pt x="219" y="1396"/>
                    <a:pt x="214" y="1409"/>
                  </a:cubicBezTo>
                  <a:cubicBezTo>
                    <a:pt x="196" y="1456"/>
                    <a:pt x="178" y="1502"/>
                    <a:pt x="161" y="1547"/>
                  </a:cubicBezTo>
                  <a:cubicBezTo>
                    <a:pt x="136" y="1614"/>
                    <a:pt x="114" y="1679"/>
                    <a:pt x="95" y="1738"/>
                  </a:cubicBezTo>
                  <a:cubicBezTo>
                    <a:pt x="89" y="1755"/>
                    <a:pt x="84" y="1771"/>
                    <a:pt x="79" y="1786"/>
                  </a:cubicBezTo>
                  <a:cubicBezTo>
                    <a:pt x="77" y="1796"/>
                    <a:pt x="73" y="1808"/>
                    <a:pt x="70" y="1818"/>
                  </a:cubicBezTo>
                  <a:cubicBezTo>
                    <a:pt x="64" y="1836"/>
                    <a:pt x="60" y="1854"/>
                    <a:pt x="55" y="1872"/>
                  </a:cubicBezTo>
                  <a:cubicBezTo>
                    <a:pt x="53" y="1884"/>
                    <a:pt x="49" y="1898"/>
                    <a:pt x="47" y="1909"/>
                  </a:cubicBezTo>
                  <a:cubicBezTo>
                    <a:pt x="42" y="1925"/>
                    <a:pt x="39" y="1941"/>
                    <a:pt x="34" y="1956"/>
                  </a:cubicBezTo>
                  <a:cubicBezTo>
                    <a:pt x="9" y="2072"/>
                    <a:pt x="1" y="2165"/>
                    <a:pt x="9" y="2233"/>
                  </a:cubicBezTo>
                  <a:cubicBezTo>
                    <a:pt x="130" y="3079"/>
                    <a:pt x="714" y="4631"/>
                    <a:pt x="2590" y="6922"/>
                  </a:cubicBezTo>
                  <a:cubicBezTo>
                    <a:pt x="4178" y="8861"/>
                    <a:pt x="4939" y="10064"/>
                    <a:pt x="4985" y="10136"/>
                  </a:cubicBezTo>
                  <a:lnTo>
                    <a:pt x="4987" y="10140"/>
                  </a:lnTo>
                  <a:lnTo>
                    <a:pt x="5241" y="10643"/>
                  </a:lnTo>
                  <a:cubicBezTo>
                    <a:pt x="5241" y="10643"/>
                    <a:pt x="5421" y="11278"/>
                    <a:pt x="6074" y="11640"/>
                  </a:cubicBezTo>
                  <a:cubicBezTo>
                    <a:pt x="6106" y="11660"/>
                    <a:pt x="6141" y="11676"/>
                    <a:pt x="6176" y="11693"/>
                  </a:cubicBezTo>
                  <a:cubicBezTo>
                    <a:pt x="6141" y="11669"/>
                    <a:pt x="6107" y="11641"/>
                    <a:pt x="6074" y="11609"/>
                  </a:cubicBezTo>
                  <a:cubicBezTo>
                    <a:pt x="5682" y="11247"/>
                    <a:pt x="5369" y="10471"/>
                    <a:pt x="5205" y="10026"/>
                  </a:cubicBezTo>
                  <a:cubicBezTo>
                    <a:pt x="4987" y="9438"/>
                    <a:pt x="3533" y="7370"/>
                    <a:pt x="2813" y="6524"/>
                  </a:cubicBezTo>
                  <a:cubicBezTo>
                    <a:pt x="2094" y="5676"/>
                    <a:pt x="582" y="3153"/>
                    <a:pt x="510" y="2229"/>
                  </a:cubicBezTo>
                  <a:cubicBezTo>
                    <a:pt x="485" y="1892"/>
                    <a:pt x="781" y="1081"/>
                    <a:pt x="1170" y="186"/>
                  </a:cubicBezTo>
                  <a:cubicBezTo>
                    <a:pt x="1066" y="120"/>
                    <a:pt x="969" y="58"/>
                    <a:pt x="880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7"/>
            <p:cNvSpPr/>
            <p:nvPr/>
          </p:nvSpPr>
          <p:spPr>
            <a:xfrm>
              <a:off x="3734475" y="2524089"/>
              <a:ext cx="99095" cy="27968"/>
            </a:xfrm>
            <a:custGeom>
              <a:rect b="b" l="l" r="r" t="t"/>
              <a:pathLst>
                <a:path extrusionOk="0" h="718" w="2544">
                  <a:moveTo>
                    <a:pt x="2021" y="0"/>
                  </a:moveTo>
                  <a:cubicBezTo>
                    <a:pt x="1740" y="230"/>
                    <a:pt x="1541" y="370"/>
                    <a:pt x="1541" y="370"/>
                  </a:cubicBezTo>
                  <a:cubicBezTo>
                    <a:pt x="1374" y="333"/>
                    <a:pt x="1219" y="317"/>
                    <a:pt x="1077" y="317"/>
                  </a:cubicBezTo>
                  <a:cubicBezTo>
                    <a:pt x="388" y="317"/>
                    <a:pt x="0" y="682"/>
                    <a:pt x="0" y="682"/>
                  </a:cubicBezTo>
                  <a:cubicBezTo>
                    <a:pt x="184" y="620"/>
                    <a:pt x="400" y="599"/>
                    <a:pt x="613" y="599"/>
                  </a:cubicBezTo>
                  <a:cubicBezTo>
                    <a:pt x="1113" y="599"/>
                    <a:pt x="1595" y="717"/>
                    <a:pt x="1595" y="717"/>
                  </a:cubicBezTo>
                  <a:cubicBezTo>
                    <a:pt x="1912" y="601"/>
                    <a:pt x="2233" y="374"/>
                    <a:pt x="2543" y="85"/>
                  </a:cubicBezTo>
                  <a:cubicBezTo>
                    <a:pt x="2367" y="67"/>
                    <a:pt x="2193" y="37"/>
                    <a:pt x="2021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7"/>
            <p:cNvSpPr/>
            <p:nvPr/>
          </p:nvSpPr>
          <p:spPr>
            <a:xfrm>
              <a:off x="3964911" y="2923302"/>
              <a:ext cx="18347" cy="10985"/>
            </a:xfrm>
            <a:custGeom>
              <a:rect b="b" l="l" r="r" t="t"/>
              <a:pathLst>
                <a:path extrusionOk="0" h="282" w="47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72" y="107"/>
                    <a:pt x="199" y="281"/>
                  </a:cubicBezTo>
                  <a:cubicBezTo>
                    <a:pt x="283" y="282"/>
                    <a:pt x="351" y="282"/>
                    <a:pt x="398" y="282"/>
                  </a:cubicBezTo>
                  <a:cubicBezTo>
                    <a:pt x="444" y="282"/>
                    <a:pt x="470" y="282"/>
                    <a:pt x="470" y="282"/>
                  </a:cubicBezTo>
                  <a:cubicBezTo>
                    <a:pt x="470" y="282"/>
                    <a:pt x="249" y="12"/>
                    <a:pt x="1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7"/>
            <p:cNvSpPr/>
            <p:nvPr/>
          </p:nvSpPr>
          <p:spPr>
            <a:xfrm>
              <a:off x="3081298" y="3604212"/>
              <a:ext cx="91149" cy="632705"/>
            </a:xfrm>
            <a:custGeom>
              <a:rect b="b" l="l" r="r" t="t"/>
              <a:pathLst>
                <a:path extrusionOk="0" h="16243" w="2340">
                  <a:moveTo>
                    <a:pt x="0" y="1"/>
                  </a:moveTo>
                  <a:lnTo>
                    <a:pt x="0" y="16243"/>
                  </a:lnTo>
                  <a:lnTo>
                    <a:pt x="2339" y="16243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7"/>
            <p:cNvSpPr/>
            <p:nvPr/>
          </p:nvSpPr>
          <p:spPr>
            <a:xfrm>
              <a:off x="3149658" y="3604212"/>
              <a:ext cx="22787" cy="632705"/>
            </a:xfrm>
            <a:custGeom>
              <a:rect b="b" l="l" r="r" t="t"/>
              <a:pathLst>
                <a:path extrusionOk="0" h="16243" w="585">
                  <a:moveTo>
                    <a:pt x="0" y="1"/>
                  </a:moveTo>
                  <a:lnTo>
                    <a:pt x="0" y="16243"/>
                  </a:lnTo>
                  <a:lnTo>
                    <a:pt x="584" y="16243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7"/>
            <p:cNvSpPr/>
            <p:nvPr/>
          </p:nvSpPr>
          <p:spPr>
            <a:xfrm>
              <a:off x="3052591" y="4121136"/>
              <a:ext cx="163717" cy="163717"/>
            </a:xfrm>
            <a:custGeom>
              <a:rect b="b" l="l" r="r" t="t"/>
              <a:pathLst>
                <a:path extrusionOk="0" h="4203" w="4203">
                  <a:moveTo>
                    <a:pt x="2102" y="0"/>
                  </a:moveTo>
                  <a:cubicBezTo>
                    <a:pt x="941" y="0"/>
                    <a:pt x="1" y="941"/>
                    <a:pt x="1" y="2102"/>
                  </a:cubicBezTo>
                  <a:cubicBezTo>
                    <a:pt x="1" y="3262"/>
                    <a:pt x="941" y="4203"/>
                    <a:pt x="2102" y="4203"/>
                  </a:cubicBezTo>
                  <a:cubicBezTo>
                    <a:pt x="3263" y="4203"/>
                    <a:pt x="4203" y="3262"/>
                    <a:pt x="4203" y="2102"/>
                  </a:cubicBezTo>
                  <a:cubicBezTo>
                    <a:pt x="4203" y="941"/>
                    <a:pt x="3263" y="0"/>
                    <a:pt x="2102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7"/>
            <p:cNvSpPr/>
            <p:nvPr/>
          </p:nvSpPr>
          <p:spPr>
            <a:xfrm>
              <a:off x="3037400" y="4121136"/>
              <a:ext cx="89552" cy="163756"/>
            </a:xfrm>
            <a:custGeom>
              <a:rect b="b" l="l" r="r" t="t"/>
              <a:pathLst>
                <a:path extrusionOk="0" h="4204" w="2299">
                  <a:moveTo>
                    <a:pt x="2101" y="0"/>
                  </a:moveTo>
                  <a:cubicBezTo>
                    <a:pt x="941" y="0"/>
                    <a:pt x="1" y="941"/>
                    <a:pt x="1" y="2102"/>
                  </a:cubicBezTo>
                  <a:cubicBezTo>
                    <a:pt x="1" y="3262"/>
                    <a:pt x="942" y="4204"/>
                    <a:pt x="2103" y="4204"/>
                  </a:cubicBezTo>
                  <a:cubicBezTo>
                    <a:pt x="2168" y="4204"/>
                    <a:pt x="2234" y="4200"/>
                    <a:pt x="2299" y="4194"/>
                  </a:cubicBezTo>
                  <a:cubicBezTo>
                    <a:pt x="1229" y="4097"/>
                    <a:pt x="391" y="3197"/>
                    <a:pt x="391" y="2102"/>
                  </a:cubicBezTo>
                  <a:cubicBezTo>
                    <a:pt x="391" y="1005"/>
                    <a:pt x="1229" y="107"/>
                    <a:pt x="2299" y="9"/>
                  </a:cubicBezTo>
                  <a:cubicBezTo>
                    <a:pt x="2235" y="2"/>
                    <a:pt x="2170" y="0"/>
                    <a:pt x="2103" y="0"/>
                  </a:cubicBezTo>
                  <a:cubicBezTo>
                    <a:pt x="2102" y="0"/>
                    <a:pt x="2101" y="0"/>
                    <a:pt x="2101" y="0"/>
                  </a:cubicBezTo>
                  <a:close/>
                </a:path>
              </a:pathLst>
            </a:custGeom>
            <a:solidFill>
              <a:srgbClr val="1445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7"/>
            <p:cNvSpPr/>
            <p:nvPr/>
          </p:nvSpPr>
          <p:spPr>
            <a:xfrm>
              <a:off x="3081298" y="3604212"/>
              <a:ext cx="91149" cy="162042"/>
            </a:xfrm>
            <a:custGeom>
              <a:rect b="b" l="l" r="r" t="t"/>
              <a:pathLst>
                <a:path extrusionOk="0" h="4160" w="2340">
                  <a:moveTo>
                    <a:pt x="0" y="1"/>
                  </a:moveTo>
                  <a:lnTo>
                    <a:pt x="0" y="4160"/>
                  </a:lnTo>
                  <a:lnTo>
                    <a:pt x="2339" y="4160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7"/>
            <p:cNvSpPr/>
            <p:nvPr/>
          </p:nvSpPr>
          <p:spPr>
            <a:xfrm>
              <a:off x="3613063" y="3604212"/>
              <a:ext cx="93603" cy="631459"/>
            </a:xfrm>
            <a:custGeom>
              <a:rect b="b" l="l" r="r" t="t"/>
              <a:pathLst>
                <a:path extrusionOk="0" h="16211" w="2403">
                  <a:moveTo>
                    <a:pt x="1" y="1"/>
                  </a:moveTo>
                  <a:lnTo>
                    <a:pt x="1" y="16211"/>
                  </a:lnTo>
                  <a:lnTo>
                    <a:pt x="2402" y="16211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7"/>
            <p:cNvSpPr/>
            <p:nvPr/>
          </p:nvSpPr>
          <p:spPr>
            <a:xfrm>
              <a:off x="3679553" y="3604212"/>
              <a:ext cx="27111" cy="631459"/>
            </a:xfrm>
            <a:custGeom>
              <a:rect b="b" l="l" r="r" t="t"/>
              <a:pathLst>
                <a:path extrusionOk="0" h="16211" w="696">
                  <a:moveTo>
                    <a:pt x="1" y="1"/>
                  </a:moveTo>
                  <a:lnTo>
                    <a:pt x="1" y="16211"/>
                  </a:lnTo>
                  <a:lnTo>
                    <a:pt x="695" y="16211"/>
                  </a:lnTo>
                  <a:lnTo>
                    <a:pt x="695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7"/>
            <p:cNvSpPr/>
            <p:nvPr/>
          </p:nvSpPr>
          <p:spPr>
            <a:xfrm>
              <a:off x="3581279" y="4116696"/>
              <a:ext cx="184518" cy="168158"/>
            </a:xfrm>
            <a:custGeom>
              <a:rect b="b" l="l" r="r" t="t"/>
              <a:pathLst>
                <a:path extrusionOk="0" h="4317" w="4737">
                  <a:moveTo>
                    <a:pt x="2369" y="1"/>
                  </a:moveTo>
                  <a:cubicBezTo>
                    <a:pt x="1816" y="1"/>
                    <a:pt x="1264" y="211"/>
                    <a:pt x="842" y="633"/>
                  </a:cubicBezTo>
                  <a:cubicBezTo>
                    <a:pt x="0" y="1475"/>
                    <a:pt x="0" y="2842"/>
                    <a:pt x="842" y="3684"/>
                  </a:cubicBezTo>
                  <a:cubicBezTo>
                    <a:pt x="1264" y="4106"/>
                    <a:pt x="1816" y="4317"/>
                    <a:pt x="2369" y="4317"/>
                  </a:cubicBezTo>
                  <a:cubicBezTo>
                    <a:pt x="2921" y="4317"/>
                    <a:pt x="3473" y="4106"/>
                    <a:pt x="3895" y="3684"/>
                  </a:cubicBezTo>
                  <a:cubicBezTo>
                    <a:pt x="4737" y="2842"/>
                    <a:pt x="4737" y="1475"/>
                    <a:pt x="3895" y="633"/>
                  </a:cubicBezTo>
                  <a:cubicBezTo>
                    <a:pt x="3473" y="211"/>
                    <a:pt x="2921" y="1"/>
                    <a:pt x="2369" y="1"/>
                  </a:cubicBezTo>
                  <a:close/>
                </a:path>
              </a:pathLst>
            </a:custGeom>
            <a:solidFill>
              <a:srgbClr val="1445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7"/>
            <p:cNvSpPr/>
            <p:nvPr/>
          </p:nvSpPr>
          <p:spPr>
            <a:xfrm>
              <a:off x="3573995" y="4116773"/>
              <a:ext cx="91889" cy="168119"/>
            </a:xfrm>
            <a:custGeom>
              <a:rect b="b" l="l" r="r" t="t"/>
              <a:pathLst>
                <a:path extrusionOk="0" h="4316" w="2359">
                  <a:moveTo>
                    <a:pt x="2156" y="1"/>
                  </a:moveTo>
                  <a:cubicBezTo>
                    <a:pt x="965" y="1"/>
                    <a:pt x="0" y="966"/>
                    <a:pt x="0" y="2158"/>
                  </a:cubicBezTo>
                  <a:cubicBezTo>
                    <a:pt x="0" y="3349"/>
                    <a:pt x="966" y="4316"/>
                    <a:pt x="2158" y="4316"/>
                  </a:cubicBezTo>
                  <a:cubicBezTo>
                    <a:pt x="2226" y="4316"/>
                    <a:pt x="2292" y="4312"/>
                    <a:pt x="2359" y="4306"/>
                  </a:cubicBezTo>
                  <a:cubicBezTo>
                    <a:pt x="1260" y="4206"/>
                    <a:pt x="399" y="3283"/>
                    <a:pt x="399" y="2159"/>
                  </a:cubicBezTo>
                  <a:cubicBezTo>
                    <a:pt x="399" y="1034"/>
                    <a:pt x="1261" y="110"/>
                    <a:pt x="2359" y="10"/>
                  </a:cubicBezTo>
                  <a:cubicBezTo>
                    <a:pt x="2292" y="4"/>
                    <a:pt x="2226" y="1"/>
                    <a:pt x="2158" y="1"/>
                  </a:cubicBezTo>
                  <a:cubicBezTo>
                    <a:pt x="2157" y="1"/>
                    <a:pt x="2157" y="1"/>
                    <a:pt x="2156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7"/>
            <p:cNvSpPr/>
            <p:nvPr/>
          </p:nvSpPr>
          <p:spPr>
            <a:xfrm>
              <a:off x="3628683" y="4158374"/>
              <a:ext cx="89824" cy="89863"/>
            </a:xfrm>
            <a:custGeom>
              <a:rect b="b" l="l" r="r" t="t"/>
              <a:pathLst>
                <a:path extrusionOk="0" h="2307" w="2306">
                  <a:moveTo>
                    <a:pt x="1151" y="1"/>
                  </a:moveTo>
                  <a:cubicBezTo>
                    <a:pt x="516" y="1"/>
                    <a:pt x="1" y="517"/>
                    <a:pt x="1" y="1153"/>
                  </a:cubicBezTo>
                  <a:cubicBezTo>
                    <a:pt x="1" y="1791"/>
                    <a:pt x="518" y="2306"/>
                    <a:pt x="1153" y="2306"/>
                  </a:cubicBezTo>
                  <a:cubicBezTo>
                    <a:pt x="1790" y="2306"/>
                    <a:pt x="2305" y="1790"/>
                    <a:pt x="2305" y="1153"/>
                  </a:cubicBezTo>
                  <a:cubicBezTo>
                    <a:pt x="2305" y="517"/>
                    <a:pt x="1788" y="1"/>
                    <a:pt x="1153" y="1"/>
                  </a:cubicBezTo>
                  <a:cubicBezTo>
                    <a:pt x="1152" y="1"/>
                    <a:pt x="1152" y="1"/>
                    <a:pt x="1151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7"/>
            <p:cNvSpPr/>
            <p:nvPr/>
          </p:nvSpPr>
          <p:spPr>
            <a:xfrm>
              <a:off x="3613063" y="3604212"/>
              <a:ext cx="93603" cy="162042"/>
            </a:xfrm>
            <a:custGeom>
              <a:rect b="b" l="l" r="r" t="t"/>
              <a:pathLst>
                <a:path extrusionOk="0" h="4160" w="2403">
                  <a:moveTo>
                    <a:pt x="1" y="1"/>
                  </a:moveTo>
                  <a:lnTo>
                    <a:pt x="1" y="4160"/>
                  </a:lnTo>
                  <a:lnTo>
                    <a:pt x="2402" y="4160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7"/>
            <p:cNvSpPr/>
            <p:nvPr/>
          </p:nvSpPr>
          <p:spPr>
            <a:xfrm>
              <a:off x="5460607" y="3604212"/>
              <a:ext cx="93564" cy="631459"/>
            </a:xfrm>
            <a:custGeom>
              <a:rect b="b" l="l" r="r" t="t"/>
              <a:pathLst>
                <a:path extrusionOk="0" h="16211" w="2402">
                  <a:moveTo>
                    <a:pt x="1" y="1"/>
                  </a:moveTo>
                  <a:lnTo>
                    <a:pt x="1" y="16211"/>
                  </a:lnTo>
                  <a:lnTo>
                    <a:pt x="2401" y="16211"/>
                  </a:lnTo>
                  <a:lnTo>
                    <a:pt x="24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7"/>
            <p:cNvSpPr/>
            <p:nvPr/>
          </p:nvSpPr>
          <p:spPr>
            <a:xfrm>
              <a:off x="5530759" y="3604212"/>
              <a:ext cx="23410" cy="631459"/>
            </a:xfrm>
            <a:custGeom>
              <a:rect b="b" l="l" r="r" t="t"/>
              <a:pathLst>
                <a:path extrusionOk="0" h="16211" w="601">
                  <a:moveTo>
                    <a:pt x="1" y="1"/>
                  </a:moveTo>
                  <a:lnTo>
                    <a:pt x="1" y="16211"/>
                  </a:lnTo>
                  <a:lnTo>
                    <a:pt x="600" y="1621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7"/>
            <p:cNvSpPr/>
            <p:nvPr/>
          </p:nvSpPr>
          <p:spPr>
            <a:xfrm>
              <a:off x="5460607" y="3604212"/>
              <a:ext cx="93564" cy="148253"/>
            </a:xfrm>
            <a:custGeom>
              <a:rect b="b" l="l" r="r" t="t"/>
              <a:pathLst>
                <a:path extrusionOk="0" h="3806" w="2402">
                  <a:moveTo>
                    <a:pt x="1" y="1"/>
                  </a:moveTo>
                  <a:lnTo>
                    <a:pt x="1" y="3806"/>
                  </a:lnTo>
                  <a:lnTo>
                    <a:pt x="2401" y="3806"/>
                  </a:lnTo>
                  <a:lnTo>
                    <a:pt x="240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7"/>
            <p:cNvSpPr/>
            <p:nvPr/>
          </p:nvSpPr>
          <p:spPr>
            <a:xfrm>
              <a:off x="5422824" y="4116735"/>
              <a:ext cx="184557" cy="168119"/>
            </a:xfrm>
            <a:custGeom>
              <a:rect b="b" l="l" r="r" t="t"/>
              <a:pathLst>
                <a:path extrusionOk="0" h="4316" w="4738">
                  <a:moveTo>
                    <a:pt x="2369" y="0"/>
                  </a:moveTo>
                  <a:cubicBezTo>
                    <a:pt x="1817" y="0"/>
                    <a:pt x="1265" y="211"/>
                    <a:pt x="844" y="632"/>
                  </a:cubicBezTo>
                  <a:cubicBezTo>
                    <a:pt x="1" y="1475"/>
                    <a:pt x="1" y="2841"/>
                    <a:pt x="844" y="3683"/>
                  </a:cubicBezTo>
                  <a:cubicBezTo>
                    <a:pt x="1265" y="4105"/>
                    <a:pt x="1817" y="4316"/>
                    <a:pt x="2369" y="4316"/>
                  </a:cubicBezTo>
                  <a:cubicBezTo>
                    <a:pt x="2921" y="4316"/>
                    <a:pt x="3473" y="4105"/>
                    <a:pt x="3895" y="3683"/>
                  </a:cubicBezTo>
                  <a:cubicBezTo>
                    <a:pt x="4737" y="2841"/>
                    <a:pt x="4737" y="1475"/>
                    <a:pt x="3895" y="632"/>
                  </a:cubicBezTo>
                  <a:cubicBezTo>
                    <a:pt x="3473" y="211"/>
                    <a:pt x="2921" y="0"/>
                    <a:pt x="2369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7"/>
            <p:cNvSpPr/>
            <p:nvPr/>
          </p:nvSpPr>
          <p:spPr>
            <a:xfrm>
              <a:off x="5415579" y="4116773"/>
              <a:ext cx="91889" cy="168119"/>
            </a:xfrm>
            <a:custGeom>
              <a:rect b="b" l="l" r="r" t="t"/>
              <a:pathLst>
                <a:path extrusionOk="0" h="4316" w="2359">
                  <a:moveTo>
                    <a:pt x="2157" y="1"/>
                  </a:moveTo>
                  <a:cubicBezTo>
                    <a:pt x="965" y="1"/>
                    <a:pt x="1" y="966"/>
                    <a:pt x="1" y="2158"/>
                  </a:cubicBezTo>
                  <a:cubicBezTo>
                    <a:pt x="1" y="3349"/>
                    <a:pt x="966" y="4316"/>
                    <a:pt x="2158" y="4316"/>
                  </a:cubicBezTo>
                  <a:cubicBezTo>
                    <a:pt x="2226" y="4316"/>
                    <a:pt x="2292" y="4312"/>
                    <a:pt x="2359" y="4306"/>
                  </a:cubicBezTo>
                  <a:cubicBezTo>
                    <a:pt x="1260" y="4206"/>
                    <a:pt x="400" y="3283"/>
                    <a:pt x="400" y="2159"/>
                  </a:cubicBezTo>
                  <a:cubicBezTo>
                    <a:pt x="400" y="1034"/>
                    <a:pt x="1260" y="110"/>
                    <a:pt x="2359" y="10"/>
                  </a:cubicBezTo>
                  <a:cubicBezTo>
                    <a:pt x="2292" y="4"/>
                    <a:pt x="2226" y="1"/>
                    <a:pt x="2158" y="1"/>
                  </a:cubicBezTo>
                  <a:cubicBezTo>
                    <a:pt x="2158" y="1"/>
                    <a:pt x="2157" y="1"/>
                    <a:pt x="2157" y="1"/>
                  </a:cubicBezTo>
                  <a:close/>
                </a:path>
              </a:pathLst>
            </a:custGeom>
            <a:solidFill>
              <a:srgbClr val="1445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7"/>
            <p:cNvSpPr/>
            <p:nvPr/>
          </p:nvSpPr>
          <p:spPr>
            <a:xfrm>
              <a:off x="5980336" y="3604212"/>
              <a:ext cx="91149" cy="632705"/>
            </a:xfrm>
            <a:custGeom>
              <a:rect b="b" l="l" r="r" t="t"/>
              <a:pathLst>
                <a:path extrusionOk="0" h="16243" w="2340">
                  <a:moveTo>
                    <a:pt x="0" y="1"/>
                  </a:moveTo>
                  <a:lnTo>
                    <a:pt x="0" y="16243"/>
                  </a:lnTo>
                  <a:lnTo>
                    <a:pt x="2339" y="16243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7"/>
            <p:cNvSpPr/>
            <p:nvPr/>
          </p:nvSpPr>
          <p:spPr>
            <a:xfrm>
              <a:off x="5980336" y="3604212"/>
              <a:ext cx="26371" cy="632705"/>
            </a:xfrm>
            <a:custGeom>
              <a:rect b="b" l="l" r="r" t="t"/>
              <a:pathLst>
                <a:path extrusionOk="0" h="16243" w="677">
                  <a:moveTo>
                    <a:pt x="0" y="1"/>
                  </a:moveTo>
                  <a:lnTo>
                    <a:pt x="0" y="16243"/>
                  </a:lnTo>
                  <a:lnTo>
                    <a:pt x="676" y="16243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7"/>
            <p:cNvSpPr/>
            <p:nvPr/>
          </p:nvSpPr>
          <p:spPr>
            <a:xfrm>
              <a:off x="5980336" y="3604212"/>
              <a:ext cx="91149" cy="148253"/>
            </a:xfrm>
            <a:custGeom>
              <a:rect b="b" l="l" r="r" t="t"/>
              <a:pathLst>
                <a:path extrusionOk="0" h="3806" w="2340">
                  <a:moveTo>
                    <a:pt x="0" y="1"/>
                  </a:moveTo>
                  <a:lnTo>
                    <a:pt x="0" y="3806"/>
                  </a:lnTo>
                  <a:lnTo>
                    <a:pt x="2339" y="3806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7"/>
            <p:cNvSpPr/>
            <p:nvPr/>
          </p:nvSpPr>
          <p:spPr>
            <a:xfrm>
              <a:off x="5949292" y="4121019"/>
              <a:ext cx="179805" cy="163834"/>
            </a:xfrm>
            <a:custGeom>
              <a:rect b="b" l="l" r="r" t="t"/>
              <a:pathLst>
                <a:path extrusionOk="0" h="4206" w="4616">
                  <a:moveTo>
                    <a:pt x="2308" y="1"/>
                  </a:moveTo>
                  <a:cubicBezTo>
                    <a:pt x="1770" y="1"/>
                    <a:pt x="1231" y="206"/>
                    <a:pt x="821" y="616"/>
                  </a:cubicBezTo>
                  <a:cubicBezTo>
                    <a:pt x="0" y="1438"/>
                    <a:pt x="0" y="2769"/>
                    <a:pt x="821" y="3590"/>
                  </a:cubicBezTo>
                  <a:cubicBezTo>
                    <a:pt x="1231" y="4000"/>
                    <a:pt x="1770" y="4206"/>
                    <a:pt x="2308" y="4206"/>
                  </a:cubicBezTo>
                  <a:cubicBezTo>
                    <a:pt x="2846" y="4206"/>
                    <a:pt x="3384" y="4000"/>
                    <a:pt x="3795" y="3590"/>
                  </a:cubicBezTo>
                  <a:cubicBezTo>
                    <a:pt x="4616" y="2769"/>
                    <a:pt x="4616" y="1438"/>
                    <a:pt x="3795" y="616"/>
                  </a:cubicBezTo>
                  <a:cubicBezTo>
                    <a:pt x="3384" y="206"/>
                    <a:pt x="2846" y="1"/>
                    <a:pt x="2308" y="1"/>
                  </a:cubicBezTo>
                  <a:close/>
                </a:path>
              </a:pathLst>
            </a:custGeom>
            <a:solidFill>
              <a:srgbClr val="1445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7"/>
            <p:cNvSpPr/>
            <p:nvPr/>
          </p:nvSpPr>
          <p:spPr>
            <a:xfrm>
              <a:off x="5942203" y="4121136"/>
              <a:ext cx="89591" cy="163795"/>
            </a:xfrm>
            <a:custGeom>
              <a:rect b="b" l="l" r="r" t="t"/>
              <a:pathLst>
                <a:path extrusionOk="0" h="4205" w="2300">
                  <a:moveTo>
                    <a:pt x="2102" y="0"/>
                  </a:moveTo>
                  <a:cubicBezTo>
                    <a:pt x="941" y="0"/>
                    <a:pt x="1" y="941"/>
                    <a:pt x="1" y="2102"/>
                  </a:cubicBezTo>
                  <a:cubicBezTo>
                    <a:pt x="1" y="3263"/>
                    <a:pt x="942" y="4205"/>
                    <a:pt x="2104" y="4205"/>
                  </a:cubicBezTo>
                  <a:cubicBezTo>
                    <a:pt x="2168" y="4205"/>
                    <a:pt x="2234" y="4202"/>
                    <a:pt x="2299" y="4195"/>
                  </a:cubicBezTo>
                  <a:cubicBezTo>
                    <a:pt x="1229" y="4098"/>
                    <a:pt x="391" y="3198"/>
                    <a:pt x="391" y="2103"/>
                  </a:cubicBezTo>
                  <a:cubicBezTo>
                    <a:pt x="391" y="1007"/>
                    <a:pt x="1229" y="107"/>
                    <a:pt x="2299" y="9"/>
                  </a:cubicBezTo>
                  <a:cubicBezTo>
                    <a:pt x="2235" y="2"/>
                    <a:pt x="2170" y="0"/>
                    <a:pt x="2104" y="0"/>
                  </a:cubicBezTo>
                  <a:cubicBezTo>
                    <a:pt x="2103" y="0"/>
                    <a:pt x="2102" y="0"/>
                    <a:pt x="2102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7"/>
            <p:cNvSpPr/>
            <p:nvPr/>
          </p:nvSpPr>
          <p:spPr>
            <a:xfrm>
              <a:off x="5995488" y="4161607"/>
              <a:ext cx="87526" cy="87526"/>
            </a:xfrm>
            <a:custGeom>
              <a:rect b="b" l="l" r="r" t="t"/>
              <a:pathLst>
                <a:path extrusionOk="0" h="2247" w="2247">
                  <a:moveTo>
                    <a:pt x="1123" y="1"/>
                  </a:moveTo>
                  <a:cubicBezTo>
                    <a:pt x="503" y="1"/>
                    <a:pt x="1" y="504"/>
                    <a:pt x="1" y="1124"/>
                  </a:cubicBezTo>
                  <a:cubicBezTo>
                    <a:pt x="1" y="1744"/>
                    <a:pt x="503" y="2247"/>
                    <a:pt x="1123" y="2247"/>
                  </a:cubicBezTo>
                  <a:cubicBezTo>
                    <a:pt x="1744" y="2247"/>
                    <a:pt x="2247" y="1744"/>
                    <a:pt x="2247" y="1124"/>
                  </a:cubicBezTo>
                  <a:cubicBezTo>
                    <a:pt x="2247" y="504"/>
                    <a:pt x="1744" y="1"/>
                    <a:pt x="1123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7"/>
            <p:cNvSpPr/>
            <p:nvPr/>
          </p:nvSpPr>
          <p:spPr>
            <a:xfrm>
              <a:off x="5490094" y="2274021"/>
              <a:ext cx="619968" cy="1163239"/>
            </a:xfrm>
            <a:custGeom>
              <a:rect b="b" l="l" r="r" t="t"/>
              <a:pathLst>
                <a:path extrusionOk="0" h="29863" w="15916">
                  <a:moveTo>
                    <a:pt x="8" y="1"/>
                  </a:moveTo>
                  <a:cubicBezTo>
                    <a:pt x="5" y="1"/>
                    <a:pt x="1" y="5"/>
                    <a:pt x="1" y="8"/>
                  </a:cubicBezTo>
                  <a:lnTo>
                    <a:pt x="1" y="29854"/>
                  </a:lnTo>
                  <a:cubicBezTo>
                    <a:pt x="1" y="29858"/>
                    <a:pt x="5" y="29862"/>
                    <a:pt x="8" y="29862"/>
                  </a:cubicBezTo>
                  <a:lnTo>
                    <a:pt x="15907" y="29862"/>
                  </a:lnTo>
                  <a:cubicBezTo>
                    <a:pt x="15913" y="29862"/>
                    <a:pt x="15916" y="29858"/>
                    <a:pt x="15916" y="29854"/>
                  </a:cubicBezTo>
                  <a:lnTo>
                    <a:pt x="15916" y="8"/>
                  </a:lnTo>
                  <a:cubicBezTo>
                    <a:pt x="15916" y="5"/>
                    <a:pt x="15911" y="1"/>
                    <a:pt x="15907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7"/>
            <p:cNvSpPr/>
            <p:nvPr/>
          </p:nvSpPr>
          <p:spPr>
            <a:xfrm>
              <a:off x="5409152" y="2274021"/>
              <a:ext cx="619929" cy="1163239"/>
            </a:xfrm>
            <a:custGeom>
              <a:rect b="b" l="l" r="r" t="t"/>
              <a:pathLst>
                <a:path extrusionOk="0" h="29863" w="15915">
                  <a:moveTo>
                    <a:pt x="8" y="1"/>
                  </a:moveTo>
                  <a:cubicBezTo>
                    <a:pt x="4" y="1"/>
                    <a:pt x="1" y="5"/>
                    <a:pt x="1" y="8"/>
                  </a:cubicBezTo>
                  <a:lnTo>
                    <a:pt x="1" y="29854"/>
                  </a:lnTo>
                  <a:cubicBezTo>
                    <a:pt x="1" y="29858"/>
                    <a:pt x="4" y="29862"/>
                    <a:pt x="8" y="29862"/>
                  </a:cubicBezTo>
                  <a:lnTo>
                    <a:pt x="15907" y="29862"/>
                  </a:lnTo>
                  <a:cubicBezTo>
                    <a:pt x="15912" y="29862"/>
                    <a:pt x="15914" y="29858"/>
                    <a:pt x="15914" y="29854"/>
                  </a:cubicBezTo>
                  <a:lnTo>
                    <a:pt x="15914" y="8"/>
                  </a:lnTo>
                  <a:cubicBezTo>
                    <a:pt x="15914" y="5"/>
                    <a:pt x="15911" y="1"/>
                    <a:pt x="15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7"/>
            <p:cNvSpPr/>
            <p:nvPr/>
          </p:nvSpPr>
          <p:spPr>
            <a:xfrm>
              <a:off x="3437587" y="3323060"/>
              <a:ext cx="2672531" cy="304141"/>
            </a:xfrm>
            <a:custGeom>
              <a:rect b="b" l="l" r="r" t="t"/>
              <a:pathLst>
                <a:path extrusionOk="0" h="7808" w="6861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7800"/>
                  </a:lnTo>
                  <a:cubicBezTo>
                    <a:pt x="1" y="7805"/>
                    <a:pt x="5" y="7808"/>
                    <a:pt x="10" y="7808"/>
                  </a:cubicBezTo>
                  <a:lnTo>
                    <a:pt x="68600" y="7808"/>
                  </a:lnTo>
                  <a:cubicBezTo>
                    <a:pt x="68605" y="7808"/>
                    <a:pt x="68610" y="7805"/>
                    <a:pt x="68610" y="7800"/>
                  </a:cubicBezTo>
                  <a:lnTo>
                    <a:pt x="68610" y="10"/>
                  </a:lnTo>
                  <a:cubicBezTo>
                    <a:pt x="68610" y="6"/>
                    <a:pt x="68605" y="3"/>
                    <a:pt x="68600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7"/>
            <p:cNvSpPr/>
            <p:nvPr/>
          </p:nvSpPr>
          <p:spPr>
            <a:xfrm>
              <a:off x="3437587" y="3458728"/>
              <a:ext cx="2672531" cy="168470"/>
            </a:xfrm>
            <a:custGeom>
              <a:rect b="b" l="l" r="r" t="t"/>
              <a:pathLst>
                <a:path extrusionOk="0" h="4325" w="68610">
                  <a:moveTo>
                    <a:pt x="1" y="1"/>
                  </a:moveTo>
                  <a:lnTo>
                    <a:pt x="1" y="4317"/>
                  </a:lnTo>
                  <a:cubicBezTo>
                    <a:pt x="1" y="4322"/>
                    <a:pt x="5" y="4325"/>
                    <a:pt x="10" y="4325"/>
                  </a:cubicBezTo>
                  <a:lnTo>
                    <a:pt x="68600" y="4325"/>
                  </a:lnTo>
                  <a:cubicBezTo>
                    <a:pt x="68605" y="4325"/>
                    <a:pt x="68610" y="4322"/>
                    <a:pt x="68610" y="4317"/>
                  </a:cubicBezTo>
                  <a:lnTo>
                    <a:pt x="6861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7"/>
            <p:cNvSpPr/>
            <p:nvPr/>
          </p:nvSpPr>
          <p:spPr>
            <a:xfrm>
              <a:off x="3126871" y="2735206"/>
              <a:ext cx="620007" cy="892012"/>
            </a:xfrm>
            <a:custGeom>
              <a:rect b="b" l="l" r="r" t="t"/>
              <a:pathLst>
                <a:path extrusionOk="0" h="22900" w="15917">
                  <a:moveTo>
                    <a:pt x="12481" y="1617"/>
                  </a:moveTo>
                  <a:cubicBezTo>
                    <a:pt x="12482" y="1617"/>
                    <a:pt x="12483" y="1618"/>
                    <a:pt x="12483" y="1619"/>
                  </a:cubicBezTo>
                  <a:lnTo>
                    <a:pt x="12483" y="2613"/>
                  </a:lnTo>
                  <a:cubicBezTo>
                    <a:pt x="12484" y="2614"/>
                    <a:pt x="12482" y="2615"/>
                    <a:pt x="12481" y="2615"/>
                  </a:cubicBezTo>
                  <a:lnTo>
                    <a:pt x="6833" y="2615"/>
                  </a:lnTo>
                  <a:cubicBezTo>
                    <a:pt x="6832" y="2615"/>
                    <a:pt x="6831" y="2614"/>
                    <a:pt x="6831" y="2613"/>
                  </a:cubicBezTo>
                  <a:lnTo>
                    <a:pt x="6831" y="1619"/>
                  </a:lnTo>
                  <a:cubicBezTo>
                    <a:pt x="6831" y="1618"/>
                    <a:pt x="6832" y="1617"/>
                    <a:pt x="6833" y="1617"/>
                  </a:cubicBezTo>
                  <a:close/>
                  <a:moveTo>
                    <a:pt x="1342" y="1"/>
                  </a:moveTo>
                  <a:cubicBezTo>
                    <a:pt x="601" y="1"/>
                    <a:pt x="1" y="605"/>
                    <a:pt x="1" y="1350"/>
                  </a:cubicBezTo>
                  <a:lnTo>
                    <a:pt x="1" y="1618"/>
                  </a:lnTo>
                  <a:lnTo>
                    <a:pt x="4699" y="1618"/>
                  </a:lnTo>
                  <a:cubicBezTo>
                    <a:pt x="4909" y="1618"/>
                    <a:pt x="5081" y="1789"/>
                    <a:pt x="5081" y="2000"/>
                  </a:cubicBezTo>
                  <a:lnTo>
                    <a:pt x="5081" y="2234"/>
                  </a:lnTo>
                  <a:cubicBezTo>
                    <a:pt x="5081" y="2444"/>
                    <a:pt x="4910" y="2615"/>
                    <a:pt x="4699" y="2615"/>
                  </a:cubicBezTo>
                  <a:lnTo>
                    <a:pt x="1" y="2615"/>
                  </a:lnTo>
                  <a:lnTo>
                    <a:pt x="1" y="21553"/>
                  </a:lnTo>
                  <a:cubicBezTo>
                    <a:pt x="1" y="22298"/>
                    <a:pt x="602" y="22900"/>
                    <a:pt x="1342" y="22900"/>
                  </a:cubicBezTo>
                  <a:lnTo>
                    <a:pt x="14573" y="22900"/>
                  </a:lnTo>
                  <a:cubicBezTo>
                    <a:pt x="15315" y="22900"/>
                    <a:pt x="15917" y="22298"/>
                    <a:pt x="15917" y="21553"/>
                  </a:cubicBezTo>
                  <a:lnTo>
                    <a:pt x="15917" y="1350"/>
                  </a:lnTo>
                  <a:cubicBezTo>
                    <a:pt x="15915" y="605"/>
                    <a:pt x="15314" y="1"/>
                    <a:pt x="14573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7"/>
            <p:cNvSpPr/>
            <p:nvPr/>
          </p:nvSpPr>
          <p:spPr>
            <a:xfrm>
              <a:off x="3045852" y="2735206"/>
              <a:ext cx="620007" cy="892012"/>
            </a:xfrm>
            <a:custGeom>
              <a:rect b="b" l="l" r="r" t="t"/>
              <a:pathLst>
                <a:path extrusionOk="0" h="22900" w="15917">
                  <a:moveTo>
                    <a:pt x="7158" y="1617"/>
                  </a:moveTo>
                  <a:cubicBezTo>
                    <a:pt x="7159" y="1617"/>
                    <a:pt x="7161" y="1618"/>
                    <a:pt x="7161" y="1619"/>
                  </a:cubicBezTo>
                  <a:lnTo>
                    <a:pt x="7161" y="2613"/>
                  </a:lnTo>
                  <a:cubicBezTo>
                    <a:pt x="7159" y="2614"/>
                    <a:pt x="7159" y="2615"/>
                    <a:pt x="7158" y="2615"/>
                  </a:cubicBezTo>
                  <a:lnTo>
                    <a:pt x="1510" y="2615"/>
                  </a:lnTo>
                  <a:cubicBezTo>
                    <a:pt x="1509" y="2615"/>
                    <a:pt x="1508" y="2614"/>
                    <a:pt x="1508" y="2613"/>
                  </a:cubicBezTo>
                  <a:lnTo>
                    <a:pt x="1508" y="1619"/>
                  </a:lnTo>
                  <a:cubicBezTo>
                    <a:pt x="1508" y="1618"/>
                    <a:pt x="1509" y="1617"/>
                    <a:pt x="1510" y="1617"/>
                  </a:cubicBezTo>
                  <a:close/>
                  <a:moveTo>
                    <a:pt x="14561" y="1617"/>
                  </a:moveTo>
                  <a:cubicBezTo>
                    <a:pt x="14562" y="1617"/>
                    <a:pt x="14563" y="1618"/>
                    <a:pt x="14563" y="1619"/>
                  </a:cubicBezTo>
                  <a:lnTo>
                    <a:pt x="14563" y="2613"/>
                  </a:lnTo>
                  <a:cubicBezTo>
                    <a:pt x="14564" y="2614"/>
                    <a:pt x="14562" y="2615"/>
                    <a:pt x="14561" y="2615"/>
                  </a:cubicBezTo>
                  <a:lnTo>
                    <a:pt x="8913" y="2615"/>
                  </a:lnTo>
                  <a:cubicBezTo>
                    <a:pt x="8912" y="2615"/>
                    <a:pt x="8911" y="2614"/>
                    <a:pt x="8911" y="2613"/>
                  </a:cubicBezTo>
                  <a:lnTo>
                    <a:pt x="8911" y="1619"/>
                  </a:lnTo>
                  <a:cubicBezTo>
                    <a:pt x="8911" y="1618"/>
                    <a:pt x="8912" y="1617"/>
                    <a:pt x="8913" y="1617"/>
                  </a:cubicBezTo>
                  <a:close/>
                  <a:moveTo>
                    <a:pt x="1344" y="1"/>
                  </a:moveTo>
                  <a:cubicBezTo>
                    <a:pt x="602" y="1"/>
                    <a:pt x="1" y="605"/>
                    <a:pt x="1" y="1350"/>
                  </a:cubicBezTo>
                  <a:lnTo>
                    <a:pt x="1" y="21553"/>
                  </a:lnTo>
                  <a:cubicBezTo>
                    <a:pt x="1" y="22298"/>
                    <a:pt x="602" y="22900"/>
                    <a:pt x="1344" y="22900"/>
                  </a:cubicBezTo>
                  <a:lnTo>
                    <a:pt x="14575" y="22900"/>
                  </a:lnTo>
                  <a:cubicBezTo>
                    <a:pt x="15317" y="22900"/>
                    <a:pt x="15917" y="22298"/>
                    <a:pt x="15917" y="21553"/>
                  </a:cubicBezTo>
                  <a:lnTo>
                    <a:pt x="15917" y="1350"/>
                  </a:lnTo>
                  <a:cubicBezTo>
                    <a:pt x="15917" y="605"/>
                    <a:pt x="15316" y="1"/>
                    <a:pt x="14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7"/>
            <p:cNvSpPr/>
            <p:nvPr/>
          </p:nvSpPr>
          <p:spPr>
            <a:xfrm>
              <a:off x="3392910" y="2797956"/>
              <a:ext cx="43004" cy="39147"/>
            </a:xfrm>
            <a:custGeom>
              <a:rect b="b" l="l" r="r" t="t"/>
              <a:pathLst>
                <a:path extrusionOk="0" h="1005" w="1104">
                  <a:moveTo>
                    <a:pt x="385" y="0"/>
                  </a:moveTo>
                  <a:cubicBezTo>
                    <a:pt x="173" y="0"/>
                    <a:pt x="1" y="173"/>
                    <a:pt x="1" y="385"/>
                  </a:cubicBezTo>
                  <a:lnTo>
                    <a:pt x="1" y="619"/>
                  </a:lnTo>
                  <a:cubicBezTo>
                    <a:pt x="1" y="831"/>
                    <a:pt x="173" y="1004"/>
                    <a:pt x="385" y="1004"/>
                  </a:cubicBezTo>
                  <a:lnTo>
                    <a:pt x="1104" y="1004"/>
                  </a:lnTo>
                  <a:cubicBezTo>
                    <a:pt x="891" y="1004"/>
                    <a:pt x="718" y="831"/>
                    <a:pt x="719" y="619"/>
                  </a:cubicBezTo>
                  <a:lnTo>
                    <a:pt x="719" y="385"/>
                  </a:lnTo>
                  <a:cubicBezTo>
                    <a:pt x="719" y="173"/>
                    <a:pt x="891" y="0"/>
                    <a:pt x="1104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7"/>
            <p:cNvSpPr/>
            <p:nvPr/>
          </p:nvSpPr>
          <p:spPr>
            <a:xfrm>
              <a:off x="3104552" y="2798190"/>
              <a:ext cx="42731" cy="38914"/>
            </a:xfrm>
            <a:custGeom>
              <a:rect b="b" l="l" r="r" t="t"/>
              <a:pathLst>
                <a:path extrusionOk="0" h="999" w="1097">
                  <a:moveTo>
                    <a:pt x="383" y="1"/>
                  </a:moveTo>
                  <a:cubicBezTo>
                    <a:pt x="172" y="1"/>
                    <a:pt x="1" y="172"/>
                    <a:pt x="1" y="383"/>
                  </a:cubicBezTo>
                  <a:lnTo>
                    <a:pt x="1" y="617"/>
                  </a:lnTo>
                  <a:cubicBezTo>
                    <a:pt x="1" y="827"/>
                    <a:pt x="172" y="998"/>
                    <a:pt x="383" y="998"/>
                  </a:cubicBezTo>
                  <a:lnTo>
                    <a:pt x="1097" y="998"/>
                  </a:lnTo>
                  <a:cubicBezTo>
                    <a:pt x="886" y="998"/>
                    <a:pt x="714" y="827"/>
                    <a:pt x="714" y="617"/>
                  </a:cubicBezTo>
                  <a:lnTo>
                    <a:pt x="714" y="383"/>
                  </a:lnTo>
                  <a:cubicBezTo>
                    <a:pt x="714" y="172"/>
                    <a:pt x="886" y="1"/>
                    <a:pt x="1097" y="1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7"/>
            <p:cNvSpPr/>
            <p:nvPr/>
          </p:nvSpPr>
          <p:spPr>
            <a:xfrm>
              <a:off x="3109187" y="2976743"/>
              <a:ext cx="493411" cy="527144"/>
            </a:xfrm>
            <a:custGeom>
              <a:rect b="b" l="l" r="r" t="t"/>
              <a:pathLst>
                <a:path extrusionOk="0" h="13533" w="12667">
                  <a:moveTo>
                    <a:pt x="8" y="0"/>
                  </a:moveTo>
                  <a:cubicBezTo>
                    <a:pt x="5" y="0"/>
                    <a:pt x="1" y="4"/>
                    <a:pt x="1" y="9"/>
                  </a:cubicBezTo>
                  <a:lnTo>
                    <a:pt x="1" y="13525"/>
                  </a:lnTo>
                  <a:cubicBezTo>
                    <a:pt x="1" y="13529"/>
                    <a:pt x="3" y="13532"/>
                    <a:pt x="8" y="13532"/>
                  </a:cubicBezTo>
                  <a:lnTo>
                    <a:pt x="12659" y="13532"/>
                  </a:lnTo>
                  <a:cubicBezTo>
                    <a:pt x="12663" y="13532"/>
                    <a:pt x="12667" y="13529"/>
                    <a:pt x="12667" y="13525"/>
                  </a:cubicBezTo>
                  <a:lnTo>
                    <a:pt x="12667" y="9"/>
                  </a:lnTo>
                  <a:cubicBezTo>
                    <a:pt x="12667" y="5"/>
                    <a:pt x="12664" y="0"/>
                    <a:pt x="12659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7"/>
            <p:cNvSpPr/>
            <p:nvPr/>
          </p:nvSpPr>
          <p:spPr>
            <a:xfrm>
              <a:off x="5196127" y="2499121"/>
              <a:ext cx="822365" cy="827741"/>
            </a:xfrm>
            <a:custGeom>
              <a:rect b="b" l="l" r="r" t="t"/>
              <a:pathLst>
                <a:path extrusionOk="0" h="21250" w="21112">
                  <a:moveTo>
                    <a:pt x="4848" y="1"/>
                  </a:moveTo>
                  <a:cubicBezTo>
                    <a:pt x="3951" y="1"/>
                    <a:pt x="3112" y="465"/>
                    <a:pt x="2653" y="1241"/>
                  </a:cubicBezTo>
                  <a:cubicBezTo>
                    <a:pt x="1" y="5703"/>
                    <a:pt x="134" y="13247"/>
                    <a:pt x="497" y="17657"/>
                  </a:cubicBezTo>
                  <a:cubicBezTo>
                    <a:pt x="580" y="18661"/>
                    <a:pt x="673" y="19502"/>
                    <a:pt x="750" y="20108"/>
                  </a:cubicBezTo>
                  <a:cubicBezTo>
                    <a:pt x="758" y="20169"/>
                    <a:pt x="764" y="20225"/>
                    <a:pt x="771" y="20281"/>
                  </a:cubicBezTo>
                  <a:cubicBezTo>
                    <a:pt x="843" y="20841"/>
                    <a:pt x="896" y="21156"/>
                    <a:pt x="896" y="21156"/>
                  </a:cubicBezTo>
                  <a:lnTo>
                    <a:pt x="12734" y="21156"/>
                  </a:lnTo>
                  <a:cubicBezTo>
                    <a:pt x="12734" y="21156"/>
                    <a:pt x="13401" y="21250"/>
                    <a:pt x="14302" y="21250"/>
                  </a:cubicBezTo>
                  <a:cubicBezTo>
                    <a:pt x="15846" y="21250"/>
                    <a:pt x="18076" y="20974"/>
                    <a:pt x="18804" y="19473"/>
                  </a:cubicBezTo>
                  <a:cubicBezTo>
                    <a:pt x="19958" y="17095"/>
                    <a:pt x="17851" y="11427"/>
                    <a:pt x="18101" y="8286"/>
                  </a:cubicBezTo>
                  <a:cubicBezTo>
                    <a:pt x="18353" y="5149"/>
                    <a:pt x="21111" y="3348"/>
                    <a:pt x="19588" y="1834"/>
                  </a:cubicBezTo>
                  <a:cubicBezTo>
                    <a:pt x="19422" y="1669"/>
                    <a:pt x="19101" y="1517"/>
                    <a:pt x="18660" y="1379"/>
                  </a:cubicBezTo>
                  <a:cubicBezTo>
                    <a:pt x="17434" y="991"/>
                    <a:pt x="15280" y="702"/>
                    <a:pt x="12980" y="490"/>
                  </a:cubicBezTo>
                  <a:cubicBezTo>
                    <a:pt x="11878" y="390"/>
                    <a:pt x="10742" y="305"/>
                    <a:pt x="9657" y="235"/>
                  </a:cubicBezTo>
                  <a:cubicBezTo>
                    <a:pt x="7790" y="116"/>
                    <a:pt x="6077" y="45"/>
                    <a:pt x="4945" y="3"/>
                  </a:cubicBezTo>
                  <a:cubicBezTo>
                    <a:pt x="4913" y="1"/>
                    <a:pt x="4880" y="1"/>
                    <a:pt x="48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7"/>
            <p:cNvSpPr/>
            <p:nvPr/>
          </p:nvSpPr>
          <p:spPr>
            <a:xfrm>
              <a:off x="5226159" y="2552796"/>
              <a:ext cx="792333" cy="774064"/>
            </a:xfrm>
            <a:custGeom>
              <a:rect b="b" l="l" r="r" t="t"/>
              <a:pathLst>
                <a:path extrusionOk="0" h="19872" w="20341">
                  <a:moveTo>
                    <a:pt x="17889" y="1"/>
                  </a:moveTo>
                  <a:cubicBezTo>
                    <a:pt x="17889" y="1"/>
                    <a:pt x="13434" y="353"/>
                    <a:pt x="13836" y="5945"/>
                  </a:cubicBezTo>
                  <a:cubicBezTo>
                    <a:pt x="14236" y="11537"/>
                    <a:pt x="15173" y="17330"/>
                    <a:pt x="13233" y="18847"/>
                  </a:cubicBezTo>
                  <a:cubicBezTo>
                    <a:pt x="12588" y="19353"/>
                    <a:pt x="10851" y="19522"/>
                    <a:pt x="8821" y="19522"/>
                  </a:cubicBezTo>
                  <a:cubicBezTo>
                    <a:pt x="5491" y="19522"/>
                    <a:pt x="1373" y="19067"/>
                    <a:pt x="0" y="18903"/>
                  </a:cubicBezTo>
                  <a:lnTo>
                    <a:pt x="0" y="18903"/>
                  </a:lnTo>
                  <a:cubicBezTo>
                    <a:pt x="72" y="19463"/>
                    <a:pt x="125" y="19778"/>
                    <a:pt x="125" y="19778"/>
                  </a:cubicBezTo>
                  <a:lnTo>
                    <a:pt x="11963" y="19778"/>
                  </a:lnTo>
                  <a:cubicBezTo>
                    <a:pt x="11963" y="19778"/>
                    <a:pt x="12630" y="19872"/>
                    <a:pt x="13531" y="19872"/>
                  </a:cubicBezTo>
                  <a:cubicBezTo>
                    <a:pt x="15075" y="19872"/>
                    <a:pt x="17305" y="19596"/>
                    <a:pt x="18033" y="18095"/>
                  </a:cubicBezTo>
                  <a:cubicBezTo>
                    <a:pt x="19187" y="15717"/>
                    <a:pt x="17080" y="10049"/>
                    <a:pt x="17330" y="6908"/>
                  </a:cubicBezTo>
                  <a:cubicBezTo>
                    <a:pt x="17582" y="3771"/>
                    <a:pt x="20340" y="1970"/>
                    <a:pt x="18817" y="456"/>
                  </a:cubicBezTo>
                  <a:cubicBezTo>
                    <a:pt x="18651" y="291"/>
                    <a:pt x="18330" y="139"/>
                    <a:pt x="178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7"/>
            <p:cNvSpPr/>
            <p:nvPr/>
          </p:nvSpPr>
          <p:spPr>
            <a:xfrm>
              <a:off x="5210539" y="2508236"/>
              <a:ext cx="497112" cy="814964"/>
            </a:xfrm>
            <a:custGeom>
              <a:rect b="b" l="l" r="r" t="t"/>
              <a:pathLst>
                <a:path extrusionOk="0" h="20922" w="12762">
                  <a:moveTo>
                    <a:pt x="9287" y="1"/>
                  </a:moveTo>
                  <a:cubicBezTo>
                    <a:pt x="6729" y="1560"/>
                    <a:pt x="4785" y="5148"/>
                    <a:pt x="2735" y="6848"/>
                  </a:cubicBezTo>
                  <a:cubicBezTo>
                    <a:pt x="1120" y="8190"/>
                    <a:pt x="0" y="13260"/>
                    <a:pt x="128" y="17423"/>
                  </a:cubicBezTo>
                  <a:cubicBezTo>
                    <a:pt x="156" y="18293"/>
                    <a:pt x="237" y="19126"/>
                    <a:pt x="381" y="19874"/>
                  </a:cubicBezTo>
                  <a:cubicBezTo>
                    <a:pt x="451" y="20245"/>
                    <a:pt x="537" y="20597"/>
                    <a:pt x="640" y="20922"/>
                  </a:cubicBezTo>
                  <a:lnTo>
                    <a:pt x="8577" y="20922"/>
                  </a:lnTo>
                  <a:cubicBezTo>
                    <a:pt x="8975" y="20244"/>
                    <a:pt x="9710" y="19005"/>
                    <a:pt x="10039" y="18045"/>
                  </a:cubicBezTo>
                  <a:cubicBezTo>
                    <a:pt x="11324" y="14284"/>
                    <a:pt x="9425" y="13213"/>
                    <a:pt x="9644" y="10138"/>
                  </a:cubicBezTo>
                  <a:cubicBezTo>
                    <a:pt x="9864" y="7061"/>
                    <a:pt x="11210" y="7311"/>
                    <a:pt x="12064" y="4257"/>
                  </a:cubicBezTo>
                  <a:cubicBezTo>
                    <a:pt x="12469" y="2804"/>
                    <a:pt x="12761" y="1290"/>
                    <a:pt x="12609" y="256"/>
                  </a:cubicBezTo>
                  <a:cubicBezTo>
                    <a:pt x="11508" y="156"/>
                    <a:pt x="10372" y="71"/>
                    <a:pt x="9287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7"/>
            <p:cNvSpPr/>
            <p:nvPr/>
          </p:nvSpPr>
          <p:spPr>
            <a:xfrm>
              <a:off x="3687655" y="2821950"/>
              <a:ext cx="1754148" cy="778388"/>
            </a:xfrm>
            <a:custGeom>
              <a:rect b="b" l="l" r="r" t="t"/>
              <a:pathLst>
                <a:path extrusionOk="0" h="19983" w="45033">
                  <a:moveTo>
                    <a:pt x="28127" y="1"/>
                  </a:moveTo>
                  <a:cubicBezTo>
                    <a:pt x="27511" y="1"/>
                    <a:pt x="26865" y="57"/>
                    <a:pt x="26194" y="187"/>
                  </a:cubicBezTo>
                  <a:cubicBezTo>
                    <a:pt x="22009" y="993"/>
                    <a:pt x="19938" y="2632"/>
                    <a:pt x="16232" y="2632"/>
                  </a:cubicBezTo>
                  <a:cubicBezTo>
                    <a:pt x="15183" y="2632"/>
                    <a:pt x="14002" y="2501"/>
                    <a:pt x="12606" y="2182"/>
                  </a:cubicBezTo>
                  <a:cubicBezTo>
                    <a:pt x="11450" y="1918"/>
                    <a:pt x="10347" y="1810"/>
                    <a:pt x="9316" y="1810"/>
                  </a:cubicBezTo>
                  <a:cubicBezTo>
                    <a:pt x="7472" y="1810"/>
                    <a:pt x="5857" y="2155"/>
                    <a:pt x="4582" y="2571"/>
                  </a:cubicBezTo>
                  <a:lnTo>
                    <a:pt x="4581" y="2571"/>
                  </a:lnTo>
                  <a:cubicBezTo>
                    <a:pt x="2664" y="3195"/>
                    <a:pt x="1517" y="3974"/>
                    <a:pt x="1517" y="3974"/>
                  </a:cubicBezTo>
                  <a:cubicBezTo>
                    <a:pt x="1609" y="9225"/>
                    <a:pt x="0" y="18257"/>
                    <a:pt x="1015" y="18927"/>
                  </a:cubicBezTo>
                  <a:cubicBezTo>
                    <a:pt x="2031" y="19598"/>
                    <a:pt x="4632" y="19312"/>
                    <a:pt x="9554" y="19834"/>
                  </a:cubicBezTo>
                  <a:cubicBezTo>
                    <a:pt x="10527" y="19937"/>
                    <a:pt x="11656" y="19983"/>
                    <a:pt x="12893" y="19983"/>
                  </a:cubicBezTo>
                  <a:cubicBezTo>
                    <a:pt x="17916" y="19983"/>
                    <a:pt x="24728" y="19230"/>
                    <a:pt x="30172" y="18512"/>
                  </a:cubicBezTo>
                  <a:cubicBezTo>
                    <a:pt x="31211" y="18375"/>
                    <a:pt x="32241" y="18320"/>
                    <a:pt x="33243" y="18320"/>
                  </a:cubicBezTo>
                  <a:cubicBezTo>
                    <a:pt x="37322" y="18320"/>
                    <a:pt x="40944" y="19231"/>
                    <a:pt x="42856" y="19231"/>
                  </a:cubicBezTo>
                  <a:cubicBezTo>
                    <a:pt x="43543" y="19231"/>
                    <a:pt x="44009" y="19113"/>
                    <a:pt x="44197" y="18793"/>
                  </a:cubicBezTo>
                  <a:cubicBezTo>
                    <a:pt x="45033" y="17365"/>
                    <a:pt x="44788" y="16349"/>
                    <a:pt x="43953" y="12050"/>
                  </a:cubicBezTo>
                  <a:cubicBezTo>
                    <a:pt x="43800" y="11264"/>
                    <a:pt x="43414" y="10453"/>
                    <a:pt x="42884" y="9655"/>
                  </a:cubicBezTo>
                  <a:cubicBezTo>
                    <a:pt x="40524" y="6096"/>
                    <a:pt x="35321" y="2773"/>
                    <a:pt x="35321" y="2773"/>
                  </a:cubicBezTo>
                  <a:cubicBezTo>
                    <a:pt x="35321" y="2773"/>
                    <a:pt x="32443" y="1"/>
                    <a:pt x="28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7"/>
            <p:cNvSpPr/>
            <p:nvPr/>
          </p:nvSpPr>
          <p:spPr>
            <a:xfrm>
              <a:off x="3687655" y="2922056"/>
              <a:ext cx="1754148" cy="678280"/>
            </a:xfrm>
            <a:custGeom>
              <a:rect b="b" l="l" r="r" t="t"/>
              <a:pathLst>
                <a:path extrusionOk="0" h="17413" w="45033">
                  <a:moveTo>
                    <a:pt x="4581" y="1"/>
                  </a:moveTo>
                  <a:cubicBezTo>
                    <a:pt x="2664" y="625"/>
                    <a:pt x="1517" y="1404"/>
                    <a:pt x="1517" y="1404"/>
                  </a:cubicBezTo>
                  <a:cubicBezTo>
                    <a:pt x="1609" y="6655"/>
                    <a:pt x="0" y="15687"/>
                    <a:pt x="1015" y="16357"/>
                  </a:cubicBezTo>
                  <a:cubicBezTo>
                    <a:pt x="2031" y="17028"/>
                    <a:pt x="4632" y="16742"/>
                    <a:pt x="9554" y="17264"/>
                  </a:cubicBezTo>
                  <a:cubicBezTo>
                    <a:pt x="10527" y="17367"/>
                    <a:pt x="11656" y="17413"/>
                    <a:pt x="12893" y="17413"/>
                  </a:cubicBezTo>
                  <a:cubicBezTo>
                    <a:pt x="17916" y="17413"/>
                    <a:pt x="24728" y="16660"/>
                    <a:pt x="30172" y="15942"/>
                  </a:cubicBezTo>
                  <a:cubicBezTo>
                    <a:pt x="31211" y="15805"/>
                    <a:pt x="32241" y="15750"/>
                    <a:pt x="33243" y="15750"/>
                  </a:cubicBezTo>
                  <a:cubicBezTo>
                    <a:pt x="37322" y="15750"/>
                    <a:pt x="40944" y="16661"/>
                    <a:pt x="42856" y="16661"/>
                  </a:cubicBezTo>
                  <a:cubicBezTo>
                    <a:pt x="43543" y="16661"/>
                    <a:pt x="44009" y="16543"/>
                    <a:pt x="44197" y="16223"/>
                  </a:cubicBezTo>
                  <a:cubicBezTo>
                    <a:pt x="45033" y="14795"/>
                    <a:pt x="44788" y="13779"/>
                    <a:pt x="43953" y="9479"/>
                  </a:cubicBezTo>
                  <a:cubicBezTo>
                    <a:pt x="43800" y="8693"/>
                    <a:pt x="43414" y="7881"/>
                    <a:pt x="42884" y="7083"/>
                  </a:cubicBezTo>
                  <a:cubicBezTo>
                    <a:pt x="42457" y="7745"/>
                    <a:pt x="41871" y="8013"/>
                    <a:pt x="41187" y="8013"/>
                  </a:cubicBezTo>
                  <a:cubicBezTo>
                    <a:pt x="38296" y="8013"/>
                    <a:pt x="33644" y="3229"/>
                    <a:pt x="31727" y="3229"/>
                  </a:cubicBezTo>
                  <a:cubicBezTo>
                    <a:pt x="31616" y="3229"/>
                    <a:pt x="31515" y="3245"/>
                    <a:pt x="31423" y="3279"/>
                  </a:cubicBezTo>
                  <a:cubicBezTo>
                    <a:pt x="28919" y="4202"/>
                    <a:pt x="36804" y="8458"/>
                    <a:pt x="34427" y="10003"/>
                  </a:cubicBezTo>
                  <a:cubicBezTo>
                    <a:pt x="33563" y="10565"/>
                    <a:pt x="32335" y="10696"/>
                    <a:pt x="31020" y="10696"/>
                  </a:cubicBezTo>
                  <a:cubicBezTo>
                    <a:pt x="29875" y="10696"/>
                    <a:pt x="28666" y="10596"/>
                    <a:pt x="27575" y="10596"/>
                  </a:cubicBezTo>
                  <a:cubicBezTo>
                    <a:pt x="26476" y="10596"/>
                    <a:pt x="25498" y="10697"/>
                    <a:pt x="24831" y="11102"/>
                  </a:cubicBezTo>
                  <a:cubicBezTo>
                    <a:pt x="23726" y="11772"/>
                    <a:pt x="22204" y="12359"/>
                    <a:pt x="20375" y="12359"/>
                  </a:cubicBezTo>
                  <a:cubicBezTo>
                    <a:pt x="18747" y="12359"/>
                    <a:pt x="16875" y="11894"/>
                    <a:pt x="14838" y="10607"/>
                  </a:cubicBezTo>
                  <a:cubicBezTo>
                    <a:pt x="10513" y="7875"/>
                    <a:pt x="5144" y="10059"/>
                    <a:pt x="3308" y="5852"/>
                  </a:cubicBezTo>
                  <a:cubicBezTo>
                    <a:pt x="1496" y="1696"/>
                    <a:pt x="4508" y="41"/>
                    <a:pt x="4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7"/>
            <p:cNvSpPr/>
            <p:nvPr/>
          </p:nvSpPr>
          <p:spPr>
            <a:xfrm>
              <a:off x="4989723" y="2746268"/>
              <a:ext cx="602751" cy="592896"/>
            </a:xfrm>
            <a:custGeom>
              <a:rect b="b" l="l" r="r" t="t"/>
              <a:pathLst>
                <a:path extrusionOk="0" h="15221" w="15474">
                  <a:moveTo>
                    <a:pt x="6600" y="1"/>
                  </a:moveTo>
                  <a:cubicBezTo>
                    <a:pt x="5837" y="1"/>
                    <a:pt x="4040" y="1274"/>
                    <a:pt x="2827" y="1905"/>
                  </a:cubicBezTo>
                  <a:cubicBezTo>
                    <a:pt x="1246" y="2728"/>
                    <a:pt x="390" y="3257"/>
                    <a:pt x="107" y="3437"/>
                  </a:cubicBezTo>
                  <a:cubicBezTo>
                    <a:pt x="36" y="3484"/>
                    <a:pt x="1" y="3507"/>
                    <a:pt x="1" y="3507"/>
                  </a:cubicBezTo>
                  <a:lnTo>
                    <a:pt x="1180" y="4260"/>
                  </a:lnTo>
                  <a:lnTo>
                    <a:pt x="1895" y="4716"/>
                  </a:lnTo>
                  <a:cubicBezTo>
                    <a:pt x="1895" y="4716"/>
                    <a:pt x="9102" y="9316"/>
                    <a:pt x="10400" y="13492"/>
                  </a:cubicBezTo>
                  <a:cubicBezTo>
                    <a:pt x="12977" y="15017"/>
                    <a:pt x="13866" y="15220"/>
                    <a:pt x="13866" y="15220"/>
                  </a:cubicBezTo>
                  <a:cubicBezTo>
                    <a:pt x="13866" y="15220"/>
                    <a:pt x="14921" y="12128"/>
                    <a:pt x="15059" y="11118"/>
                  </a:cubicBezTo>
                  <a:cubicBezTo>
                    <a:pt x="15197" y="10107"/>
                    <a:pt x="15473" y="9639"/>
                    <a:pt x="15454" y="8208"/>
                  </a:cubicBezTo>
                  <a:cubicBezTo>
                    <a:pt x="15451" y="7973"/>
                    <a:pt x="15279" y="7455"/>
                    <a:pt x="15047" y="6857"/>
                  </a:cubicBezTo>
                  <a:cubicBezTo>
                    <a:pt x="14869" y="6400"/>
                    <a:pt x="14977" y="6194"/>
                    <a:pt x="14776" y="5733"/>
                  </a:cubicBezTo>
                  <a:cubicBezTo>
                    <a:pt x="14445" y="4980"/>
                    <a:pt x="14345" y="4437"/>
                    <a:pt x="13731" y="3640"/>
                  </a:cubicBezTo>
                  <a:cubicBezTo>
                    <a:pt x="13293" y="3073"/>
                    <a:pt x="12270" y="2688"/>
                    <a:pt x="11626" y="2375"/>
                  </a:cubicBezTo>
                  <a:lnTo>
                    <a:pt x="10300" y="1754"/>
                  </a:lnTo>
                  <a:cubicBezTo>
                    <a:pt x="10249" y="1738"/>
                    <a:pt x="7382" y="98"/>
                    <a:pt x="6676" y="5"/>
                  </a:cubicBezTo>
                  <a:cubicBezTo>
                    <a:pt x="6652" y="2"/>
                    <a:pt x="6627" y="1"/>
                    <a:pt x="66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7"/>
            <p:cNvSpPr/>
            <p:nvPr/>
          </p:nvSpPr>
          <p:spPr>
            <a:xfrm>
              <a:off x="5342000" y="3072603"/>
              <a:ext cx="89591" cy="154836"/>
            </a:xfrm>
            <a:custGeom>
              <a:rect b="b" l="l" r="r" t="t"/>
              <a:pathLst>
                <a:path extrusionOk="0" h="3975" w="2300">
                  <a:moveTo>
                    <a:pt x="2300" y="0"/>
                  </a:moveTo>
                  <a:lnTo>
                    <a:pt x="2300" y="0"/>
                  </a:lnTo>
                  <a:cubicBezTo>
                    <a:pt x="2300" y="1"/>
                    <a:pt x="1721" y="1811"/>
                    <a:pt x="1298" y="1987"/>
                  </a:cubicBezTo>
                  <a:cubicBezTo>
                    <a:pt x="883" y="2159"/>
                    <a:pt x="27" y="2619"/>
                    <a:pt x="1" y="2633"/>
                  </a:cubicBezTo>
                  <a:cubicBezTo>
                    <a:pt x="333" y="3077"/>
                    <a:pt x="627" y="3525"/>
                    <a:pt x="868" y="3974"/>
                  </a:cubicBezTo>
                  <a:cubicBezTo>
                    <a:pt x="868" y="3974"/>
                    <a:pt x="1696" y="2685"/>
                    <a:pt x="1895" y="2213"/>
                  </a:cubicBezTo>
                  <a:cubicBezTo>
                    <a:pt x="2093" y="1742"/>
                    <a:pt x="2300" y="1"/>
                    <a:pt x="2300" y="0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7"/>
            <p:cNvSpPr/>
            <p:nvPr/>
          </p:nvSpPr>
          <p:spPr>
            <a:xfrm>
              <a:off x="5350180" y="2356871"/>
              <a:ext cx="333784" cy="427465"/>
            </a:xfrm>
            <a:custGeom>
              <a:rect b="b" l="l" r="r" t="t"/>
              <a:pathLst>
                <a:path extrusionOk="0" h="10974" w="8569">
                  <a:moveTo>
                    <a:pt x="3043" y="0"/>
                  </a:moveTo>
                  <a:cubicBezTo>
                    <a:pt x="2116" y="0"/>
                    <a:pt x="1838" y="642"/>
                    <a:pt x="1409" y="1163"/>
                  </a:cubicBezTo>
                  <a:cubicBezTo>
                    <a:pt x="878" y="1809"/>
                    <a:pt x="681" y="3036"/>
                    <a:pt x="664" y="3516"/>
                  </a:cubicBezTo>
                  <a:cubicBezTo>
                    <a:pt x="647" y="3996"/>
                    <a:pt x="581" y="3996"/>
                    <a:pt x="290" y="4544"/>
                  </a:cubicBezTo>
                  <a:cubicBezTo>
                    <a:pt x="1" y="5091"/>
                    <a:pt x="290" y="5741"/>
                    <a:pt x="290" y="5741"/>
                  </a:cubicBezTo>
                  <a:cubicBezTo>
                    <a:pt x="318" y="5741"/>
                    <a:pt x="346" y="5740"/>
                    <a:pt x="373" y="5740"/>
                  </a:cubicBezTo>
                  <a:cubicBezTo>
                    <a:pt x="4995" y="5740"/>
                    <a:pt x="4024" y="10973"/>
                    <a:pt x="5007" y="10973"/>
                  </a:cubicBezTo>
                  <a:cubicBezTo>
                    <a:pt x="5014" y="10973"/>
                    <a:pt x="5021" y="10973"/>
                    <a:pt x="5027" y="10972"/>
                  </a:cubicBezTo>
                  <a:cubicBezTo>
                    <a:pt x="6047" y="10902"/>
                    <a:pt x="5590" y="10276"/>
                    <a:pt x="6204" y="9478"/>
                  </a:cubicBezTo>
                  <a:cubicBezTo>
                    <a:pt x="6820" y="8679"/>
                    <a:pt x="7103" y="7662"/>
                    <a:pt x="7625" y="6366"/>
                  </a:cubicBezTo>
                  <a:cubicBezTo>
                    <a:pt x="8030" y="5358"/>
                    <a:pt x="8569" y="5306"/>
                    <a:pt x="8097" y="3988"/>
                  </a:cubicBezTo>
                  <a:cubicBezTo>
                    <a:pt x="7812" y="3194"/>
                    <a:pt x="7236" y="1628"/>
                    <a:pt x="6060" y="1527"/>
                  </a:cubicBezTo>
                  <a:cubicBezTo>
                    <a:pt x="4883" y="1429"/>
                    <a:pt x="4535" y="313"/>
                    <a:pt x="3825" y="119"/>
                  </a:cubicBezTo>
                  <a:cubicBezTo>
                    <a:pt x="3520" y="37"/>
                    <a:pt x="3263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7"/>
            <p:cNvSpPr/>
            <p:nvPr/>
          </p:nvSpPr>
          <p:spPr>
            <a:xfrm>
              <a:off x="5334249" y="2670313"/>
              <a:ext cx="314269" cy="245206"/>
            </a:xfrm>
            <a:custGeom>
              <a:rect b="b" l="l" r="r" t="t"/>
              <a:pathLst>
                <a:path extrusionOk="0" h="6295" w="8068">
                  <a:moveTo>
                    <a:pt x="6837" y="1"/>
                  </a:moveTo>
                  <a:cubicBezTo>
                    <a:pt x="6739" y="1"/>
                    <a:pt x="6637" y="12"/>
                    <a:pt x="6531" y="34"/>
                  </a:cubicBezTo>
                  <a:lnTo>
                    <a:pt x="6115" y="151"/>
                  </a:lnTo>
                  <a:cubicBezTo>
                    <a:pt x="6115" y="151"/>
                    <a:pt x="5375" y="2638"/>
                    <a:pt x="2102" y="2638"/>
                  </a:cubicBezTo>
                  <a:cubicBezTo>
                    <a:pt x="1608" y="2638"/>
                    <a:pt x="1056" y="2581"/>
                    <a:pt x="440" y="2451"/>
                  </a:cubicBezTo>
                  <a:lnTo>
                    <a:pt x="440" y="2451"/>
                  </a:lnTo>
                  <a:cubicBezTo>
                    <a:pt x="440" y="2451"/>
                    <a:pt x="745" y="4105"/>
                    <a:pt x="51" y="5440"/>
                  </a:cubicBezTo>
                  <a:cubicBezTo>
                    <a:pt x="0" y="5540"/>
                    <a:pt x="33" y="5662"/>
                    <a:pt x="131" y="5718"/>
                  </a:cubicBezTo>
                  <a:cubicBezTo>
                    <a:pt x="254" y="5788"/>
                    <a:pt x="441" y="5882"/>
                    <a:pt x="679" y="5975"/>
                  </a:cubicBezTo>
                  <a:cubicBezTo>
                    <a:pt x="1100" y="6138"/>
                    <a:pt x="1685" y="6294"/>
                    <a:pt x="2378" y="6294"/>
                  </a:cubicBezTo>
                  <a:cubicBezTo>
                    <a:pt x="3114" y="6294"/>
                    <a:pt x="3972" y="6118"/>
                    <a:pt x="4886" y="5586"/>
                  </a:cubicBezTo>
                  <a:cubicBezTo>
                    <a:pt x="4886" y="5586"/>
                    <a:pt x="4594" y="4624"/>
                    <a:pt x="5655" y="2444"/>
                  </a:cubicBezTo>
                  <a:cubicBezTo>
                    <a:pt x="5655" y="2444"/>
                    <a:pt x="5796" y="2551"/>
                    <a:pt x="6036" y="2551"/>
                  </a:cubicBezTo>
                  <a:cubicBezTo>
                    <a:pt x="6321" y="2551"/>
                    <a:pt x="6748" y="2400"/>
                    <a:pt x="7250" y="1741"/>
                  </a:cubicBezTo>
                  <a:cubicBezTo>
                    <a:pt x="8068" y="663"/>
                    <a:pt x="7601" y="1"/>
                    <a:pt x="6837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7"/>
            <p:cNvSpPr/>
            <p:nvPr/>
          </p:nvSpPr>
          <p:spPr>
            <a:xfrm>
              <a:off x="5313566" y="2470920"/>
              <a:ext cx="296234" cy="313451"/>
            </a:xfrm>
            <a:custGeom>
              <a:rect b="b" l="l" r="r" t="t"/>
              <a:pathLst>
                <a:path extrusionOk="0" h="8047" w="7605">
                  <a:moveTo>
                    <a:pt x="3533" y="1"/>
                  </a:moveTo>
                  <a:cubicBezTo>
                    <a:pt x="3164" y="1"/>
                    <a:pt x="2779" y="46"/>
                    <a:pt x="2382" y="151"/>
                  </a:cubicBezTo>
                  <a:cubicBezTo>
                    <a:pt x="2381" y="151"/>
                    <a:pt x="2380" y="152"/>
                    <a:pt x="2379" y="152"/>
                  </a:cubicBezTo>
                  <a:cubicBezTo>
                    <a:pt x="2150" y="211"/>
                    <a:pt x="1971" y="389"/>
                    <a:pt x="1900" y="615"/>
                  </a:cubicBezTo>
                  <a:lnTo>
                    <a:pt x="1504" y="1919"/>
                  </a:lnTo>
                  <a:lnTo>
                    <a:pt x="1234" y="2803"/>
                  </a:lnTo>
                  <a:lnTo>
                    <a:pt x="1230" y="2814"/>
                  </a:lnTo>
                  <a:lnTo>
                    <a:pt x="724" y="3901"/>
                  </a:lnTo>
                  <a:lnTo>
                    <a:pt x="538" y="4299"/>
                  </a:lnTo>
                  <a:cubicBezTo>
                    <a:pt x="232" y="4969"/>
                    <a:pt x="0" y="5614"/>
                    <a:pt x="125" y="6349"/>
                  </a:cubicBezTo>
                  <a:cubicBezTo>
                    <a:pt x="171" y="6616"/>
                    <a:pt x="250" y="6868"/>
                    <a:pt x="373" y="7052"/>
                  </a:cubicBezTo>
                  <a:cubicBezTo>
                    <a:pt x="376" y="7059"/>
                    <a:pt x="380" y="7064"/>
                    <a:pt x="384" y="7070"/>
                  </a:cubicBezTo>
                  <a:cubicBezTo>
                    <a:pt x="403" y="7098"/>
                    <a:pt x="424" y="7127"/>
                    <a:pt x="447" y="7153"/>
                  </a:cubicBezTo>
                  <a:cubicBezTo>
                    <a:pt x="534" y="7257"/>
                    <a:pt x="647" y="7358"/>
                    <a:pt x="780" y="7451"/>
                  </a:cubicBezTo>
                  <a:cubicBezTo>
                    <a:pt x="800" y="7465"/>
                    <a:pt x="823" y="7480"/>
                    <a:pt x="844" y="7493"/>
                  </a:cubicBezTo>
                  <a:cubicBezTo>
                    <a:pt x="1343" y="7817"/>
                    <a:pt x="2102" y="8046"/>
                    <a:pt x="2942" y="8046"/>
                  </a:cubicBezTo>
                  <a:cubicBezTo>
                    <a:pt x="3240" y="8046"/>
                    <a:pt x="3548" y="8017"/>
                    <a:pt x="3859" y="7953"/>
                  </a:cubicBezTo>
                  <a:lnTo>
                    <a:pt x="3860" y="7953"/>
                  </a:lnTo>
                  <a:cubicBezTo>
                    <a:pt x="4258" y="7872"/>
                    <a:pt x="4661" y="7732"/>
                    <a:pt x="5049" y="7523"/>
                  </a:cubicBezTo>
                  <a:cubicBezTo>
                    <a:pt x="7369" y="6267"/>
                    <a:pt x="7605" y="1875"/>
                    <a:pt x="7605" y="1875"/>
                  </a:cubicBezTo>
                  <a:cubicBezTo>
                    <a:pt x="7605" y="1875"/>
                    <a:pt x="5904" y="1"/>
                    <a:pt x="3533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7"/>
            <p:cNvSpPr/>
            <p:nvPr/>
          </p:nvSpPr>
          <p:spPr>
            <a:xfrm>
              <a:off x="5486393" y="2552952"/>
              <a:ext cx="62636" cy="50249"/>
            </a:xfrm>
            <a:custGeom>
              <a:rect b="b" l="l" r="r" t="t"/>
              <a:pathLst>
                <a:path extrusionOk="0" h="1290" w="1608">
                  <a:moveTo>
                    <a:pt x="127" y="1"/>
                  </a:moveTo>
                  <a:lnTo>
                    <a:pt x="1" y="387"/>
                  </a:lnTo>
                  <a:cubicBezTo>
                    <a:pt x="1" y="387"/>
                    <a:pt x="562" y="397"/>
                    <a:pt x="983" y="787"/>
                  </a:cubicBezTo>
                  <a:cubicBezTo>
                    <a:pt x="1403" y="1178"/>
                    <a:pt x="1401" y="1289"/>
                    <a:pt x="1401" y="1289"/>
                  </a:cubicBezTo>
                  <a:lnTo>
                    <a:pt x="1607" y="1113"/>
                  </a:lnTo>
                  <a:cubicBezTo>
                    <a:pt x="1606" y="1113"/>
                    <a:pt x="1411" y="163"/>
                    <a:pt x="127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7"/>
            <p:cNvSpPr/>
            <p:nvPr/>
          </p:nvSpPr>
          <p:spPr>
            <a:xfrm>
              <a:off x="5334171" y="2751916"/>
              <a:ext cx="193828" cy="151175"/>
            </a:xfrm>
            <a:custGeom>
              <a:rect b="b" l="l" r="r" t="t"/>
              <a:pathLst>
                <a:path extrusionOk="0" h="3881" w="4976">
                  <a:moveTo>
                    <a:pt x="4976" y="1"/>
                  </a:moveTo>
                  <a:lnTo>
                    <a:pt x="4976" y="1"/>
                  </a:lnTo>
                  <a:cubicBezTo>
                    <a:pt x="4085" y="687"/>
                    <a:pt x="3209" y="898"/>
                    <a:pt x="2469" y="898"/>
                  </a:cubicBezTo>
                  <a:cubicBezTo>
                    <a:pt x="1284" y="898"/>
                    <a:pt x="444" y="358"/>
                    <a:pt x="444" y="358"/>
                  </a:cubicBezTo>
                  <a:lnTo>
                    <a:pt x="444" y="358"/>
                  </a:lnTo>
                  <a:cubicBezTo>
                    <a:pt x="444" y="358"/>
                    <a:pt x="750" y="2017"/>
                    <a:pt x="50" y="3356"/>
                  </a:cubicBezTo>
                  <a:cubicBezTo>
                    <a:pt x="0" y="3450"/>
                    <a:pt x="34" y="3567"/>
                    <a:pt x="127" y="3621"/>
                  </a:cubicBezTo>
                  <a:cubicBezTo>
                    <a:pt x="251" y="3689"/>
                    <a:pt x="440" y="3786"/>
                    <a:pt x="684" y="3881"/>
                  </a:cubicBezTo>
                  <a:cubicBezTo>
                    <a:pt x="777" y="3204"/>
                    <a:pt x="1036" y="2787"/>
                    <a:pt x="1299" y="2528"/>
                  </a:cubicBezTo>
                  <a:cubicBezTo>
                    <a:pt x="1545" y="2286"/>
                    <a:pt x="1873" y="2148"/>
                    <a:pt x="2217" y="2109"/>
                  </a:cubicBezTo>
                  <a:cubicBezTo>
                    <a:pt x="4245" y="1887"/>
                    <a:pt x="4976" y="1"/>
                    <a:pt x="4976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7"/>
            <p:cNvSpPr/>
            <p:nvPr/>
          </p:nvSpPr>
          <p:spPr>
            <a:xfrm>
              <a:off x="5569243" y="2699760"/>
              <a:ext cx="40238" cy="40589"/>
            </a:xfrm>
            <a:custGeom>
              <a:rect b="b" l="l" r="r" t="t"/>
              <a:pathLst>
                <a:path extrusionOk="0" h="1042" w="1033">
                  <a:moveTo>
                    <a:pt x="780" y="0"/>
                  </a:moveTo>
                  <a:cubicBezTo>
                    <a:pt x="507" y="0"/>
                    <a:pt x="100" y="155"/>
                    <a:pt x="1" y="1042"/>
                  </a:cubicBezTo>
                  <a:cubicBezTo>
                    <a:pt x="1" y="1042"/>
                    <a:pt x="267" y="113"/>
                    <a:pt x="1032" y="44"/>
                  </a:cubicBezTo>
                  <a:cubicBezTo>
                    <a:pt x="1032" y="44"/>
                    <a:pt x="925" y="0"/>
                    <a:pt x="780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7"/>
            <p:cNvSpPr/>
            <p:nvPr/>
          </p:nvSpPr>
          <p:spPr>
            <a:xfrm>
              <a:off x="5575592" y="2711406"/>
              <a:ext cx="21658" cy="14646"/>
            </a:xfrm>
            <a:custGeom>
              <a:rect b="b" l="l" r="r" t="t"/>
              <a:pathLst>
                <a:path extrusionOk="0" h="376" w="556">
                  <a:moveTo>
                    <a:pt x="197" y="0"/>
                  </a:moveTo>
                  <a:lnTo>
                    <a:pt x="1" y="376"/>
                  </a:lnTo>
                  <a:cubicBezTo>
                    <a:pt x="1" y="376"/>
                    <a:pt x="142" y="198"/>
                    <a:pt x="317" y="198"/>
                  </a:cubicBezTo>
                  <a:cubicBezTo>
                    <a:pt x="389" y="198"/>
                    <a:pt x="466" y="228"/>
                    <a:pt x="542" y="312"/>
                  </a:cubicBezTo>
                  <a:cubicBezTo>
                    <a:pt x="542" y="312"/>
                    <a:pt x="555" y="68"/>
                    <a:pt x="197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5379783" y="2529542"/>
              <a:ext cx="57728" cy="24073"/>
            </a:xfrm>
            <a:custGeom>
              <a:rect b="b" l="l" r="r" t="t"/>
              <a:pathLst>
                <a:path extrusionOk="0" h="618" w="1482">
                  <a:moveTo>
                    <a:pt x="738" y="0"/>
                  </a:moveTo>
                  <a:cubicBezTo>
                    <a:pt x="517" y="0"/>
                    <a:pt x="263" y="68"/>
                    <a:pt x="1" y="274"/>
                  </a:cubicBezTo>
                  <a:lnTo>
                    <a:pt x="11" y="574"/>
                  </a:lnTo>
                  <a:cubicBezTo>
                    <a:pt x="11" y="574"/>
                    <a:pt x="258" y="393"/>
                    <a:pt x="630" y="393"/>
                  </a:cubicBezTo>
                  <a:cubicBezTo>
                    <a:pt x="693" y="393"/>
                    <a:pt x="759" y="398"/>
                    <a:pt x="827" y="410"/>
                  </a:cubicBezTo>
                  <a:cubicBezTo>
                    <a:pt x="1195" y="474"/>
                    <a:pt x="1343" y="617"/>
                    <a:pt x="1343" y="617"/>
                  </a:cubicBezTo>
                  <a:lnTo>
                    <a:pt x="1481" y="261"/>
                  </a:lnTo>
                  <a:lnTo>
                    <a:pt x="1481" y="261"/>
                  </a:lnTo>
                  <a:cubicBezTo>
                    <a:pt x="1481" y="261"/>
                    <a:pt x="1481" y="261"/>
                    <a:pt x="1481" y="261"/>
                  </a:cubicBezTo>
                  <a:cubicBezTo>
                    <a:pt x="1478" y="261"/>
                    <a:pt x="1171" y="0"/>
                    <a:pt x="738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5476772" y="2590151"/>
              <a:ext cx="23917" cy="29370"/>
            </a:xfrm>
            <a:custGeom>
              <a:rect b="b" l="l" r="r" t="t"/>
              <a:pathLst>
                <a:path extrusionOk="0" h="754" w="614">
                  <a:moveTo>
                    <a:pt x="385" y="0"/>
                  </a:moveTo>
                  <a:cubicBezTo>
                    <a:pt x="269" y="0"/>
                    <a:pt x="138" y="119"/>
                    <a:pt x="74" y="292"/>
                  </a:cubicBezTo>
                  <a:cubicBezTo>
                    <a:pt x="0" y="495"/>
                    <a:pt x="45" y="696"/>
                    <a:pt x="173" y="743"/>
                  </a:cubicBezTo>
                  <a:cubicBezTo>
                    <a:pt x="191" y="750"/>
                    <a:pt x="210" y="753"/>
                    <a:pt x="229" y="753"/>
                  </a:cubicBezTo>
                  <a:cubicBezTo>
                    <a:pt x="346" y="753"/>
                    <a:pt x="475" y="636"/>
                    <a:pt x="538" y="461"/>
                  </a:cubicBezTo>
                  <a:cubicBezTo>
                    <a:pt x="613" y="259"/>
                    <a:pt x="568" y="57"/>
                    <a:pt x="440" y="10"/>
                  </a:cubicBezTo>
                  <a:cubicBezTo>
                    <a:pt x="422" y="3"/>
                    <a:pt x="404" y="0"/>
                    <a:pt x="385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5387846" y="2563547"/>
              <a:ext cx="23878" cy="29370"/>
            </a:xfrm>
            <a:custGeom>
              <a:rect b="b" l="l" r="r" t="t"/>
              <a:pathLst>
                <a:path extrusionOk="0" h="754" w="613">
                  <a:moveTo>
                    <a:pt x="385" y="1"/>
                  </a:moveTo>
                  <a:cubicBezTo>
                    <a:pt x="267" y="1"/>
                    <a:pt x="138" y="118"/>
                    <a:pt x="74" y="293"/>
                  </a:cubicBezTo>
                  <a:cubicBezTo>
                    <a:pt x="0" y="494"/>
                    <a:pt x="44" y="697"/>
                    <a:pt x="172" y="744"/>
                  </a:cubicBezTo>
                  <a:cubicBezTo>
                    <a:pt x="190" y="750"/>
                    <a:pt x="209" y="753"/>
                    <a:pt x="228" y="753"/>
                  </a:cubicBezTo>
                  <a:cubicBezTo>
                    <a:pt x="344" y="753"/>
                    <a:pt x="474" y="636"/>
                    <a:pt x="539" y="461"/>
                  </a:cubicBezTo>
                  <a:cubicBezTo>
                    <a:pt x="612" y="259"/>
                    <a:pt x="568" y="57"/>
                    <a:pt x="440" y="10"/>
                  </a:cubicBezTo>
                  <a:cubicBezTo>
                    <a:pt x="422" y="4"/>
                    <a:pt x="404" y="1"/>
                    <a:pt x="385" y="1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5404790" y="2568922"/>
              <a:ext cx="47327" cy="80359"/>
            </a:xfrm>
            <a:custGeom>
              <a:rect b="b" l="l" r="r" t="t"/>
              <a:pathLst>
                <a:path extrusionOk="0" h="2063" w="1215">
                  <a:moveTo>
                    <a:pt x="1048" y="0"/>
                  </a:moveTo>
                  <a:cubicBezTo>
                    <a:pt x="998" y="0"/>
                    <a:pt x="950" y="26"/>
                    <a:pt x="922" y="71"/>
                  </a:cubicBezTo>
                  <a:lnTo>
                    <a:pt x="27" y="1551"/>
                  </a:lnTo>
                  <a:cubicBezTo>
                    <a:pt x="6" y="1586"/>
                    <a:pt x="0" y="1628"/>
                    <a:pt x="12" y="1668"/>
                  </a:cubicBezTo>
                  <a:cubicBezTo>
                    <a:pt x="23" y="1707"/>
                    <a:pt x="49" y="1740"/>
                    <a:pt x="85" y="1758"/>
                  </a:cubicBezTo>
                  <a:lnTo>
                    <a:pt x="658" y="2048"/>
                  </a:lnTo>
                  <a:cubicBezTo>
                    <a:pt x="673" y="2053"/>
                    <a:pt x="686" y="2058"/>
                    <a:pt x="699" y="2060"/>
                  </a:cubicBezTo>
                  <a:cubicBezTo>
                    <a:pt x="708" y="2062"/>
                    <a:pt x="718" y="2063"/>
                    <a:pt x="727" y="2063"/>
                  </a:cubicBezTo>
                  <a:cubicBezTo>
                    <a:pt x="780" y="2063"/>
                    <a:pt x="830" y="2033"/>
                    <a:pt x="856" y="1982"/>
                  </a:cubicBezTo>
                  <a:cubicBezTo>
                    <a:pt x="892" y="1910"/>
                    <a:pt x="863" y="1822"/>
                    <a:pt x="791" y="1786"/>
                  </a:cubicBezTo>
                  <a:lnTo>
                    <a:pt x="359" y="1567"/>
                  </a:lnTo>
                  <a:lnTo>
                    <a:pt x="1173" y="222"/>
                  </a:lnTo>
                  <a:cubicBezTo>
                    <a:pt x="1215" y="154"/>
                    <a:pt x="1192" y="64"/>
                    <a:pt x="1123" y="22"/>
                  </a:cubicBezTo>
                  <a:cubicBezTo>
                    <a:pt x="1099" y="7"/>
                    <a:pt x="1073" y="0"/>
                    <a:pt x="1048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5364241" y="2655277"/>
              <a:ext cx="103029" cy="49820"/>
            </a:xfrm>
            <a:custGeom>
              <a:rect b="b" l="l" r="r" t="t"/>
              <a:pathLst>
                <a:path extrusionOk="0" h="1279" w="2645">
                  <a:moveTo>
                    <a:pt x="132" y="1"/>
                  </a:moveTo>
                  <a:cubicBezTo>
                    <a:pt x="127" y="1"/>
                    <a:pt x="123" y="1"/>
                    <a:pt x="118" y="1"/>
                  </a:cubicBezTo>
                  <a:cubicBezTo>
                    <a:pt x="51" y="8"/>
                    <a:pt x="1" y="69"/>
                    <a:pt x="8" y="138"/>
                  </a:cubicBezTo>
                  <a:cubicBezTo>
                    <a:pt x="9" y="146"/>
                    <a:pt x="105" y="993"/>
                    <a:pt x="1032" y="1214"/>
                  </a:cubicBezTo>
                  <a:cubicBezTo>
                    <a:pt x="1221" y="1260"/>
                    <a:pt x="1399" y="1278"/>
                    <a:pt x="1561" y="1278"/>
                  </a:cubicBezTo>
                  <a:cubicBezTo>
                    <a:pt x="2163" y="1278"/>
                    <a:pt x="2551" y="1032"/>
                    <a:pt x="2571" y="1017"/>
                  </a:cubicBezTo>
                  <a:cubicBezTo>
                    <a:pt x="2628" y="981"/>
                    <a:pt x="2645" y="904"/>
                    <a:pt x="2608" y="846"/>
                  </a:cubicBezTo>
                  <a:cubicBezTo>
                    <a:pt x="2584" y="809"/>
                    <a:pt x="2544" y="789"/>
                    <a:pt x="2504" y="789"/>
                  </a:cubicBezTo>
                  <a:cubicBezTo>
                    <a:pt x="2480" y="789"/>
                    <a:pt x="2457" y="795"/>
                    <a:pt x="2436" y="809"/>
                  </a:cubicBezTo>
                  <a:cubicBezTo>
                    <a:pt x="2432" y="812"/>
                    <a:pt x="2085" y="1028"/>
                    <a:pt x="1555" y="1028"/>
                  </a:cubicBezTo>
                  <a:cubicBezTo>
                    <a:pt x="1412" y="1028"/>
                    <a:pt x="1255" y="1012"/>
                    <a:pt x="1088" y="972"/>
                  </a:cubicBezTo>
                  <a:cubicBezTo>
                    <a:pt x="337" y="793"/>
                    <a:pt x="256" y="142"/>
                    <a:pt x="254" y="113"/>
                  </a:cubicBezTo>
                  <a:cubicBezTo>
                    <a:pt x="249" y="48"/>
                    <a:pt x="195" y="1"/>
                    <a:pt x="132" y="1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5364709" y="2694930"/>
              <a:ext cx="46938" cy="26799"/>
            </a:xfrm>
            <a:custGeom>
              <a:rect b="b" l="l" r="r" t="t"/>
              <a:pathLst>
                <a:path extrusionOk="0" h="688" w="1205">
                  <a:moveTo>
                    <a:pt x="85" y="0"/>
                  </a:moveTo>
                  <a:cubicBezTo>
                    <a:pt x="78" y="0"/>
                    <a:pt x="71" y="1"/>
                    <a:pt x="63" y="4"/>
                  </a:cubicBezTo>
                  <a:cubicBezTo>
                    <a:pt x="23" y="15"/>
                    <a:pt x="1" y="56"/>
                    <a:pt x="12" y="96"/>
                  </a:cubicBezTo>
                  <a:cubicBezTo>
                    <a:pt x="19" y="121"/>
                    <a:pt x="193" y="687"/>
                    <a:pt x="1052" y="687"/>
                  </a:cubicBezTo>
                  <a:cubicBezTo>
                    <a:pt x="1076" y="687"/>
                    <a:pt x="1103" y="686"/>
                    <a:pt x="1132" y="686"/>
                  </a:cubicBezTo>
                  <a:cubicBezTo>
                    <a:pt x="1173" y="684"/>
                    <a:pt x="1204" y="649"/>
                    <a:pt x="1203" y="608"/>
                  </a:cubicBezTo>
                  <a:cubicBezTo>
                    <a:pt x="1200" y="567"/>
                    <a:pt x="1165" y="537"/>
                    <a:pt x="1124" y="537"/>
                  </a:cubicBezTo>
                  <a:cubicBezTo>
                    <a:pt x="1100" y="538"/>
                    <a:pt x="1076" y="538"/>
                    <a:pt x="1053" y="538"/>
                  </a:cubicBezTo>
                  <a:cubicBezTo>
                    <a:pt x="311" y="538"/>
                    <a:pt x="161" y="75"/>
                    <a:pt x="155" y="53"/>
                  </a:cubicBezTo>
                  <a:cubicBezTo>
                    <a:pt x="146" y="22"/>
                    <a:pt x="117" y="0"/>
                    <a:pt x="85" y="0"/>
                  </a:cubicBezTo>
                  <a:close/>
                </a:path>
              </a:pathLst>
            </a:custGeom>
            <a:solidFill>
              <a:srgbClr val="EB8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5564997" y="2506405"/>
              <a:ext cx="72569" cy="167652"/>
            </a:xfrm>
            <a:custGeom>
              <a:rect b="b" l="l" r="r" t="t"/>
              <a:pathLst>
                <a:path extrusionOk="0" h="4304" w="1863">
                  <a:moveTo>
                    <a:pt x="726" y="0"/>
                  </a:moveTo>
                  <a:cubicBezTo>
                    <a:pt x="713" y="0"/>
                    <a:pt x="700" y="1"/>
                    <a:pt x="687" y="1"/>
                  </a:cubicBezTo>
                  <a:cubicBezTo>
                    <a:pt x="687" y="1"/>
                    <a:pt x="0" y="240"/>
                    <a:pt x="109" y="904"/>
                  </a:cubicBezTo>
                  <a:cubicBezTo>
                    <a:pt x="217" y="1567"/>
                    <a:pt x="631" y="1716"/>
                    <a:pt x="543" y="2288"/>
                  </a:cubicBezTo>
                  <a:cubicBezTo>
                    <a:pt x="454" y="2860"/>
                    <a:pt x="391" y="4303"/>
                    <a:pt x="391" y="4303"/>
                  </a:cubicBezTo>
                  <a:lnTo>
                    <a:pt x="1410" y="3381"/>
                  </a:lnTo>
                  <a:lnTo>
                    <a:pt x="1755" y="1119"/>
                  </a:lnTo>
                  <a:cubicBezTo>
                    <a:pt x="1756" y="1119"/>
                    <a:pt x="1862" y="0"/>
                    <a:pt x="726" y="0"/>
                  </a:cubicBezTo>
                  <a:close/>
                </a:path>
              </a:pathLst>
            </a:custGeom>
            <a:solidFill>
              <a:srgbClr val="0C37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4711415" y="2784284"/>
              <a:ext cx="175014" cy="163601"/>
            </a:xfrm>
            <a:custGeom>
              <a:rect b="b" l="l" r="r" t="t"/>
              <a:pathLst>
                <a:path extrusionOk="0" h="4200" w="4493">
                  <a:moveTo>
                    <a:pt x="1717" y="1"/>
                  </a:moveTo>
                  <a:cubicBezTo>
                    <a:pt x="1351" y="1"/>
                    <a:pt x="981" y="105"/>
                    <a:pt x="658" y="316"/>
                  </a:cubicBezTo>
                  <a:cubicBezTo>
                    <a:pt x="435" y="462"/>
                    <a:pt x="252" y="702"/>
                    <a:pt x="152" y="949"/>
                  </a:cubicBezTo>
                  <a:cubicBezTo>
                    <a:pt x="122" y="1025"/>
                    <a:pt x="88" y="1112"/>
                    <a:pt x="61" y="1188"/>
                  </a:cubicBezTo>
                  <a:cubicBezTo>
                    <a:pt x="1" y="1348"/>
                    <a:pt x="88" y="1527"/>
                    <a:pt x="252" y="1577"/>
                  </a:cubicBezTo>
                  <a:lnTo>
                    <a:pt x="253" y="1577"/>
                  </a:lnTo>
                  <a:cubicBezTo>
                    <a:pt x="253" y="1577"/>
                    <a:pt x="328" y="2902"/>
                    <a:pt x="807" y="3445"/>
                  </a:cubicBezTo>
                  <a:cubicBezTo>
                    <a:pt x="999" y="3662"/>
                    <a:pt x="1157" y="3738"/>
                    <a:pt x="1270" y="3738"/>
                  </a:cubicBezTo>
                  <a:cubicBezTo>
                    <a:pt x="1438" y="3738"/>
                    <a:pt x="1509" y="3571"/>
                    <a:pt x="1452" y="3455"/>
                  </a:cubicBezTo>
                  <a:cubicBezTo>
                    <a:pt x="1356" y="3258"/>
                    <a:pt x="1117" y="2085"/>
                    <a:pt x="1151" y="1857"/>
                  </a:cubicBezTo>
                  <a:lnTo>
                    <a:pt x="1151" y="1857"/>
                  </a:lnTo>
                  <a:cubicBezTo>
                    <a:pt x="1151" y="1857"/>
                    <a:pt x="1627" y="3100"/>
                    <a:pt x="2022" y="3644"/>
                  </a:cubicBezTo>
                  <a:cubicBezTo>
                    <a:pt x="2287" y="4011"/>
                    <a:pt x="2564" y="4200"/>
                    <a:pt x="2794" y="4200"/>
                  </a:cubicBezTo>
                  <a:cubicBezTo>
                    <a:pt x="2906" y="4200"/>
                    <a:pt x="3007" y="4155"/>
                    <a:pt x="3090" y="4065"/>
                  </a:cubicBezTo>
                  <a:cubicBezTo>
                    <a:pt x="3090" y="4065"/>
                    <a:pt x="2935" y="3891"/>
                    <a:pt x="2638" y="3206"/>
                  </a:cubicBezTo>
                  <a:cubicBezTo>
                    <a:pt x="2346" y="2535"/>
                    <a:pt x="2199" y="1912"/>
                    <a:pt x="2193" y="1886"/>
                  </a:cubicBezTo>
                  <a:lnTo>
                    <a:pt x="2193" y="1886"/>
                  </a:lnTo>
                  <a:cubicBezTo>
                    <a:pt x="2204" y="1912"/>
                    <a:pt x="2595" y="2735"/>
                    <a:pt x="2738" y="3078"/>
                  </a:cubicBezTo>
                  <a:cubicBezTo>
                    <a:pt x="2882" y="3426"/>
                    <a:pt x="3161" y="3927"/>
                    <a:pt x="3477" y="3927"/>
                  </a:cubicBezTo>
                  <a:cubicBezTo>
                    <a:pt x="3543" y="3927"/>
                    <a:pt x="3611" y="3905"/>
                    <a:pt x="3680" y="3855"/>
                  </a:cubicBezTo>
                  <a:cubicBezTo>
                    <a:pt x="3680" y="3855"/>
                    <a:pt x="3520" y="3472"/>
                    <a:pt x="3386" y="2990"/>
                  </a:cubicBezTo>
                  <a:cubicBezTo>
                    <a:pt x="3284" y="2629"/>
                    <a:pt x="3161" y="2123"/>
                    <a:pt x="2958" y="1738"/>
                  </a:cubicBezTo>
                  <a:lnTo>
                    <a:pt x="2958" y="1738"/>
                  </a:lnTo>
                  <a:cubicBezTo>
                    <a:pt x="3181" y="2060"/>
                    <a:pt x="3487" y="2526"/>
                    <a:pt x="3542" y="2709"/>
                  </a:cubicBezTo>
                  <a:cubicBezTo>
                    <a:pt x="3632" y="3000"/>
                    <a:pt x="3887" y="3340"/>
                    <a:pt x="4097" y="3361"/>
                  </a:cubicBezTo>
                  <a:cubicBezTo>
                    <a:pt x="4097" y="3361"/>
                    <a:pt x="4155" y="3380"/>
                    <a:pt x="4231" y="3380"/>
                  </a:cubicBezTo>
                  <a:cubicBezTo>
                    <a:pt x="4317" y="3380"/>
                    <a:pt x="4426" y="3355"/>
                    <a:pt x="4493" y="3246"/>
                  </a:cubicBezTo>
                  <a:cubicBezTo>
                    <a:pt x="4493" y="3246"/>
                    <a:pt x="4184" y="2728"/>
                    <a:pt x="4117" y="2397"/>
                  </a:cubicBezTo>
                  <a:cubicBezTo>
                    <a:pt x="4052" y="2066"/>
                    <a:pt x="3490" y="1047"/>
                    <a:pt x="3141" y="649"/>
                  </a:cubicBezTo>
                  <a:lnTo>
                    <a:pt x="3114" y="618"/>
                  </a:lnTo>
                  <a:cubicBezTo>
                    <a:pt x="3095" y="600"/>
                    <a:pt x="3078" y="580"/>
                    <a:pt x="3058" y="560"/>
                  </a:cubicBezTo>
                  <a:cubicBezTo>
                    <a:pt x="2696" y="189"/>
                    <a:pt x="2209" y="1"/>
                    <a:pt x="1717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5022988" y="3131965"/>
              <a:ext cx="506811" cy="258372"/>
            </a:xfrm>
            <a:custGeom>
              <a:rect b="b" l="l" r="r" t="t"/>
              <a:pathLst>
                <a:path extrusionOk="0" h="6633" w="13011">
                  <a:moveTo>
                    <a:pt x="1371" y="1"/>
                  </a:moveTo>
                  <a:lnTo>
                    <a:pt x="0" y="1280"/>
                  </a:lnTo>
                  <a:cubicBezTo>
                    <a:pt x="0" y="1280"/>
                    <a:pt x="2203" y="3882"/>
                    <a:pt x="3794" y="5318"/>
                  </a:cubicBezTo>
                  <a:cubicBezTo>
                    <a:pt x="4658" y="6097"/>
                    <a:pt x="6308" y="6633"/>
                    <a:pt x="8175" y="6633"/>
                  </a:cubicBezTo>
                  <a:cubicBezTo>
                    <a:pt x="9748" y="6633"/>
                    <a:pt x="11474" y="6253"/>
                    <a:pt x="13011" y="5318"/>
                  </a:cubicBezTo>
                  <a:cubicBezTo>
                    <a:pt x="11923" y="4909"/>
                    <a:pt x="10433" y="3970"/>
                    <a:pt x="9058" y="2451"/>
                  </a:cubicBezTo>
                  <a:cubicBezTo>
                    <a:pt x="9058" y="2451"/>
                    <a:pt x="8059" y="3574"/>
                    <a:pt x="6413" y="3574"/>
                  </a:cubicBezTo>
                  <a:cubicBezTo>
                    <a:pt x="6377" y="3574"/>
                    <a:pt x="6342" y="3574"/>
                    <a:pt x="6306" y="3573"/>
                  </a:cubicBezTo>
                  <a:cubicBezTo>
                    <a:pt x="5185" y="3540"/>
                    <a:pt x="1371" y="1"/>
                    <a:pt x="1371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4860171" y="2918433"/>
              <a:ext cx="231651" cy="275511"/>
            </a:xfrm>
            <a:custGeom>
              <a:rect b="b" l="l" r="r" t="t"/>
              <a:pathLst>
                <a:path extrusionOk="0" h="7073" w="5947">
                  <a:moveTo>
                    <a:pt x="1834" y="1"/>
                  </a:moveTo>
                  <a:cubicBezTo>
                    <a:pt x="1795" y="1"/>
                    <a:pt x="1756" y="16"/>
                    <a:pt x="1709" y="46"/>
                  </a:cubicBezTo>
                  <a:cubicBezTo>
                    <a:pt x="1537" y="153"/>
                    <a:pt x="1799" y="735"/>
                    <a:pt x="2024" y="1057"/>
                  </a:cubicBezTo>
                  <a:cubicBezTo>
                    <a:pt x="2201" y="1311"/>
                    <a:pt x="2735" y="2125"/>
                    <a:pt x="2664" y="2193"/>
                  </a:cubicBezTo>
                  <a:cubicBezTo>
                    <a:pt x="2660" y="2197"/>
                    <a:pt x="2655" y="2199"/>
                    <a:pt x="2649" y="2199"/>
                  </a:cubicBezTo>
                  <a:cubicBezTo>
                    <a:pt x="2491" y="2199"/>
                    <a:pt x="1587" y="916"/>
                    <a:pt x="1387" y="659"/>
                  </a:cubicBezTo>
                  <a:cubicBezTo>
                    <a:pt x="1229" y="459"/>
                    <a:pt x="982" y="164"/>
                    <a:pt x="779" y="164"/>
                  </a:cubicBezTo>
                  <a:cubicBezTo>
                    <a:pt x="713" y="164"/>
                    <a:pt x="652" y="195"/>
                    <a:pt x="600" y="271"/>
                  </a:cubicBezTo>
                  <a:cubicBezTo>
                    <a:pt x="421" y="531"/>
                    <a:pt x="1426" y="1687"/>
                    <a:pt x="1583" y="1938"/>
                  </a:cubicBezTo>
                  <a:cubicBezTo>
                    <a:pt x="1583" y="1938"/>
                    <a:pt x="1975" y="2463"/>
                    <a:pt x="2001" y="2621"/>
                  </a:cubicBezTo>
                  <a:cubicBezTo>
                    <a:pt x="2009" y="2671"/>
                    <a:pt x="1995" y="2690"/>
                    <a:pt x="1970" y="2690"/>
                  </a:cubicBezTo>
                  <a:cubicBezTo>
                    <a:pt x="1916" y="2690"/>
                    <a:pt x="1809" y="2604"/>
                    <a:pt x="1753" y="2555"/>
                  </a:cubicBezTo>
                  <a:cubicBezTo>
                    <a:pt x="1671" y="2485"/>
                    <a:pt x="1116" y="1795"/>
                    <a:pt x="935" y="1508"/>
                  </a:cubicBezTo>
                  <a:cubicBezTo>
                    <a:pt x="773" y="1250"/>
                    <a:pt x="579" y="954"/>
                    <a:pt x="404" y="954"/>
                  </a:cubicBezTo>
                  <a:cubicBezTo>
                    <a:pt x="383" y="954"/>
                    <a:pt x="363" y="958"/>
                    <a:pt x="343" y="966"/>
                  </a:cubicBezTo>
                  <a:cubicBezTo>
                    <a:pt x="154" y="1048"/>
                    <a:pt x="150" y="1318"/>
                    <a:pt x="614" y="1947"/>
                  </a:cubicBezTo>
                  <a:cubicBezTo>
                    <a:pt x="1078" y="2575"/>
                    <a:pt x="1403" y="3069"/>
                    <a:pt x="1559" y="3255"/>
                  </a:cubicBezTo>
                  <a:cubicBezTo>
                    <a:pt x="1659" y="3374"/>
                    <a:pt x="1614" y="3453"/>
                    <a:pt x="1518" y="3453"/>
                  </a:cubicBezTo>
                  <a:cubicBezTo>
                    <a:pt x="1465" y="3453"/>
                    <a:pt x="1395" y="3428"/>
                    <a:pt x="1326" y="3371"/>
                  </a:cubicBezTo>
                  <a:cubicBezTo>
                    <a:pt x="1137" y="3213"/>
                    <a:pt x="503" y="2438"/>
                    <a:pt x="332" y="2438"/>
                  </a:cubicBezTo>
                  <a:cubicBezTo>
                    <a:pt x="331" y="2438"/>
                    <a:pt x="330" y="2438"/>
                    <a:pt x="329" y="2438"/>
                  </a:cubicBezTo>
                  <a:cubicBezTo>
                    <a:pt x="162" y="2448"/>
                    <a:pt x="0" y="2668"/>
                    <a:pt x="249" y="3022"/>
                  </a:cubicBezTo>
                  <a:cubicBezTo>
                    <a:pt x="497" y="3375"/>
                    <a:pt x="1142" y="4048"/>
                    <a:pt x="1409" y="4268"/>
                  </a:cubicBezTo>
                  <a:cubicBezTo>
                    <a:pt x="1675" y="4488"/>
                    <a:pt x="2539" y="5661"/>
                    <a:pt x="3078" y="6042"/>
                  </a:cubicBezTo>
                  <a:cubicBezTo>
                    <a:pt x="3618" y="6423"/>
                    <a:pt x="3948" y="6555"/>
                    <a:pt x="3948" y="6555"/>
                  </a:cubicBezTo>
                  <a:lnTo>
                    <a:pt x="4452" y="7000"/>
                  </a:lnTo>
                  <a:lnTo>
                    <a:pt x="4534" y="7073"/>
                  </a:lnTo>
                  <a:cubicBezTo>
                    <a:pt x="4534" y="7073"/>
                    <a:pt x="5530" y="5968"/>
                    <a:pt x="5621" y="5645"/>
                  </a:cubicBezTo>
                  <a:cubicBezTo>
                    <a:pt x="5629" y="5620"/>
                    <a:pt x="5630" y="5598"/>
                    <a:pt x="5625" y="5583"/>
                  </a:cubicBezTo>
                  <a:cubicBezTo>
                    <a:pt x="5623" y="5577"/>
                    <a:pt x="5619" y="5572"/>
                    <a:pt x="5615" y="5569"/>
                  </a:cubicBezTo>
                  <a:cubicBezTo>
                    <a:pt x="5615" y="5569"/>
                    <a:pt x="5615" y="5568"/>
                    <a:pt x="5614" y="5568"/>
                  </a:cubicBezTo>
                  <a:cubicBezTo>
                    <a:pt x="5606" y="5562"/>
                    <a:pt x="5580" y="5534"/>
                    <a:pt x="5553" y="5485"/>
                  </a:cubicBezTo>
                  <a:lnTo>
                    <a:pt x="5552" y="5483"/>
                  </a:lnTo>
                  <a:cubicBezTo>
                    <a:pt x="5527" y="5434"/>
                    <a:pt x="5501" y="5362"/>
                    <a:pt x="5494" y="5265"/>
                  </a:cubicBezTo>
                  <a:cubicBezTo>
                    <a:pt x="5487" y="5149"/>
                    <a:pt x="5506" y="5000"/>
                    <a:pt x="5581" y="4811"/>
                  </a:cubicBezTo>
                  <a:cubicBezTo>
                    <a:pt x="5799" y="4265"/>
                    <a:pt x="5946" y="3856"/>
                    <a:pt x="5625" y="3411"/>
                  </a:cubicBezTo>
                  <a:cubicBezTo>
                    <a:pt x="5304" y="2966"/>
                    <a:pt x="5083" y="2683"/>
                    <a:pt x="5011" y="2473"/>
                  </a:cubicBezTo>
                  <a:cubicBezTo>
                    <a:pt x="4939" y="2262"/>
                    <a:pt x="4161" y="1845"/>
                    <a:pt x="4035" y="1840"/>
                  </a:cubicBezTo>
                  <a:cubicBezTo>
                    <a:pt x="4034" y="1840"/>
                    <a:pt x="4033" y="1840"/>
                    <a:pt x="4032" y="1840"/>
                  </a:cubicBezTo>
                  <a:cubicBezTo>
                    <a:pt x="3908" y="1840"/>
                    <a:pt x="3759" y="2158"/>
                    <a:pt x="4133" y="2516"/>
                  </a:cubicBezTo>
                  <a:cubicBezTo>
                    <a:pt x="4511" y="2878"/>
                    <a:pt x="4742" y="3259"/>
                    <a:pt x="4653" y="3315"/>
                  </a:cubicBezTo>
                  <a:cubicBezTo>
                    <a:pt x="4642" y="3322"/>
                    <a:pt x="4629" y="3325"/>
                    <a:pt x="4614" y="3325"/>
                  </a:cubicBezTo>
                  <a:cubicBezTo>
                    <a:pt x="4507" y="3325"/>
                    <a:pt x="4303" y="3158"/>
                    <a:pt x="4059" y="2949"/>
                  </a:cubicBezTo>
                  <a:cubicBezTo>
                    <a:pt x="3780" y="2711"/>
                    <a:pt x="3564" y="2386"/>
                    <a:pt x="3440" y="2174"/>
                  </a:cubicBezTo>
                  <a:cubicBezTo>
                    <a:pt x="3317" y="1963"/>
                    <a:pt x="2623" y="684"/>
                    <a:pt x="2280" y="349"/>
                  </a:cubicBezTo>
                  <a:cubicBezTo>
                    <a:pt x="2034" y="107"/>
                    <a:pt x="1934" y="1"/>
                    <a:pt x="1834" y="1"/>
                  </a:cubicBezTo>
                  <a:close/>
                </a:path>
              </a:pathLst>
            </a:custGeom>
            <a:solidFill>
              <a:srgbClr val="FDB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5035647" y="2843140"/>
              <a:ext cx="128037" cy="86825"/>
            </a:xfrm>
            <a:custGeom>
              <a:rect b="b" l="l" r="r" t="t"/>
              <a:pathLst>
                <a:path extrusionOk="0" h="2229" w="3287">
                  <a:moveTo>
                    <a:pt x="3287" y="1"/>
                  </a:moveTo>
                  <a:cubicBezTo>
                    <a:pt x="3224" y="44"/>
                    <a:pt x="1364" y="1345"/>
                    <a:pt x="1" y="1772"/>
                  </a:cubicBezTo>
                  <a:lnTo>
                    <a:pt x="716" y="2228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9" name="Google Shape;1619;p27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0" name="Google Shape;1620;p27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1" name="Google Shape;1621;p27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2" name="Google Shape;1622;p27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3" name="Google Shape;1623;p27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4" name="Google Shape;1624;p27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27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6" name="Google Shape;1626;p27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27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8" name="Google Shape;1628;p27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27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0" name="Google Shape;1630;p27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28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36" name="Google Shape;1636;p28"/>
          <p:cNvGrpSpPr/>
          <p:nvPr/>
        </p:nvGrpSpPr>
        <p:grpSpPr>
          <a:xfrm>
            <a:off x="5809739" y="1520976"/>
            <a:ext cx="1116166" cy="1510819"/>
            <a:chOff x="5809739" y="1520976"/>
            <a:chExt cx="1116166" cy="1510819"/>
          </a:xfrm>
        </p:grpSpPr>
        <p:sp>
          <p:nvSpPr>
            <p:cNvPr id="1637" name="Google Shape;1637;p28"/>
            <p:cNvSpPr/>
            <p:nvPr/>
          </p:nvSpPr>
          <p:spPr>
            <a:xfrm>
              <a:off x="5809739" y="2067432"/>
              <a:ext cx="1116166" cy="537155"/>
            </a:xfrm>
            <a:custGeom>
              <a:rect b="b" l="l" r="r" t="t"/>
              <a:pathLst>
                <a:path extrusionOk="0" h="3927" w="8160">
                  <a:moveTo>
                    <a:pt x="0" y="1"/>
                  </a:moveTo>
                  <a:cubicBezTo>
                    <a:pt x="84" y="2180"/>
                    <a:pt x="1881" y="3927"/>
                    <a:pt x="4081" y="3927"/>
                  </a:cubicBezTo>
                  <a:cubicBezTo>
                    <a:pt x="6281" y="3927"/>
                    <a:pt x="8077" y="2180"/>
                    <a:pt x="81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8"/>
            <p:cNvSpPr/>
            <p:nvPr/>
          </p:nvSpPr>
          <p:spPr>
            <a:xfrm>
              <a:off x="5842567" y="1520976"/>
              <a:ext cx="1050509" cy="1050509"/>
            </a:xfrm>
            <a:custGeom>
              <a:rect b="b" l="l" r="r" t="t"/>
              <a:pathLst>
                <a:path extrusionOk="0" h="7680" w="7680">
                  <a:moveTo>
                    <a:pt x="3841" y="0"/>
                  </a:moveTo>
                  <a:cubicBezTo>
                    <a:pt x="1720" y="0"/>
                    <a:pt x="1" y="1719"/>
                    <a:pt x="1" y="3839"/>
                  </a:cubicBezTo>
                  <a:cubicBezTo>
                    <a:pt x="1" y="5959"/>
                    <a:pt x="1720" y="7679"/>
                    <a:pt x="3841" y="7679"/>
                  </a:cubicBezTo>
                  <a:cubicBezTo>
                    <a:pt x="5961" y="7679"/>
                    <a:pt x="7680" y="5959"/>
                    <a:pt x="7680" y="3839"/>
                  </a:cubicBezTo>
                  <a:cubicBezTo>
                    <a:pt x="7680" y="1719"/>
                    <a:pt x="5961" y="0"/>
                    <a:pt x="38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8"/>
            <p:cNvSpPr/>
            <p:nvPr/>
          </p:nvSpPr>
          <p:spPr>
            <a:xfrm>
              <a:off x="6024081" y="1702353"/>
              <a:ext cx="687618" cy="687618"/>
            </a:xfrm>
            <a:custGeom>
              <a:rect b="b" l="l" r="r" t="t"/>
              <a:pathLst>
                <a:path extrusionOk="0" h="5027" w="5027">
                  <a:moveTo>
                    <a:pt x="2514" y="1"/>
                  </a:moveTo>
                  <a:cubicBezTo>
                    <a:pt x="1125" y="1"/>
                    <a:pt x="1" y="1125"/>
                    <a:pt x="1" y="2513"/>
                  </a:cubicBezTo>
                  <a:cubicBezTo>
                    <a:pt x="1" y="3902"/>
                    <a:pt x="1125" y="5026"/>
                    <a:pt x="2514" y="5026"/>
                  </a:cubicBezTo>
                  <a:cubicBezTo>
                    <a:pt x="3901" y="5026"/>
                    <a:pt x="5027" y="3902"/>
                    <a:pt x="5027" y="2513"/>
                  </a:cubicBezTo>
                  <a:cubicBezTo>
                    <a:pt x="5027" y="1125"/>
                    <a:pt x="3901" y="1"/>
                    <a:pt x="2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8"/>
            <p:cNvSpPr/>
            <p:nvPr/>
          </p:nvSpPr>
          <p:spPr>
            <a:xfrm>
              <a:off x="5897555" y="1575827"/>
              <a:ext cx="940670" cy="940670"/>
            </a:xfrm>
            <a:custGeom>
              <a:rect b="b" l="l" r="r" t="t"/>
              <a:pathLst>
                <a:path extrusionOk="0" h="6877" w="6877">
                  <a:moveTo>
                    <a:pt x="3439" y="389"/>
                  </a:moveTo>
                  <a:cubicBezTo>
                    <a:pt x="5119" y="389"/>
                    <a:pt x="6488" y="1756"/>
                    <a:pt x="6488" y="3438"/>
                  </a:cubicBezTo>
                  <a:cubicBezTo>
                    <a:pt x="6488" y="5121"/>
                    <a:pt x="5121" y="6488"/>
                    <a:pt x="3439" y="6488"/>
                  </a:cubicBezTo>
                  <a:cubicBezTo>
                    <a:pt x="1757" y="6488"/>
                    <a:pt x="390" y="5121"/>
                    <a:pt x="390" y="3438"/>
                  </a:cubicBezTo>
                  <a:cubicBezTo>
                    <a:pt x="390" y="1756"/>
                    <a:pt x="1757" y="389"/>
                    <a:pt x="3439" y="389"/>
                  </a:cubicBezTo>
                  <a:close/>
                  <a:moveTo>
                    <a:pt x="3439" y="1"/>
                  </a:moveTo>
                  <a:cubicBezTo>
                    <a:pt x="1543" y="1"/>
                    <a:pt x="1" y="1544"/>
                    <a:pt x="1" y="3438"/>
                  </a:cubicBezTo>
                  <a:cubicBezTo>
                    <a:pt x="1" y="5334"/>
                    <a:pt x="1543" y="6876"/>
                    <a:pt x="3439" y="6876"/>
                  </a:cubicBezTo>
                  <a:cubicBezTo>
                    <a:pt x="5334" y="6876"/>
                    <a:pt x="6877" y="5334"/>
                    <a:pt x="6877" y="3438"/>
                  </a:cubicBezTo>
                  <a:cubicBezTo>
                    <a:pt x="6877" y="1544"/>
                    <a:pt x="5334" y="1"/>
                    <a:pt x="3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8"/>
            <p:cNvSpPr/>
            <p:nvPr/>
          </p:nvSpPr>
          <p:spPr>
            <a:xfrm>
              <a:off x="6204227" y="1905889"/>
              <a:ext cx="327327" cy="280409"/>
            </a:xfrm>
            <a:custGeom>
              <a:rect b="b" l="l" r="r" t="t"/>
              <a:pathLst>
                <a:path extrusionOk="0" h="2050" w="2393">
                  <a:moveTo>
                    <a:pt x="1269" y="133"/>
                  </a:moveTo>
                  <a:cubicBezTo>
                    <a:pt x="1453" y="133"/>
                    <a:pt x="1605" y="264"/>
                    <a:pt x="1635" y="438"/>
                  </a:cubicBezTo>
                  <a:lnTo>
                    <a:pt x="757" y="438"/>
                  </a:lnTo>
                  <a:cubicBezTo>
                    <a:pt x="789" y="264"/>
                    <a:pt x="941" y="133"/>
                    <a:pt x="1123" y="133"/>
                  </a:cubicBezTo>
                  <a:close/>
                  <a:moveTo>
                    <a:pt x="2260" y="581"/>
                  </a:moveTo>
                  <a:lnTo>
                    <a:pt x="2260" y="1917"/>
                  </a:lnTo>
                  <a:lnTo>
                    <a:pt x="134" y="1917"/>
                  </a:lnTo>
                  <a:lnTo>
                    <a:pt x="134" y="581"/>
                  </a:lnTo>
                  <a:close/>
                  <a:moveTo>
                    <a:pt x="1124" y="0"/>
                  </a:moveTo>
                  <a:cubicBezTo>
                    <a:pt x="864" y="0"/>
                    <a:pt x="649" y="197"/>
                    <a:pt x="621" y="448"/>
                  </a:cubicBezTo>
                  <a:lnTo>
                    <a:pt x="1" y="448"/>
                  </a:lnTo>
                  <a:lnTo>
                    <a:pt x="1" y="2050"/>
                  </a:lnTo>
                  <a:lnTo>
                    <a:pt x="2393" y="2050"/>
                  </a:lnTo>
                  <a:lnTo>
                    <a:pt x="2393" y="448"/>
                  </a:lnTo>
                  <a:lnTo>
                    <a:pt x="1772" y="448"/>
                  </a:lnTo>
                  <a:cubicBezTo>
                    <a:pt x="1744" y="197"/>
                    <a:pt x="1529" y="0"/>
                    <a:pt x="1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8"/>
            <p:cNvSpPr/>
            <p:nvPr/>
          </p:nvSpPr>
          <p:spPr>
            <a:xfrm>
              <a:off x="6299566" y="2008478"/>
              <a:ext cx="136922" cy="136785"/>
            </a:xfrm>
            <a:custGeom>
              <a:rect b="b" l="l" r="r" t="t"/>
              <a:pathLst>
                <a:path extrusionOk="0" h="1000" w="1001">
                  <a:moveTo>
                    <a:pt x="590" y="132"/>
                  </a:moveTo>
                  <a:lnTo>
                    <a:pt x="590" y="407"/>
                  </a:lnTo>
                  <a:lnTo>
                    <a:pt x="865" y="407"/>
                  </a:lnTo>
                  <a:lnTo>
                    <a:pt x="865" y="592"/>
                  </a:lnTo>
                  <a:lnTo>
                    <a:pt x="590" y="592"/>
                  </a:lnTo>
                  <a:lnTo>
                    <a:pt x="590" y="865"/>
                  </a:lnTo>
                  <a:lnTo>
                    <a:pt x="406" y="865"/>
                  </a:lnTo>
                  <a:lnTo>
                    <a:pt x="406" y="592"/>
                  </a:lnTo>
                  <a:lnTo>
                    <a:pt x="132" y="592"/>
                  </a:lnTo>
                  <a:lnTo>
                    <a:pt x="132" y="407"/>
                  </a:lnTo>
                  <a:lnTo>
                    <a:pt x="406" y="407"/>
                  </a:lnTo>
                  <a:lnTo>
                    <a:pt x="406" y="132"/>
                  </a:lnTo>
                  <a:close/>
                  <a:moveTo>
                    <a:pt x="275" y="0"/>
                  </a:moveTo>
                  <a:lnTo>
                    <a:pt x="275" y="275"/>
                  </a:lnTo>
                  <a:lnTo>
                    <a:pt x="0" y="275"/>
                  </a:lnTo>
                  <a:lnTo>
                    <a:pt x="0" y="726"/>
                  </a:lnTo>
                  <a:lnTo>
                    <a:pt x="275" y="726"/>
                  </a:lnTo>
                  <a:lnTo>
                    <a:pt x="275" y="1000"/>
                  </a:lnTo>
                  <a:lnTo>
                    <a:pt x="725" y="1000"/>
                  </a:lnTo>
                  <a:lnTo>
                    <a:pt x="725" y="726"/>
                  </a:lnTo>
                  <a:lnTo>
                    <a:pt x="1000" y="726"/>
                  </a:lnTo>
                  <a:lnTo>
                    <a:pt x="1000" y="275"/>
                  </a:lnTo>
                  <a:lnTo>
                    <a:pt x="725" y="27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8"/>
            <p:cNvSpPr/>
            <p:nvPr/>
          </p:nvSpPr>
          <p:spPr>
            <a:xfrm rot="5400000">
              <a:off x="6173175" y="2796963"/>
              <a:ext cx="387250" cy="2475"/>
            </a:xfrm>
            <a:custGeom>
              <a:rect b="b" l="l" r="r" t="t"/>
              <a:pathLst>
                <a:path extrusionOk="0" fill="none" h="1" w="2050">
                  <a:moveTo>
                    <a:pt x="1" y="1"/>
                  </a:moveTo>
                  <a:lnTo>
                    <a:pt x="2049" y="1"/>
                  </a:lnTo>
                </a:path>
              </a:pathLst>
            </a:custGeom>
            <a:noFill/>
            <a:ln cap="rnd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8"/>
            <p:cNvSpPr/>
            <p:nvPr/>
          </p:nvSpPr>
          <p:spPr>
            <a:xfrm rot="5400000">
              <a:off x="6329174" y="2954375"/>
              <a:ext cx="77284" cy="77557"/>
            </a:xfrm>
            <a:custGeom>
              <a:rect b="b" l="l" r="r" t="t"/>
              <a:pathLst>
                <a:path extrusionOk="0" h="567" w="565">
                  <a:moveTo>
                    <a:pt x="282" y="0"/>
                  </a:moveTo>
                  <a:cubicBezTo>
                    <a:pt x="126" y="0"/>
                    <a:pt x="0" y="127"/>
                    <a:pt x="0" y="284"/>
                  </a:cubicBezTo>
                  <a:cubicBezTo>
                    <a:pt x="0" y="439"/>
                    <a:pt x="126" y="566"/>
                    <a:pt x="282" y="566"/>
                  </a:cubicBezTo>
                  <a:cubicBezTo>
                    <a:pt x="438" y="566"/>
                    <a:pt x="565" y="439"/>
                    <a:pt x="565" y="284"/>
                  </a:cubicBezTo>
                  <a:cubicBezTo>
                    <a:pt x="565" y="128"/>
                    <a:pt x="43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" name="Google Shape;1645;p28"/>
          <p:cNvGrpSpPr/>
          <p:nvPr/>
        </p:nvGrpSpPr>
        <p:grpSpPr>
          <a:xfrm>
            <a:off x="2291452" y="1468129"/>
            <a:ext cx="1137559" cy="1563735"/>
            <a:chOff x="2204047" y="1087129"/>
            <a:chExt cx="1137559" cy="1563735"/>
          </a:xfrm>
        </p:grpSpPr>
        <p:sp>
          <p:nvSpPr>
            <p:cNvPr id="1646" name="Google Shape;1646;p28"/>
            <p:cNvSpPr/>
            <p:nvPr/>
          </p:nvSpPr>
          <p:spPr>
            <a:xfrm>
              <a:off x="2225441" y="1633585"/>
              <a:ext cx="1116166" cy="537291"/>
            </a:xfrm>
            <a:custGeom>
              <a:rect b="b" l="l" r="r" t="t"/>
              <a:pathLst>
                <a:path extrusionOk="0" h="3928" w="8160">
                  <a:moveTo>
                    <a:pt x="0" y="1"/>
                  </a:moveTo>
                  <a:cubicBezTo>
                    <a:pt x="83" y="2180"/>
                    <a:pt x="1880" y="3928"/>
                    <a:pt x="4080" y="3928"/>
                  </a:cubicBezTo>
                  <a:cubicBezTo>
                    <a:pt x="6280" y="3928"/>
                    <a:pt x="8077" y="2180"/>
                    <a:pt x="8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8"/>
            <p:cNvSpPr/>
            <p:nvPr/>
          </p:nvSpPr>
          <p:spPr>
            <a:xfrm>
              <a:off x="2204047" y="1087129"/>
              <a:ext cx="1101803" cy="1050509"/>
            </a:xfrm>
            <a:custGeom>
              <a:rect b="b" l="l" r="r" t="t"/>
              <a:pathLst>
                <a:path extrusionOk="0" h="7680" w="8055">
                  <a:moveTo>
                    <a:pt x="4215" y="1"/>
                  </a:moveTo>
                  <a:cubicBezTo>
                    <a:pt x="3232" y="1"/>
                    <a:pt x="2250" y="375"/>
                    <a:pt x="1500" y="1125"/>
                  </a:cubicBezTo>
                  <a:cubicBezTo>
                    <a:pt x="0" y="2625"/>
                    <a:pt x="0" y="5056"/>
                    <a:pt x="1500" y="6555"/>
                  </a:cubicBezTo>
                  <a:cubicBezTo>
                    <a:pt x="2221" y="7275"/>
                    <a:pt x="3197" y="7679"/>
                    <a:pt x="4215" y="7679"/>
                  </a:cubicBezTo>
                  <a:cubicBezTo>
                    <a:pt x="5233" y="7679"/>
                    <a:pt x="6210" y="7275"/>
                    <a:pt x="6930" y="6555"/>
                  </a:cubicBezTo>
                  <a:cubicBezTo>
                    <a:pt x="7650" y="5835"/>
                    <a:pt x="8055" y="4858"/>
                    <a:pt x="8055" y="3840"/>
                  </a:cubicBezTo>
                  <a:cubicBezTo>
                    <a:pt x="8055" y="2821"/>
                    <a:pt x="7650" y="1845"/>
                    <a:pt x="6930" y="1125"/>
                  </a:cubicBezTo>
                  <a:cubicBezTo>
                    <a:pt x="6180" y="375"/>
                    <a:pt x="5198" y="1"/>
                    <a:pt x="4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8"/>
            <p:cNvSpPr/>
            <p:nvPr/>
          </p:nvSpPr>
          <p:spPr>
            <a:xfrm>
              <a:off x="2439715" y="1268506"/>
              <a:ext cx="687618" cy="687755"/>
            </a:xfrm>
            <a:custGeom>
              <a:rect b="b" l="l" r="r" t="t"/>
              <a:pathLst>
                <a:path extrusionOk="0" h="5028" w="5027">
                  <a:moveTo>
                    <a:pt x="2514" y="0"/>
                  </a:moveTo>
                  <a:cubicBezTo>
                    <a:pt x="1125" y="0"/>
                    <a:pt x="1" y="1126"/>
                    <a:pt x="1" y="2514"/>
                  </a:cubicBezTo>
                  <a:cubicBezTo>
                    <a:pt x="1" y="3902"/>
                    <a:pt x="1125" y="5027"/>
                    <a:pt x="2514" y="5027"/>
                  </a:cubicBezTo>
                  <a:cubicBezTo>
                    <a:pt x="3902" y="5027"/>
                    <a:pt x="5027" y="3902"/>
                    <a:pt x="5027" y="2514"/>
                  </a:cubicBezTo>
                  <a:cubicBezTo>
                    <a:pt x="5027" y="1126"/>
                    <a:pt x="3902" y="0"/>
                    <a:pt x="2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8"/>
            <p:cNvSpPr/>
            <p:nvPr/>
          </p:nvSpPr>
          <p:spPr>
            <a:xfrm>
              <a:off x="2313189" y="1142253"/>
              <a:ext cx="940670" cy="940670"/>
            </a:xfrm>
            <a:custGeom>
              <a:rect b="b" l="l" r="r" t="t"/>
              <a:pathLst>
                <a:path extrusionOk="0" h="6877" w="6877">
                  <a:moveTo>
                    <a:pt x="3439" y="388"/>
                  </a:moveTo>
                  <a:cubicBezTo>
                    <a:pt x="5121" y="388"/>
                    <a:pt x="6488" y="1756"/>
                    <a:pt x="6488" y="3437"/>
                  </a:cubicBezTo>
                  <a:cubicBezTo>
                    <a:pt x="6488" y="5118"/>
                    <a:pt x="5121" y="6486"/>
                    <a:pt x="3439" y="6486"/>
                  </a:cubicBezTo>
                  <a:cubicBezTo>
                    <a:pt x="1757" y="6486"/>
                    <a:pt x="390" y="5118"/>
                    <a:pt x="390" y="3437"/>
                  </a:cubicBezTo>
                  <a:cubicBezTo>
                    <a:pt x="390" y="1755"/>
                    <a:pt x="1757" y="388"/>
                    <a:pt x="3439" y="388"/>
                  </a:cubicBezTo>
                  <a:close/>
                  <a:moveTo>
                    <a:pt x="3439" y="0"/>
                  </a:moveTo>
                  <a:cubicBezTo>
                    <a:pt x="1544" y="0"/>
                    <a:pt x="1" y="1542"/>
                    <a:pt x="1" y="3438"/>
                  </a:cubicBezTo>
                  <a:cubicBezTo>
                    <a:pt x="1" y="5333"/>
                    <a:pt x="1544" y="6876"/>
                    <a:pt x="3439" y="6876"/>
                  </a:cubicBezTo>
                  <a:cubicBezTo>
                    <a:pt x="5336" y="6876"/>
                    <a:pt x="6877" y="5333"/>
                    <a:pt x="6877" y="3438"/>
                  </a:cubicBezTo>
                  <a:cubicBezTo>
                    <a:pt x="6877" y="1542"/>
                    <a:pt x="5334" y="0"/>
                    <a:pt x="3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8"/>
            <p:cNvSpPr/>
            <p:nvPr/>
          </p:nvSpPr>
          <p:spPr>
            <a:xfrm>
              <a:off x="2705420" y="1534279"/>
              <a:ext cx="156208" cy="156208"/>
            </a:xfrm>
            <a:custGeom>
              <a:rect b="b" l="l" r="r" t="t"/>
              <a:pathLst>
                <a:path extrusionOk="0" h="1142" w="1142">
                  <a:moveTo>
                    <a:pt x="571" y="133"/>
                  </a:moveTo>
                  <a:cubicBezTo>
                    <a:pt x="812" y="133"/>
                    <a:pt x="1008" y="331"/>
                    <a:pt x="1008" y="571"/>
                  </a:cubicBezTo>
                  <a:cubicBezTo>
                    <a:pt x="1008" y="813"/>
                    <a:pt x="812" y="1008"/>
                    <a:pt x="571" y="1008"/>
                  </a:cubicBezTo>
                  <a:cubicBezTo>
                    <a:pt x="329" y="1008"/>
                    <a:pt x="133" y="813"/>
                    <a:pt x="133" y="571"/>
                  </a:cubicBezTo>
                  <a:cubicBezTo>
                    <a:pt x="133" y="329"/>
                    <a:pt x="329" y="133"/>
                    <a:pt x="571" y="133"/>
                  </a:cubicBezTo>
                  <a:close/>
                  <a:moveTo>
                    <a:pt x="571" y="0"/>
                  </a:moveTo>
                  <a:cubicBezTo>
                    <a:pt x="257" y="0"/>
                    <a:pt x="1" y="256"/>
                    <a:pt x="1" y="571"/>
                  </a:cubicBezTo>
                  <a:cubicBezTo>
                    <a:pt x="1" y="885"/>
                    <a:pt x="257" y="1141"/>
                    <a:pt x="571" y="1141"/>
                  </a:cubicBezTo>
                  <a:cubicBezTo>
                    <a:pt x="886" y="1141"/>
                    <a:pt x="1142" y="885"/>
                    <a:pt x="1142" y="571"/>
                  </a:cubicBezTo>
                  <a:cubicBezTo>
                    <a:pt x="1142" y="256"/>
                    <a:pt x="886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8"/>
            <p:cNvSpPr/>
            <p:nvPr/>
          </p:nvSpPr>
          <p:spPr>
            <a:xfrm>
              <a:off x="2562685" y="1514719"/>
              <a:ext cx="441679" cy="195329"/>
            </a:xfrm>
            <a:custGeom>
              <a:rect b="b" l="l" r="r" t="t"/>
              <a:pathLst>
                <a:path extrusionOk="0" h="1428" w="3229">
                  <a:moveTo>
                    <a:pt x="1613" y="133"/>
                  </a:moveTo>
                  <a:cubicBezTo>
                    <a:pt x="2282" y="133"/>
                    <a:pt x="2854" y="567"/>
                    <a:pt x="3030" y="714"/>
                  </a:cubicBezTo>
                  <a:cubicBezTo>
                    <a:pt x="2855" y="861"/>
                    <a:pt x="2282" y="1295"/>
                    <a:pt x="1613" y="1295"/>
                  </a:cubicBezTo>
                  <a:cubicBezTo>
                    <a:pt x="946" y="1295"/>
                    <a:pt x="373" y="861"/>
                    <a:pt x="196" y="714"/>
                  </a:cubicBezTo>
                  <a:cubicBezTo>
                    <a:pt x="371" y="567"/>
                    <a:pt x="944" y="133"/>
                    <a:pt x="1613" y="133"/>
                  </a:cubicBezTo>
                  <a:close/>
                  <a:moveTo>
                    <a:pt x="1614" y="0"/>
                  </a:moveTo>
                  <a:cubicBezTo>
                    <a:pt x="760" y="0"/>
                    <a:pt x="79" y="639"/>
                    <a:pt x="51" y="665"/>
                  </a:cubicBezTo>
                  <a:lnTo>
                    <a:pt x="0" y="714"/>
                  </a:lnTo>
                  <a:lnTo>
                    <a:pt x="51" y="762"/>
                  </a:lnTo>
                  <a:cubicBezTo>
                    <a:pt x="79" y="789"/>
                    <a:pt x="760" y="1428"/>
                    <a:pt x="1614" y="1428"/>
                  </a:cubicBezTo>
                  <a:cubicBezTo>
                    <a:pt x="2468" y="1428"/>
                    <a:pt x="3149" y="789"/>
                    <a:pt x="3177" y="762"/>
                  </a:cubicBezTo>
                  <a:lnTo>
                    <a:pt x="3228" y="714"/>
                  </a:lnTo>
                  <a:lnTo>
                    <a:pt x="3177" y="665"/>
                  </a:lnTo>
                  <a:cubicBezTo>
                    <a:pt x="3149" y="639"/>
                    <a:pt x="2468" y="0"/>
                    <a:pt x="1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8"/>
            <p:cNvSpPr/>
            <p:nvPr/>
          </p:nvSpPr>
          <p:spPr>
            <a:xfrm flipH="1" rot="-5400000">
              <a:off x="2556577" y="2372423"/>
              <a:ext cx="459626" cy="5275"/>
            </a:xfrm>
            <a:custGeom>
              <a:rect b="b" l="l" r="r" t="t"/>
              <a:pathLst>
                <a:path extrusionOk="0" fill="none" h="1" w="2767">
                  <a:moveTo>
                    <a:pt x="1" y="0"/>
                  </a:moveTo>
                  <a:lnTo>
                    <a:pt x="276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8"/>
            <p:cNvSpPr/>
            <p:nvPr/>
          </p:nvSpPr>
          <p:spPr>
            <a:xfrm flipH="1" rot="-5400000">
              <a:off x="2744826" y="2573375"/>
              <a:ext cx="77420" cy="77557"/>
            </a:xfrm>
            <a:custGeom>
              <a:rect b="b" l="l" r="r" t="t"/>
              <a:pathLst>
                <a:path extrusionOk="0" h="567" w="566">
                  <a:moveTo>
                    <a:pt x="283" y="1"/>
                  </a:moveTo>
                  <a:cubicBezTo>
                    <a:pt x="126" y="1"/>
                    <a:pt x="0" y="128"/>
                    <a:pt x="0" y="283"/>
                  </a:cubicBezTo>
                  <a:cubicBezTo>
                    <a:pt x="0" y="440"/>
                    <a:pt x="126" y="567"/>
                    <a:pt x="283" y="567"/>
                  </a:cubicBezTo>
                  <a:cubicBezTo>
                    <a:pt x="439" y="567"/>
                    <a:pt x="565" y="440"/>
                    <a:pt x="565" y="283"/>
                  </a:cubicBezTo>
                  <a:cubicBezTo>
                    <a:pt x="565" y="128"/>
                    <a:pt x="439" y="1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28"/>
          <p:cNvGrpSpPr/>
          <p:nvPr/>
        </p:nvGrpSpPr>
        <p:grpSpPr>
          <a:xfrm>
            <a:off x="4051991" y="1520919"/>
            <a:ext cx="1134768" cy="1510945"/>
            <a:chOff x="4007990" y="1139919"/>
            <a:chExt cx="1134768" cy="1510945"/>
          </a:xfrm>
        </p:grpSpPr>
        <p:sp>
          <p:nvSpPr>
            <p:cNvPr id="1655" name="Google Shape;1655;p28"/>
            <p:cNvSpPr/>
            <p:nvPr/>
          </p:nvSpPr>
          <p:spPr>
            <a:xfrm>
              <a:off x="4026593" y="1686512"/>
              <a:ext cx="1116166" cy="537155"/>
            </a:xfrm>
            <a:custGeom>
              <a:rect b="b" l="l" r="r" t="t"/>
              <a:pathLst>
                <a:path extrusionOk="0" h="3927" w="8160">
                  <a:moveTo>
                    <a:pt x="0" y="1"/>
                  </a:moveTo>
                  <a:cubicBezTo>
                    <a:pt x="83" y="2180"/>
                    <a:pt x="1880" y="3927"/>
                    <a:pt x="4080" y="3927"/>
                  </a:cubicBezTo>
                  <a:cubicBezTo>
                    <a:pt x="6280" y="3927"/>
                    <a:pt x="8078" y="2180"/>
                    <a:pt x="81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8"/>
            <p:cNvSpPr/>
            <p:nvPr/>
          </p:nvSpPr>
          <p:spPr>
            <a:xfrm>
              <a:off x="4007990" y="1139919"/>
              <a:ext cx="1101803" cy="1050509"/>
            </a:xfrm>
            <a:custGeom>
              <a:rect b="b" l="l" r="r" t="t"/>
              <a:pathLst>
                <a:path extrusionOk="0" h="7680" w="8055">
                  <a:moveTo>
                    <a:pt x="4215" y="1"/>
                  </a:moveTo>
                  <a:cubicBezTo>
                    <a:pt x="3232" y="1"/>
                    <a:pt x="2250" y="375"/>
                    <a:pt x="1500" y="1125"/>
                  </a:cubicBezTo>
                  <a:cubicBezTo>
                    <a:pt x="0" y="2625"/>
                    <a:pt x="0" y="5056"/>
                    <a:pt x="1500" y="6555"/>
                  </a:cubicBezTo>
                  <a:cubicBezTo>
                    <a:pt x="2220" y="7275"/>
                    <a:pt x="3197" y="7679"/>
                    <a:pt x="4215" y="7679"/>
                  </a:cubicBezTo>
                  <a:cubicBezTo>
                    <a:pt x="5233" y="7679"/>
                    <a:pt x="6210" y="7275"/>
                    <a:pt x="6929" y="6555"/>
                  </a:cubicBezTo>
                  <a:cubicBezTo>
                    <a:pt x="7650" y="5834"/>
                    <a:pt x="8055" y="4858"/>
                    <a:pt x="8055" y="3840"/>
                  </a:cubicBezTo>
                  <a:cubicBezTo>
                    <a:pt x="8055" y="2821"/>
                    <a:pt x="7650" y="1845"/>
                    <a:pt x="6929" y="1125"/>
                  </a:cubicBezTo>
                  <a:cubicBezTo>
                    <a:pt x="6180" y="375"/>
                    <a:pt x="5197" y="1"/>
                    <a:pt x="4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8"/>
            <p:cNvSpPr/>
            <p:nvPr/>
          </p:nvSpPr>
          <p:spPr>
            <a:xfrm>
              <a:off x="4240798" y="1321433"/>
              <a:ext cx="687755" cy="687755"/>
            </a:xfrm>
            <a:custGeom>
              <a:rect b="b" l="l" r="r" t="t"/>
              <a:pathLst>
                <a:path extrusionOk="0" h="5028" w="5028">
                  <a:moveTo>
                    <a:pt x="2514" y="0"/>
                  </a:moveTo>
                  <a:cubicBezTo>
                    <a:pt x="1126" y="0"/>
                    <a:pt x="1" y="1126"/>
                    <a:pt x="1" y="2513"/>
                  </a:cubicBezTo>
                  <a:cubicBezTo>
                    <a:pt x="1" y="3902"/>
                    <a:pt x="1126" y="5027"/>
                    <a:pt x="2514" y="5027"/>
                  </a:cubicBezTo>
                  <a:cubicBezTo>
                    <a:pt x="3902" y="5027"/>
                    <a:pt x="5028" y="3902"/>
                    <a:pt x="5028" y="2513"/>
                  </a:cubicBezTo>
                  <a:cubicBezTo>
                    <a:pt x="5028" y="1126"/>
                    <a:pt x="3902" y="0"/>
                    <a:pt x="2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8"/>
            <p:cNvSpPr/>
            <p:nvPr/>
          </p:nvSpPr>
          <p:spPr>
            <a:xfrm>
              <a:off x="4114545" y="1194907"/>
              <a:ext cx="940534" cy="940670"/>
            </a:xfrm>
            <a:custGeom>
              <a:rect b="b" l="l" r="r" t="t"/>
              <a:pathLst>
                <a:path extrusionOk="0" h="6877" w="6876">
                  <a:moveTo>
                    <a:pt x="3437" y="389"/>
                  </a:moveTo>
                  <a:cubicBezTo>
                    <a:pt x="5118" y="389"/>
                    <a:pt x="6486" y="1757"/>
                    <a:pt x="6486" y="3438"/>
                  </a:cubicBezTo>
                  <a:cubicBezTo>
                    <a:pt x="6486" y="5120"/>
                    <a:pt x="5119" y="6487"/>
                    <a:pt x="3437" y="6487"/>
                  </a:cubicBezTo>
                  <a:cubicBezTo>
                    <a:pt x="1756" y="6487"/>
                    <a:pt x="389" y="5120"/>
                    <a:pt x="389" y="3438"/>
                  </a:cubicBezTo>
                  <a:cubicBezTo>
                    <a:pt x="389" y="1757"/>
                    <a:pt x="1756" y="389"/>
                    <a:pt x="3437" y="389"/>
                  </a:cubicBezTo>
                  <a:close/>
                  <a:moveTo>
                    <a:pt x="3437" y="0"/>
                  </a:moveTo>
                  <a:cubicBezTo>
                    <a:pt x="1542" y="0"/>
                    <a:pt x="0" y="1543"/>
                    <a:pt x="0" y="3438"/>
                  </a:cubicBezTo>
                  <a:cubicBezTo>
                    <a:pt x="0" y="5334"/>
                    <a:pt x="1542" y="6876"/>
                    <a:pt x="3437" y="6876"/>
                  </a:cubicBezTo>
                  <a:cubicBezTo>
                    <a:pt x="5333" y="6876"/>
                    <a:pt x="6876" y="5334"/>
                    <a:pt x="6875" y="3438"/>
                  </a:cubicBezTo>
                  <a:cubicBezTo>
                    <a:pt x="6875" y="1543"/>
                    <a:pt x="5333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8"/>
            <p:cNvSpPr/>
            <p:nvPr/>
          </p:nvSpPr>
          <p:spPr>
            <a:xfrm>
              <a:off x="4575921" y="1654504"/>
              <a:ext cx="192730" cy="158807"/>
            </a:xfrm>
            <a:custGeom>
              <a:rect b="b" l="l" r="r" t="t"/>
              <a:pathLst>
                <a:path extrusionOk="0" h="1161" w="1409">
                  <a:moveTo>
                    <a:pt x="106" y="0"/>
                  </a:moveTo>
                  <a:cubicBezTo>
                    <a:pt x="74" y="0"/>
                    <a:pt x="46" y="23"/>
                    <a:pt x="40" y="55"/>
                  </a:cubicBezTo>
                  <a:cubicBezTo>
                    <a:pt x="32" y="91"/>
                    <a:pt x="57" y="126"/>
                    <a:pt x="93" y="133"/>
                  </a:cubicBezTo>
                  <a:cubicBezTo>
                    <a:pt x="138" y="142"/>
                    <a:pt x="181" y="150"/>
                    <a:pt x="226" y="162"/>
                  </a:cubicBezTo>
                  <a:cubicBezTo>
                    <a:pt x="209" y="162"/>
                    <a:pt x="192" y="167"/>
                    <a:pt x="180" y="179"/>
                  </a:cubicBezTo>
                  <a:lnTo>
                    <a:pt x="31" y="309"/>
                  </a:lnTo>
                  <a:cubicBezTo>
                    <a:pt x="3" y="333"/>
                    <a:pt x="0" y="375"/>
                    <a:pt x="25" y="403"/>
                  </a:cubicBezTo>
                  <a:cubicBezTo>
                    <a:pt x="37" y="418"/>
                    <a:pt x="57" y="425"/>
                    <a:pt x="74" y="425"/>
                  </a:cubicBezTo>
                  <a:cubicBezTo>
                    <a:pt x="90" y="425"/>
                    <a:pt x="107" y="420"/>
                    <a:pt x="118" y="409"/>
                  </a:cubicBezTo>
                  <a:lnTo>
                    <a:pt x="267" y="278"/>
                  </a:lnTo>
                  <a:cubicBezTo>
                    <a:pt x="294" y="254"/>
                    <a:pt x="297" y="211"/>
                    <a:pt x="273" y="185"/>
                  </a:cubicBezTo>
                  <a:cubicBezTo>
                    <a:pt x="267" y="179"/>
                    <a:pt x="260" y="173"/>
                    <a:pt x="252" y="169"/>
                  </a:cubicBezTo>
                  <a:lnTo>
                    <a:pt x="252" y="169"/>
                  </a:lnTo>
                  <a:cubicBezTo>
                    <a:pt x="342" y="193"/>
                    <a:pt x="431" y="221"/>
                    <a:pt x="519" y="259"/>
                  </a:cubicBezTo>
                  <a:cubicBezTo>
                    <a:pt x="503" y="259"/>
                    <a:pt x="488" y="262"/>
                    <a:pt x="473" y="275"/>
                  </a:cubicBezTo>
                  <a:lnTo>
                    <a:pt x="115" y="580"/>
                  </a:lnTo>
                  <a:cubicBezTo>
                    <a:pt x="87" y="604"/>
                    <a:pt x="84" y="645"/>
                    <a:pt x="108" y="674"/>
                  </a:cubicBezTo>
                  <a:cubicBezTo>
                    <a:pt x="120" y="689"/>
                    <a:pt x="140" y="696"/>
                    <a:pt x="159" y="696"/>
                  </a:cubicBezTo>
                  <a:cubicBezTo>
                    <a:pt x="174" y="696"/>
                    <a:pt x="190" y="691"/>
                    <a:pt x="202" y="681"/>
                  </a:cubicBezTo>
                  <a:lnTo>
                    <a:pt x="560" y="375"/>
                  </a:lnTo>
                  <a:cubicBezTo>
                    <a:pt x="589" y="351"/>
                    <a:pt x="591" y="310"/>
                    <a:pt x="568" y="282"/>
                  </a:cubicBezTo>
                  <a:cubicBezTo>
                    <a:pt x="567" y="281"/>
                    <a:pt x="565" y="281"/>
                    <a:pt x="564" y="279"/>
                  </a:cubicBezTo>
                  <a:lnTo>
                    <a:pt x="564" y="279"/>
                  </a:lnTo>
                  <a:cubicBezTo>
                    <a:pt x="830" y="407"/>
                    <a:pt x="1079" y="641"/>
                    <a:pt x="1270" y="1119"/>
                  </a:cubicBezTo>
                  <a:cubicBezTo>
                    <a:pt x="1281" y="1144"/>
                    <a:pt x="1306" y="1161"/>
                    <a:pt x="1332" y="1161"/>
                  </a:cubicBezTo>
                  <a:cubicBezTo>
                    <a:pt x="1340" y="1161"/>
                    <a:pt x="1348" y="1159"/>
                    <a:pt x="1356" y="1156"/>
                  </a:cubicBezTo>
                  <a:cubicBezTo>
                    <a:pt x="1392" y="1140"/>
                    <a:pt x="1408" y="1100"/>
                    <a:pt x="1394" y="1068"/>
                  </a:cubicBezTo>
                  <a:cubicBezTo>
                    <a:pt x="1067" y="251"/>
                    <a:pt x="564" y="89"/>
                    <a:pt x="118" y="2"/>
                  </a:cubicBezTo>
                  <a:cubicBezTo>
                    <a:pt x="114" y="1"/>
                    <a:pt x="11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8"/>
            <p:cNvSpPr/>
            <p:nvPr/>
          </p:nvSpPr>
          <p:spPr>
            <a:xfrm>
              <a:off x="4400836" y="1527294"/>
              <a:ext cx="148001" cy="135828"/>
            </a:xfrm>
            <a:custGeom>
              <a:rect b="b" l="l" r="r" t="t"/>
              <a:pathLst>
                <a:path extrusionOk="0" h="993" w="1082">
                  <a:moveTo>
                    <a:pt x="76" y="0"/>
                  </a:moveTo>
                  <a:cubicBezTo>
                    <a:pt x="69" y="0"/>
                    <a:pt x="62" y="1"/>
                    <a:pt x="56" y="4"/>
                  </a:cubicBezTo>
                  <a:cubicBezTo>
                    <a:pt x="21" y="14"/>
                    <a:pt x="0" y="52"/>
                    <a:pt x="12" y="86"/>
                  </a:cubicBezTo>
                  <a:cubicBezTo>
                    <a:pt x="225" y="773"/>
                    <a:pt x="631" y="914"/>
                    <a:pt x="997" y="992"/>
                  </a:cubicBezTo>
                  <a:cubicBezTo>
                    <a:pt x="1002" y="993"/>
                    <a:pt x="1005" y="993"/>
                    <a:pt x="1010" y="993"/>
                  </a:cubicBezTo>
                  <a:cubicBezTo>
                    <a:pt x="1041" y="993"/>
                    <a:pt x="1070" y="971"/>
                    <a:pt x="1076" y="941"/>
                  </a:cubicBezTo>
                  <a:cubicBezTo>
                    <a:pt x="1082" y="904"/>
                    <a:pt x="1059" y="869"/>
                    <a:pt x="1024" y="862"/>
                  </a:cubicBezTo>
                  <a:cubicBezTo>
                    <a:pt x="681" y="788"/>
                    <a:pt x="330" y="665"/>
                    <a:pt x="139" y="47"/>
                  </a:cubicBezTo>
                  <a:cubicBezTo>
                    <a:pt x="130" y="18"/>
                    <a:pt x="10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8"/>
            <p:cNvSpPr/>
            <p:nvPr/>
          </p:nvSpPr>
          <p:spPr>
            <a:xfrm>
              <a:off x="4465536" y="1462458"/>
              <a:ext cx="213658" cy="405704"/>
            </a:xfrm>
            <a:custGeom>
              <a:rect b="b" l="l" r="r" t="t"/>
              <a:pathLst>
                <a:path extrusionOk="0" h="2966" w="1562">
                  <a:moveTo>
                    <a:pt x="77" y="1"/>
                  </a:moveTo>
                  <a:cubicBezTo>
                    <a:pt x="54" y="1"/>
                    <a:pt x="31" y="13"/>
                    <a:pt x="19" y="37"/>
                  </a:cubicBezTo>
                  <a:cubicBezTo>
                    <a:pt x="0" y="68"/>
                    <a:pt x="12" y="109"/>
                    <a:pt x="45" y="127"/>
                  </a:cubicBezTo>
                  <a:cubicBezTo>
                    <a:pt x="686" y="478"/>
                    <a:pt x="676" y="883"/>
                    <a:pt x="664" y="1353"/>
                  </a:cubicBezTo>
                  <a:cubicBezTo>
                    <a:pt x="652" y="1854"/>
                    <a:pt x="638" y="2419"/>
                    <a:pt x="1451" y="2955"/>
                  </a:cubicBezTo>
                  <a:cubicBezTo>
                    <a:pt x="1462" y="2963"/>
                    <a:pt x="1476" y="2966"/>
                    <a:pt x="1488" y="2966"/>
                  </a:cubicBezTo>
                  <a:cubicBezTo>
                    <a:pt x="1509" y="2966"/>
                    <a:pt x="1532" y="2956"/>
                    <a:pt x="1544" y="2937"/>
                  </a:cubicBezTo>
                  <a:cubicBezTo>
                    <a:pt x="1562" y="2904"/>
                    <a:pt x="1554" y="2862"/>
                    <a:pt x="1524" y="2842"/>
                  </a:cubicBezTo>
                  <a:cubicBezTo>
                    <a:pt x="773" y="2347"/>
                    <a:pt x="786" y="1843"/>
                    <a:pt x="797" y="1356"/>
                  </a:cubicBezTo>
                  <a:cubicBezTo>
                    <a:pt x="809" y="886"/>
                    <a:pt x="822" y="398"/>
                    <a:pt x="110" y="9"/>
                  </a:cubicBezTo>
                  <a:cubicBezTo>
                    <a:pt x="99" y="3"/>
                    <a:pt x="88" y="1"/>
                    <a:pt x="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>
              <a:off x="4434759" y="1499253"/>
              <a:ext cx="69213" cy="60049"/>
            </a:xfrm>
            <a:custGeom>
              <a:rect b="b" l="l" r="r" t="t"/>
              <a:pathLst>
                <a:path extrusionOk="0" h="439" w="506">
                  <a:moveTo>
                    <a:pt x="432" y="1"/>
                  </a:moveTo>
                  <a:cubicBezTo>
                    <a:pt x="417" y="1"/>
                    <a:pt x="402" y="6"/>
                    <a:pt x="389" y="16"/>
                  </a:cubicBezTo>
                  <a:lnTo>
                    <a:pt x="31" y="322"/>
                  </a:lnTo>
                  <a:cubicBezTo>
                    <a:pt x="3" y="347"/>
                    <a:pt x="0" y="388"/>
                    <a:pt x="24" y="415"/>
                  </a:cubicBezTo>
                  <a:cubicBezTo>
                    <a:pt x="36" y="431"/>
                    <a:pt x="54" y="439"/>
                    <a:pt x="73" y="439"/>
                  </a:cubicBezTo>
                  <a:cubicBezTo>
                    <a:pt x="89" y="439"/>
                    <a:pt x="103" y="434"/>
                    <a:pt x="117" y="423"/>
                  </a:cubicBezTo>
                  <a:lnTo>
                    <a:pt x="475" y="117"/>
                  </a:lnTo>
                  <a:cubicBezTo>
                    <a:pt x="504" y="93"/>
                    <a:pt x="506" y="52"/>
                    <a:pt x="482" y="24"/>
                  </a:cubicBezTo>
                  <a:cubicBezTo>
                    <a:pt x="469" y="9"/>
                    <a:pt x="451" y="1"/>
                    <a:pt x="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>
              <a:off x="4447617" y="1522780"/>
              <a:ext cx="83576" cy="74274"/>
            </a:xfrm>
            <a:custGeom>
              <a:rect b="b" l="l" r="r" t="t"/>
              <a:pathLst>
                <a:path extrusionOk="0" h="543" w="611">
                  <a:moveTo>
                    <a:pt x="535" y="0"/>
                  </a:moveTo>
                  <a:cubicBezTo>
                    <a:pt x="519" y="0"/>
                    <a:pt x="504" y="6"/>
                    <a:pt x="490" y="17"/>
                  </a:cubicBezTo>
                  <a:lnTo>
                    <a:pt x="29" y="427"/>
                  </a:lnTo>
                  <a:cubicBezTo>
                    <a:pt x="2" y="452"/>
                    <a:pt x="0" y="494"/>
                    <a:pt x="24" y="522"/>
                  </a:cubicBezTo>
                  <a:cubicBezTo>
                    <a:pt x="37" y="537"/>
                    <a:pt x="55" y="543"/>
                    <a:pt x="74" y="543"/>
                  </a:cubicBezTo>
                  <a:cubicBezTo>
                    <a:pt x="89" y="543"/>
                    <a:pt x="106" y="538"/>
                    <a:pt x="119" y="527"/>
                  </a:cubicBezTo>
                  <a:lnTo>
                    <a:pt x="580" y="115"/>
                  </a:lnTo>
                  <a:cubicBezTo>
                    <a:pt x="607" y="92"/>
                    <a:pt x="610" y="49"/>
                    <a:pt x="585" y="22"/>
                  </a:cubicBezTo>
                  <a:cubicBezTo>
                    <a:pt x="572" y="8"/>
                    <a:pt x="553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8"/>
            <p:cNvSpPr/>
            <p:nvPr/>
          </p:nvSpPr>
          <p:spPr>
            <a:xfrm>
              <a:off x="4474974" y="1561764"/>
              <a:ext cx="69624" cy="60049"/>
            </a:xfrm>
            <a:custGeom>
              <a:rect b="b" l="l" r="r" t="t"/>
              <a:pathLst>
                <a:path extrusionOk="0" h="439" w="509">
                  <a:moveTo>
                    <a:pt x="435" y="1"/>
                  </a:moveTo>
                  <a:cubicBezTo>
                    <a:pt x="420" y="1"/>
                    <a:pt x="405" y="6"/>
                    <a:pt x="392" y="17"/>
                  </a:cubicBezTo>
                  <a:lnTo>
                    <a:pt x="34" y="321"/>
                  </a:lnTo>
                  <a:cubicBezTo>
                    <a:pt x="5" y="345"/>
                    <a:pt x="1" y="387"/>
                    <a:pt x="25" y="416"/>
                  </a:cubicBezTo>
                  <a:cubicBezTo>
                    <a:pt x="38" y="431"/>
                    <a:pt x="57" y="438"/>
                    <a:pt x="76" y="438"/>
                  </a:cubicBezTo>
                  <a:cubicBezTo>
                    <a:pt x="92" y="438"/>
                    <a:pt x="107" y="433"/>
                    <a:pt x="119" y="423"/>
                  </a:cubicBezTo>
                  <a:lnTo>
                    <a:pt x="478" y="117"/>
                  </a:lnTo>
                  <a:cubicBezTo>
                    <a:pt x="506" y="93"/>
                    <a:pt x="508" y="52"/>
                    <a:pt x="486" y="24"/>
                  </a:cubicBezTo>
                  <a:cubicBezTo>
                    <a:pt x="472" y="9"/>
                    <a:pt x="454" y="1"/>
                    <a:pt x="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8"/>
            <p:cNvSpPr/>
            <p:nvPr/>
          </p:nvSpPr>
          <p:spPr>
            <a:xfrm>
              <a:off x="4515052" y="1600885"/>
              <a:ext cx="40762" cy="36111"/>
            </a:xfrm>
            <a:custGeom>
              <a:rect b="b" l="l" r="r" t="t"/>
              <a:pathLst>
                <a:path extrusionOk="0" h="264" w="298">
                  <a:moveTo>
                    <a:pt x="224" y="0"/>
                  </a:moveTo>
                  <a:cubicBezTo>
                    <a:pt x="209" y="0"/>
                    <a:pt x="193" y="6"/>
                    <a:pt x="179" y="17"/>
                  </a:cubicBezTo>
                  <a:lnTo>
                    <a:pt x="31" y="147"/>
                  </a:lnTo>
                  <a:cubicBezTo>
                    <a:pt x="2" y="172"/>
                    <a:pt x="0" y="213"/>
                    <a:pt x="25" y="240"/>
                  </a:cubicBezTo>
                  <a:cubicBezTo>
                    <a:pt x="37" y="255"/>
                    <a:pt x="57" y="264"/>
                    <a:pt x="74" y="264"/>
                  </a:cubicBezTo>
                  <a:cubicBezTo>
                    <a:pt x="90" y="264"/>
                    <a:pt x="107" y="258"/>
                    <a:pt x="118" y="247"/>
                  </a:cubicBezTo>
                  <a:lnTo>
                    <a:pt x="266" y="116"/>
                  </a:lnTo>
                  <a:cubicBezTo>
                    <a:pt x="295" y="92"/>
                    <a:pt x="297" y="50"/>
                    <a:pt x="273" y="23"/>
                  </a:cubicBezTo>
                  <a:cubicBezTo>
                    <a:pt x="260" y="8"/>
                    <a:pt x="243" y="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8"/>
            <p:cNvSpPr/>
            <p:nvPr/>
          </p:nvSpPr>
          <p:spPr>
            <a:xfrm>
              <a:off x="4600543" y="1713048"/>
              <a:ext cx="83576" cy="74411"/>
            </a:xfrm>
            <a:custGeom>
              <a:rect b="b" l="l" r="r" t="t"/>
              <a:pathLst>
                <a:path extrusionOk="0" h="544" w="611">
                  <a:moveTo>
                    <a:pt x="536" y="1"/>
                  </a:moveTo>
                  <a:cubicBezTo>
                    <a:pt x="520" y="1"/>
                    <a:pt x="504" y="6"/>
                    <a:pt x="492" y="18"/>
                  </a:cubicBezTo>
                  <a:lnTo>
                    <a:pt x="30" y="428"/>
                  </a:lnTo>
                  <a:cubicBezTo>
                    <a:pt x="4" y="452"/>
                    <a:pt x="1" y="494"/>
                    <a:pt x="25" y="522"/>
                  </a:cubicBezTo>
                  <a:cubicBezTo>
                    <a:pt x="37" y="537"/>
                    <a:pt x="57" y="544"/>
                    <a:pt x="75" y="544"/>
                  </a:cubicBezTo>
                  <a:cubicBezTo>
                    <a:pt x="91" y="544"/>
                    <a:pt x="107" y="538"/>
                    <a:pt x="119" y="527"/>
                  </a:cubicBezTo>
                  <a:lnTo>
                    <a:pt x="582" y="116"/>
                  </a:lnTo>
                  <a:cubicBezTo>
                    <a:pt x="608" y="92"/>
                    <a:pt x="610" y="49"/>
                    <a:pt x="587" y="23"/>
                  </a:cubicBezTo>
                  <a:cubicBezTo>
                    <a:pt x="573" y="8"/>
                    <a:pt x="554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8"/>
            <p:cNvSpPr/>
            <p:nvPr/>
          </p:nvSpPr>
          <p:spPr>
            <a:xfrm>
              <a:off x="4628173" y="1738901"/>
              <a:ext cx="82208" cy="73180"/>
            </a:xfrm>
            <a:custGeom>
              <a:rect b="b" l="l" r="r" t="t"/>
              <a:pathLst>
                <a:path extrusionOk="0" h="535" w="601">
                  <a:moveTo>
                    <a:pt x="527" y="1"/>
                  </a:moveTo>
                  <a:cubicBezTo>
                    <a:pt x="511" y="1"/>
                    <a:pt x="495" y="6"/>
                    <a:pt x="483" y="18"/>
                  </a:cubicBezTo>
                  <a:lnTo>
                    <a:pt x="31" y="420"/>
                  </a:lnTo>
                  <a:cubicBezTo>
                    <a:pt x="2" y="444"/>
                    <a:pt x="0" y="487"/>
                    <a:pt x="24" y="513"/>
                  </a:cubicBezTo>
                  <a:cubicBezTo>
                    <a:pt x="37" y="528"/>
                    <a:pt x="56" y="535"/>
                    <a:pt x="74" y="535"/>
                  </a:cubicBezTo>
                  <a:cubicBezTo>
                    <a:pt x="89" y="535"/>
                    <a:pt x="106" y="530"/>
                    <a:pt x="119" y="518"/>
                  </a:cubicBezTo>
                  <a:lnTo>
                    <a:pt x="571" y="116"/>
                  </a:lnTo>
                  <a:cubicBezTo>
                    <a:pt x="599" y="93"/>
                    <a:pt x="601" y="50"/>
                    <a:pt x="576" y="23"/>
                  </a:cubicBezTo>
                  <a:cubicBezTo>
                    <a:pt x="563" y="8"/>
                    <a:pt x="54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8"/>
            <p:cNvSpPr/>
            <p:nvPr/>
          </p:nvSpPr>
          <p:spPr>
            <a:xfrm rot="5400000">
              <a:off x="4357609" y="2401122"/>
              <a:ext cx="425171" cy="3775"/>
            </a:xfrm>
            <a:custGeom>
              <a:rect b="b" l="l" r="r" t="t"/>
              <a:pathLst>
                <a:path extrusionOk="0" fill="none" h="1" w="3690">
                  <a:moveTo>
                    <a:pt x="0" y="0"/>
                  </a:moveTo>
                  <a:lnTo>
                    <a:pt x="3690" y="0"/>
                  </a:lnTo>
                </a:path>
              </a:pathLst>
            </a:custGeom>
            <a:noFill/>
            <a:ln cap="rnd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8"/>
            <p:cNvSpPr/>
            <p:nvPr/>
          </p:nvSpPr>
          <p:spPr>
            <a:xfrm flipH="1" rot="-5400000">
              <a:off x="4533286" y="2573375"/>
              <a:ext cx="77420" cy="77557"/>
            </a:xfrm>
            <a:custGeom>
              <a:rect b="b" l="l" r="r" t="t"/>
              <a:pathLst>
                <a:path extrusionOk="0" h="567" w="566">
                  <a:moveTo>
                    <a:pt x="283" y="1"/>
                  </a:moveTo>
                  <a:cubicBezTo>
                    <a:pt x="127" y="1"/>
                    <a:pt x="1" y="128"/>
                    <a:pt x="1" y="283"/>
                  </a:cubicBezTo>
                  <a:cubicBezTo>
                    <a:pt x="1" y="440"/>
                    <a:pt x="127" y="567"/>
                    <a:pt x="283" y="567"/>
                  </a:cubicBezTo>
                  <a:cubicBezTo>
                    <a:pt x="440" y="567"/>
                    <a:pt x="565" y="440"/>
                    <a:pt x="565" y="283"/>
                  </a:cubicBezTo>
                  <a:cubicBezTo>
                    <a:pt x="565" y="128"/>
                    <a:pt x="440" y="1"/>
                    <a:pt x="2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" name="Google Shape;1670;p28"/>
          <p:cNvGrpSpPr/>
          <p:nvPr/>
        </p:nvGrpSpPr>
        <p:grpSpPr>
          <a:xfrm>
            <a:off x="533550" y="1468114"/>
            <a:ext cx="1134922" cy="1563750"/>
            <a:chOff x="457350" y="1087114"/>
            <a:chExt cx="1134922" cy="1563750"/>
          </a:xfrm>
        </p:grpSpPr>
        <p:grpSp>
          <p:nvGrpSpPr>
            <p:cNvPr id="1671" name="Google Shape;1671;p28"/>
            <p:cNvGrpSpPr/>
            <p:nvPr/>
          </p:nvGrpSpPr>
          <p:grpSpPr>
            <a:xfrm>
              <a:off x="457350" y="1087114"/>
              <a:ext cx="1134922" cy="1083899"/>
              <a:chOff x="3680087" y="2997123"/>
              <a:chExt cx="423147" cy="404123"/>
            </a:xfrm>
          </p:grpSpPr>
          <p:sp>
            <p:nvSpPr>
              <p:cNvPr id="1672" name="Google Shape;1672;p28"/>
              <p:cNvSpPr/>
              <p:nvPr/>
            </p:nvSpPr>
            <p:spPr>
              <a:xfrm>
                <a:off x="3687074" y="3200969"/>
                <a:ext cx="416160" cy="200277"/>
              </a:xfrm>
              <a:custGeom>
                <a:rect b="b" l="l" r="r" t="t"/>
                <a:pathLst>
                  <a:path extrusionOk="0" h="3927" w="8160">
                    <a:moveTo>
                      <a:pt x="0" y="0"/>
                    </a:moveTo>
                    <a:cubicBezTo>
                      <a:pt x="83" y="2180"/>
                      <a:pt x="1881" y="3926"/>
                      <a:pt x="4081" y="3926"/>
                    </a:cubicBezTo>
                    <a:cubicBezTo>
                      <a:pt x="6280" y="3926"/>
                      <a:pt x="8077" y="2180"/>
                      <a:pt x="8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28"/>
              <p:cNvSpPr/>
              <p:nvPr/>
            </p:nvSpPr>
            <p:spPr>
              <a:xfrm>
                <a:off x="3680087" y="2997123"/>
                <a:ext cx="410805" cy="391629"/>
              </a:xfrm>
              <a:custGeom>
                <a:rect b="b" l="l" r="r" t="t"/>
                <a:pathLst>
                  <a:path extrusionOk="0" h="7679" w="8055">
                    <a:moveTo>
                      <a:pt x="4215" y="0"/>
                    </a:moveTo>
                    <a:cubicBezTo>
                      <a:pt x="3232" y="0"/>
                      <a:pt x="2249" y="375"/>
                      <a:pt x="1500" y="1124"/>
                    </a:cubicBezTo>
                    <a:cubicBezTo>
                      <a:pt x="0" y="2624"/>
                      <a:pt x="0" y="5055"/>
                      <a:pt x="1500" y="6554"/>
                    </a:cubicBezTo>
                    <a:cubicBezTo>
                      <a:pt x="2219" y="7275"/>
                      <a:pt x="3196" y="7679"/>
                      <a:pt x="4215" y="7679"/>
                    </a:cubicBezTo>
                    <a:cubicBezTo>
                      <a:pt x="5233" y="7679"/>
                      <a:pt x="6210" y="7275"/>
                      <a:pt x="6930" y="6554"/>
                    </a:cubicBezTo>
                    <a:cubicBezTo>
                      <a:pt x="7649" y="5834"/>
                      <a:pt x="8055" y="4858"/>
                      <a:pt x="8055" y="3840"/>
                    </a:cubicBezTo>
                    <a:cubicBezTo>
                      <a:pt x="8055" y="2821"/>
                      <a:pt x="7649" y="1845"/>
                      <a:pt x="6930" y="1124"/>
                    </a:cubicBezTo>
                    <a:cubicBezTo>
                      <a:pt x="6180" y="375"/>
                      <a:pt x="5197" y="0"/>
                      <a:pt x="4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8"/>
              <p:cNvSpPr/>
              <p:nvPr/>
            </p:nvSpPr>
            <p:spPr>
              <a:xfrm>
                <a:off x="3766940" y="3064749"/>
                <a:ext cx="256428" cy="256377"/>
              </a:xfrm>
              <a:custGeom>
                <a:rect b="b" l="l" r="r" t="t"/>
                <a:pathLst>
                  <a:path extrusionOk="0" h="5027" w="5028">
                    <a:moveTo>
                      <a:pt x="2515" y="1"/>
                    </a:moveTo>
                    <a:cubicBezTo>
                      <a:pt x="1126" y="1"/>
                      <a:pt x="1" y="1125"/>
                      <a:pt x="1" y="2514"/>
                    </a:cubicBezTo>
                    <a:cubicBezTo>
                      <a:pt x="1" y="3902"/>
                      <a:pt x="1126" y="5027"/>
                      <a:pt x="2515" y="5027"/>
                    </a:cubicBezTo>
                    <a:cubicBezTo>
                      <a:pt x="3902" y="5027"/>
                      <a:pt x="5028" y="3902"/>
                      <a:pt x="5028" y="2514"/>
                    </a:cubicBezTo>
                    <a:cubicBezTo>
                      <a:pt x="5028" y="1125"/>
                      <a:pt x="3902" y="1"/>
                      <a:pt x="2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8"/>
              <p:cNvSpPr/>
              <p:nvPr/>
            </p:nvSpPr>
            <p:spPr>
              <a:xfrm>
                <a:off x="3719816" y="3017676"/>
                <a:ext cx="350676" cy="350676"/>
              </a:xfrm>
              <a:custGeom>
                <a:rect b="b" l="l" r="r" t="t"/>
                <a:pathLst>
                  <a:path extrusionOk="0" h="6876" w="6876">
                    <a:moveTo>
                      <a:pt x="3439" y="388"/>
                    </a:moveTo>
                    <a:cubicBezTo>
                      <a:pt x="5119" y="388"/>
                      <a:pt x="6488" y="1755"/>
                      <a:pt x="6488" y="3437"/>
                    </a:cubicBezTo>
                    <a:cubicBezTo>
                      <a:pt x="6488" y="5119"/>
                      <a:pt x="5120" y="6486"/>
                      <a:pt x="3439" y="6486"/>
                    </a:cubicBezTo>
                    <a:cubicBezTo>
                      <a:pt x="1756" y="6486"/>
                      <a:pt x="389" y="5119"/>
                      <a:pt x="389" y="3437"/>
                    </a:cubicBezTo>
                    <a:cubicBezTo>
                      <a:pt x="389" y="1755"/>
                      <a:pt x="1756" y="388"/>
                      <a:pt x="3439" y="388"/>
                    </a:cubicBezTo>
                    <a:close/>
                    <a:moveTo>
                      <a:pt x="3439" y="0"/>
                    </a:moveTo>
                    <a:cubicBezTo>
                      <a:pt x="1543" y="0"/>
                      <a:pt x="1" y="1543"/>
                      <a:pt x="1" y="3438"/>
                    </a:cubicBezTo>
                    <a:cubicBezTo>
                      <a:pt x="1" y="5334"/>
                      <a:pt x="1543" y="6876"/>
                      <a:pt x="3439" y="6876"/>
                    </a:cubicBezTo>
                    <a:cubicBezTo>
                      <a:pt x="5334" y="6876"/>
                      <a:pt x="6875" y="5334"/>
                      <a:pt x="6875" y="3438"/>
                    </a:cubicBezTo>
                    <a:cubicBezTo>
                      <a:pt x="6875" y="1543"/>
                      <a:pt x="5334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28"/>
              <p:cNvSpPr/>
              <p:nvPr/>
            </p:nvSpPr>
            <p:spPr>
              <a:xfrm>
                <a:off x="3830842" y="3139668"/>
                <a:ext cx="128571" cy="106692"/>
              </a:xfrm>
              <a:custGeom>
                <a:rect b="b" l="l" r="r" t="t"/>
                <a:pathLst>
                  <a:path extrusionOk="0" h="2092" w="2521">
                    <a:moveTo>
                      <a:pt x="531" y="134"/>
                    </a:moveTo>
                    <a:cubicBezTo>
                      <a:pt x="678" y="134"/>
                      <a:pt x="910" y="204"/>
                      <a:pt x="1211" y="519"/>
                    </a:cubicBezTo>
                    <a:lnTo>
                      <a:pt x="1260" y="569"/>
                    </a:lnTo>
                    <a:lnTo>
                      <a:pt x="1309" y="519"/>
                    </a:lnTo>
                    <a:cubicBezTo>
                      <a:pt x="1611" y="205"/>
                      <a:pt x="1843" y="135"/>
                      <a:pt x="1990" y="135"/>
                    </a:cubicBezTo>
                    <a:cubicBezTo>
                      <a:pt x="2049" y="135"/>
                      <a:pt x="2094" y="147"/>
                      <a:pt x="2124" y="158"/>
                    </a:cubicBezTo>
                    <a:cubicBezTo>
                      <a:pt x="2271" y="212"/>
                      <a:pt x="2365" y="363"/>
                      <a:pt x="2375" y="563"/>
                    </a:cubicBezTo>
                    <a:cubicBezTo>
                      <a:pt x="2379" y="649"/>
                      <a:pt x="2370" y="732"/>
                      <a:pt x="2349" y="814"/>
                    </a:cubicBezTo>
                    <a:lnTo>
                      <a:pt x="1117" y="814"/>
                    </a:lnTo>
                    <a:lnTo>
                      <a:pt x="1089" y="976"/>
                    </a:lnTo>
                    <a:lnTo>
                      <a:pt x="953" y="410"/>
                    </a:lnTo>
                    <a:lnTo>
                      <a:pt x="713" y="902"/>
                    </a:lnTo>
                    <a:lnTo>
                      <a:pt x="201" y="902"/>
                    </a:lnTo>
                    <a:cubicBezTo>
                      <a:pt x="159" y="779"/>
                      <a:pt x="140" y="662"/>
                      <a:pt x="145" y="563"/>
                    </a:cubicBezTo>
                    <a:cubicBezTo>
                      <a:pt x="158" y="363"/>
                      <a:pt x="251" y="212"/>
                      <a:pt x="397" y="158"/>
                    </a:cubicBezTo>
                    <a:cubicBezTo>
                      <a:pt x="426" y="146"/>
                      <a:pt x="472" y="134"/>
                      <a:pt x="531" y="134"/>
                    </a:cubicBezTo>
                    <a:close/>
                    <a:moveTo>
                      <a:pt x="911" y="803"/>
                    </a:moveTo>
                    <a:lnTo>
                      <a:pt x="1105" y="1621"/>
                    </a:lnTo>
                    <a:lnTo>
                      <a:pt x="1229" y="948"/>
                    </a:lnTo>
                    <a:lnTo>
                      <a:pt x="2307" y="948"/>
                    </a:lnTo>
                    <a:cubicBezTo>
                      <a:pt x="2137" y="1381"/>
                      <a:pt x="1677" y="1742"/>
                      <a:pt x="1262" y="1949"/>
                    </a:cubicBezTo>
                    <a:cubicBezTo>
                      <a:pt x="716" y="1679"/>
                      <a:pt x="405" y="1342"/>
                      <a:pt x="257" y="1036"/>
                    </a:cubicBezTo>
                    <a:lnTo>
                      <a:pt x="798" y="1036"/>
                    </a:lnTo>
                    <a:lnTo>
                      <a:pt x="911" y="803"/>
                    </a:lnTo>
                    <a:close/>
                    <a:moveTo>
                      <a:pt x="530" y="1"/>
                    </a:moveTo>
                    <a:cubicBezTo>
                      <a:pt x="467" y="1"/>
                      <a:pt x="406" y="12"/>
                      <a:pt x="349" y="33"/>
                    </a:cubicBezTo>
                    <a:cubicBezTo>
                      <a:pt x="150" y="108"/>
                      <a:pt x="26" y="303"/>
                      <a:pt x="13" y="558"/>
                    </a:cubicBezTo>
                    <a:cubicBezTo>
                      <a:pt x="0" y="800"/>
                      <a:pt x="92" y="1074"/>
                      <a:pt x="272" y="1324"/>
                    </a:cubicBezTo>
                    <a:cubicBezTo>
                      <a:pt x="480" y="1613"/>
                      <a:pt x="799" y="1870"/>
                      <a:pt x="1199" y="2068"/>
                    </a:cubicBezTo>
                    <a:cubicBezTo>
                      <a:pt x="1218" y="2083"/>
                      <a:pt x="1239" y="2092"/>
                      <a:pt x="1258" y="2092"/>
                    </a:cubicBezTo>
                    <a:cubicBezTo>
                      <a:pt x="1259" y="2092"/>
                      <a:pt x="1260" y="2092"/>
                      <a:pt x="1261" y="2092"/>
                    </a:cubicBezTo>
                    <a:lnTo>
                      <a:pt x="1264" y="2092"/>
                    </a:lnTo>
                    <a:cubicBezTo>
                      <a:pt x="1283" y="2092"/>
                      <a:pt x="1304" y="2083"/>
                      <a:pt x="1321" y="2068"/>
                    </a:cubicBezTo>
                    <a:cubicBezTo>
                      <a:pt x="1721" y="1870"/>
                      <a:pt x="2041" y="1613"/>
                      <a:pt x="2248" y="1324"/>
                    </a:cubicBezTo>
                    <a:cubicBezTo>
                      <a:pt x="2427" y="1074"/>
                      <a:pt x="2520" y="800"/>
                      <a:pt x="2508" y="558"/>
                    </a:cubicBezTo>
                    <a:cubicBezTo>
                      <a:pt x="2496" y="302"/>
                      <a:pt x="2369" y="107"/>
                      <a:pt x="2170" y="33"/>
                    </a:cubicBezTo>
                    <a:cubicBezTo>
                      <a:pt x="2114" y="12"/>
                      <a:pt x="2054" y="2"/>
                      <a:pt x="1991" y="2"/>
                    </a:cubicBezTo>
                    <a:cubicBezTo>
                      <a:pt x="1768" y="2"/>
                      <a:pt x="1511" y="132"/>
                      <a:pt x="1260" y="379"/>
                    </a:cubicBezTo>
                    <a:cubicBezTo>
                      <a:pt x="1008" y="132"/>
                      <a:pt x="753" y="1"/>
                      <a:pt x="5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7" name="Google Shape;1677;p28"/>
            <p:cNvSpPr/>
            <p:nvPr/>
          </p:nvSpPr>
          <p:spPr>
            <a:xfrm rot="5400000">
              <a:off x="803697" y="2391128"/>
              <a:ext cx="442228" cy="1975"/>
            </a:xfrm>
            <a:custGeom>
              <a:rect b="b" l="l" r="r" t="t"/>
              <a:pathLst>
                <a:path extrusionOk="0" fill="none" h="1" w="2766">
                  <a:moveTo>
                    <a:pt x="1" y="1"/>
                  </a:moveTo>
                  <a:lnTo>
                    <a:pt x="2765" y="1"/>
                  </a:lnTo>
                </a:path>
              </a:pathLst>
            </a:custGeom>
            <a:solidFill>
              <a:schemeClr val="lt2"/>
            </a:solidFill>
            <a:ln cap="rnd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 rot="5400000">
              <a:off x="986101" y="2573444"/>
              <a:ext cx="77420" cy="77420"/>
            </a:xfrm>
            <a:custGeom>
              <a:rect b="b" l="l" r="r" t="t"/>
              <a:pathLst>
                <a:path extrusionOk="0" h="566" w="566">
                  <a:moveTo>
                    <a:pt x="283" y="0"/>
                  </a:moveTo>
                  <a:cubicBezTo>
                    <a:pt x="127" y="0"/>
                    <a:pt x="0" y="126"/>
                    <a:pt x="0" y="283"/>
                  </a:cubicBezTo>
                  <a:cubicBezTo>
                    <a:pt x="0" y="438"/>
                    <a:pt x="127" y="565"/>
                    <a:pt x="283" y="565"/>
                  </a:cubicBezTo>
                  <a:cubicBezTo>
                    <a:pt x="439" y="565"/>
                    <a:pt x="566" y="438"/>
                    <a:pt x="566" y="283"/>
                  </a:cubicBezTo>
                  <a:cubicBezTo>
                    <a:pt x="566" y="126"/>
                    <a:pt x="439" y="1"/>
                    <a:pt x="2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9" name="Google Shape;1679;p28"/>
          <p:cNvGrpSpPr/>
          <p:nvPr/>
        </p:nvGrpSpPr>
        <p:grpSpPr>
          <a:xfrm>
            <a:off x="7548884" y="1520762"/>
            <a:ext cx="1134905" cy="1511101"/>
            <a:chOff x="7539591" y="1768412"/>
            <a:chExt cx="1134905" cy="1511101"/>
          </a:xfrm>
        </p:grpSpPr>
        <p:sp>
          <p:nvSpPr>
            <p:cNvPr id="1680" name="Google Shape;1680;p28"/>
            <p:cNvSpPr/>
            <p:nvPr/>
          </p:nvSpPr>
          <p:spPr>
            <a:xfrm>
              <a:off x="7558331" y="2315279"/>
              <a:ext cx="1116166" cy="537155"/>
            </a:xfrm>
            <a:custGeom>
              <a:rect b="b" l="l" r="r" t="t"/>
              <a:pathLst>
                <a:path extrusionOk="0" h="3927" w="8160">
                  <a:moveTo>
                    <a:pt x="1" y="0"/>
                  </a:moveTo>
                  <a:cubicBezTo>
                    <a:pt x="84" y="2180"/>
                    <a:pt x="1881" y="3926"/>
                    <a:pt x="4081" y="3926"/>
                  </a:cubicBezTo>
                  <a:cubicBezTo>
                    <a:pt x="6281" y="3926"/>
                    <a:pt x="8078" y="2180"/>
                    <a:pt x="81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8"/>
            <p:cNvSpPr/>
            <p:nvPr/>
          </p:nvSpPr>
          <p:spPr>
            <a:xfrm>
              <a:off x="7539591" y="1768412"/>
              <a:ext cx="1101940" cy="1050509"/>
            </a:xfrm>
            <a:custGeom>
              <a:rect b="b" l="l" r="r" t="t"/>
              <a:pathLst>
                <a:path extrusionOk="0" h="7680" w="8056">
                  <a:moveTo>
                    <a:pt x="4215" y="1"/>
                  </a:moveTo>
                  <a:cubicBezTo>
                    <a:pt x="3233" y="1"/>
                    <a:pt x="2250" y="376"/>
                    <a:pt x="1501" y="1125"/>
                  </a:cubicBezTo>
                  <a:cubicBezTo>
                    <a:pt x="1" y="2625"/>
                    <a:pt x="1" y="5055"/>
                    <a:pt x="1501" y="6555"/>
                  </a:cubicBezTo>
                  <a:cubicBezTo>
                    <a:pt x="2220" y="7275"/>
                    <a:pt x="3197" y="7680"/>
                    <a:pt x="4215" y="7680"/>
                  </a:cubicBezTo>
                  <a:cubicBezTo>
                    <a:pt x="5233" y="7680"/>
                    <a:pt x="6210" y="7275"/>
                    <a:pt x="6930" y="6555"/>
                  </a:cubicBezTo>
                  <a:cubicBezTo>
                    <a:pt x="7650" y="5835"/>
                    <a:pt x="8055" y="4859"/>
                    <a:pt x="8055" y="3841"/>
                  </a:cubicBezTo>
                  <a:cubicBezTo>
                    <a:pt x="8055" y="2821"/>
                    <a:pt x="7650" y="1845"/>
                    <a:pt x="6930" y="1125"/>
                  </a:cubicBezTo>
                  <a:cubicBezTo>
                    <a:pt x="6180" y="376"/>
                    <a:pt x="5198" y="1"/>
                    <a:pt x="4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8"/>
            <p:cNvSpPr/>
            <p:nvPr/>
          </p:nvSpPr>
          <p:spPr>
            <a:xfrm>
              <a:off x="7772673" y="1949926"/>
              <a:ext cx="687755" cy="687618"/>
            </a:xfrm>
            <a:custGeom>
              <a:rect b="b" l="l" r="r" t="t"/>
              <a:pathLst>
                <a:path extrusionOk="0" h="5027" w="5028">
                  <a:moveTo>
                    <a:pt x="2514" y="1"/>
                  </a:moveTo>
                  <a:cubicBezTo>
                    <a:pt x="1126" y="1"/>
                    <a:pt x="0" y="1125"/>
                    <a:pt x="0" y="2514"/>
                  </a:cubicBezTo>
                  <a:cubicBezTo>
                    <a:pt x="0" y="3902"/>
                    <a:pt x="1126" y="5027"/>
                    <a:pt x="2514" y="5027"/>
                  </a:cubicBezTo>
                  <a:cubicBezTo>
                    <a:pt x="3902" y="5027"/>
                    <a:pt x="5027" y="3902"/>
                    <a:pt x="5027" y="2514"/>
                  </a:cubicBezTo>
                  <a:cubicBezTo>
                    <a:pt x="5027" y="1125"/>
                    <a:pt x="3902" y="1"/>
                    <a:pt x="25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>
              <a:off x="7646284" y="1823537"/>
              <a:ext cx="940670" cy="940670"/>
            </a:xfrm>
            <a:custGeom>
              <a:rect b="b" l="l" r="r" t="t"/>
              <a:pathLst>
                <a:path extrusionOk="0" h="6877" w="6877">
                  <a:moveTo>
                    <a:pt x="3438" y="388"/>
                  </a:moveTo>
                  <a:cubicBezTo>
                    <a:pt x="5118" y="388"/>
                    <a:pt x="6487" y="1755"/>
                    <a:pt x="6487" y="3438"/>
                  </a:cubicBezTo>
                  <a:cubicBezTo>
                    <a:pt x="6487" y="5120"/>
                    <a:pt x="5119" y="6487"/>
                    <a:pt x="3438" y="6487"/>
                  </a:cubicBezTo>
                  <a:cubicBezTo>
                    <a:pt x="1756" y="6487"/>
                    <a:pt x="389" y="5120"/>
                    <a:pt x="389" y="3438"/>
                  </a:cubicBezTo>
                  <a:cubicBezTo>
                    <a:pt x="389" y="1755"/>
                    <a:pt x="1756" y="388"/>
                    <a:pt x="3438" y="388"/>
                  </a:cubicBezTo>
                  <a:close/>
                  <a:moveTo>
                    <a:pt x="3438" y="1"/>
                  </a:moveTo>
                  <a:cubicBezTo>
                    <a:pt x="1542" y="1"/>
                    <a:pt x="0" y="1544"/>
                    <a:pt x="0" y="3439"/>
                  </a:cubicBezTo>
                  <a:cubicBezTo>
                    <a:pt x="0" y="5335"/>
                    <a:pt x="1542" y="6876"/>
                    <a:pt x="3438" y="6876"/>
                  </a:cubicBezTo>
                  <a:cubicBezTo>
                    <a:pt x="5333" y="6876"/>
                    <a:pt x="6876" y="5335"/>
                    <a:pt x="6876" y="3439"/>
                  </a:cubicBezTo>
                  <a:cubicBezTo>
                    <a:pt x="6876" y="1544"/>
                    <a:pt x="5333" y="1"/>
                    <a:pt x="3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>
              <a:off x="7907406" y="2084933"/>
              <a:ext cx="417468" cy="417878"/>
            </a:xfrm>
            <a:custGeom>
              <a:rect b="b" l="l" r="r" t="t"/>
              <a:pathLst>
                <a:path extrusionOk="0" h="3055" w="3052">
                  <a:moveTo>
                    <a:pt x="630" y="584"/>
                  </a:moveTo>
                  <a:cubicBezTo>
                    <a:pt x="640" y="584"/>
                    <a:pt x="650" y="588"/>
                    <a:pt x="658" y="595"/>
                  </a:cubicBezTo>
                  <a:lnTo>
                    <a:pt x="789" y="726"/>
                  </a:lnTo>
                  <a:lnTo>
                    <a:pt x="732" y="784"/>
                  </a:lnTo>
                  <a:lnTo>
                    <a:pt x="601" y="653"/>
                  </a:lnTo>
                  <a:cubicBezTo>
                    <a:pt x="594" y="647"/>
                    <a:pt x="589" y="636"/>
                    <a:pt x="589" y="625"/>
                  </a:cubicBezTo>
                  <a:cubicBezTo>
                    <a:pt x="589" y="614"/>
                    <a:pt x="593" y="604"/>
                    <a:pt x="600" y="595"/>
                  </a:cubicBezTo>
                  <a:cubicBezTo>
                    <a:pt x="608" y="588"/>
                    <a:pt x="619" y="584"/>
                    <a:pt x="630" y="584"/>
                  </a:cubicBezTo>
                  <a:close/>
                  <a:moveTo>
                    <a:pt x="1061" y="722"/>
                  </a:moveTo>
                  <a:cubicBezTo>
                    <a:pt x="1096" y="722"/>
                    <a:pt x="1131" y="735"/>
                    <a:pt x="1158" y="762"/>
                  </a:cubicBezTo>
                  <a:lnTo>
                    <a:pt x="2305" y="1909"/>
                  </a:lnTo>
                  <a:lnTo>
                    <a:pt x="1906" y="2308"/>
                  </a:lnTo>
                  <a:lnTo>
                    <a:pt x="1792" y="2195"/>
                  </a:lnTo>
                  <a:lnTo>
                    <a:pt x="1926" y="2060"/>
                  </a:lnTo>
                  <a:cubicBezTo>
                    <a:pt x="1952" y="2034"/>
                    <a:pt x="1952" y="1992"/>
                    <a:pt x="1926" y="1965"/>
                  </a:cubicBezTo>
                  <a:cubicBezTo>
                    <a:pt x="1913" y="1953"/>
                    <a:pt x="1897" y="1946"/>
                    <a:pt x="1880" y="1946"/>
                  </a:cubicBezTo>
                  <a:cubicBezTo>
                    <a:pt x="1863" y="1946"/>
                    <a:pt x="1845" y="1953"/>
                    <a:pt x="1832" y="1965"/>
                  </a:cubicBezTo>
                  <a:lnTo>
                    <a:pt x="1698" y="2100"/>
                  </a:lnTo>
                  <a:lnTo>
                    <a:pt x="1507" y="1909"/>
                  </a:lnTo>
                  <a:lnTo>
                    <a:pt x="1642" y="1775"/>
                  </a:lnTo>
                  <a:cubicBezTo>
                    <a:pt x="1667" y="1750"/>
                    <a:pt x="1667" y="1707"/>
                    <a:pt x="1642" y="1680"/>
                  </a:cubicBezTo>
                  <a:cubicBezTo>
                    <a:pt x="1629" y="1667"/>
                    <a:pt x="1612" y="1660"/>
                    <a:pt x="1595" y="1660"/>
                  </a:cubicBezTo>
                  <a:cubicBezTo>
                    <a:pt x="1578" y="1660"/>
                    <a:pt x="1560" y="1667"/>
                    <a:pt x="1547" y="1680"/>
                  </a:cubicBezTo>
                  <a:lnTo>
                    <a:pt x="1413" y="1814"/>
                  </a:lnTo>
                  <a:lnTo>
                    <a:pt x="1222" y="1624"/>
                  </a:lnTo>
                  <a:lnTo>
                    <a:pt x="1356" y="1490"/>
                  </a:lnTo>
                  <a:cubicBezTo>
                    <a:pt x="1382" y="1464"/>
                    <a:pt x="1382" y="1422"/>
                    <a:pt x="1356" y="1395"/>
                  </a:cubicBezTo>
                  <a:cubicBezTo>
                    <a:pt x="1344" y="1382"/>
                    <a:pt x="1327" y="1375"/>
                    <a:pt x="1309" y="1375"/>
                  </a:cubicBezTo>
                  <a:cubicBezTo>
                    <a:pt x="1292" y="1375"/>
                    <a:pt x="1275" y="1382"/>
                    <a:pt x="1261" y="1395"/>
                  </a:cubicBezTo>
                  <a:lnTo>
                    <a:pt x="1127" y="1530"/>
                  </a:lnTo>
                  <a:lnTo>
                    <a:pt x="937" y="1338"/>
                  </a:lnTo>
                  <a:lnTo>
                    <a:pt x="1071" y="1204"/>
                  </a:lnTo>
                  <a:cubicBezTo>
                    <a:pt x="1096" y="1179"/>
                    <a:pt x="1096" y="1137"/>
                    <a:pt x="1071" y="1110"/>
                  </a:cubicBezTo>
                  <a:cubicBezTo>
                    <a:pt x="1058" y="1097"/>
                    <a:pt x="1041" y="1091"/>
                    <a:pt x="1024" y="1091"/>
                  </a:cubicBezTo>
                  <a:cubicBezTo>
                    <a:pt x="1007" y="1091"/>
                    <a:pt x="990" y="1097"/>
                    <a:pt x="977" y="1110"/>
                  </a:cubicBezTo>
                  <a:lnTo>
                    <a:pt x="842" y="1244"/>
                  </a:lnTo>
                  <a:lnTo>
                    <a:pt x="758" y="1159"/>
                  </a:lnTo>
                  <a:cubicBezTo>
                    <a:pt x="705" y="1107"/>
                    <a:pt x="705" y="1020"/>
                    <a:pt x="759" y="967"/>
                  </a:cubicBezTo>
                  <a:lnTo>
                    <a:pt x="963" y="762"/>
                  </a:lnTo>
                  <a:cubicBezTo>
                    <a:pt x="990" y="735"/>
                    <a:pt x="1026" y="722"/>
                    <a:pt x="1061" y="722"/>
                  </a:cubicBezTo>
                  <a:close/>
                  <a:moveTo>
                    <a:pt x="2523" y="1909"/>
                  </a:moveTo>
                  <a:cubicBezTo>
                    <a:pt x="2537" y="1909"/>
                    <a:pt x="2549" y="1914"/>
                    <a:pt x="2561" y="1925"/>
                  </a:cubicBezTo>
                  <a:cubicBezTo>
                    <a:pt x="2581" y="1945"/>
                    <a:pt x="2581" y="1980"/>
                    <a:pt x="2561" y="2000"/>
                  </a:cubicBezTo>
                  <a:lnTo>
                    <a:pt x="2000" y="2561"/>
                  </a:lnTo>
                  <a:cubicBezTo>
                    <a:pt x="1988" y="2573"/>
                    <a:pt x="1974" y="2578"/>
                    <a:pt x="1960" y="2578"/>
                  </a:cubicBezTo>
                  <a:cubicBezTo>
                    <a:pt x="1947" y="2578"/>
                    <a:pt x="1934" y="2573"/>
                    <a:pt x="1923" y="2563"/>
                  </a:cubicBezTo>
                  <a:cubicBezTo>
                    <a:pt x="1913" y="2553"/>
                    <a:pt x="1907" y="2540"/>
                    <a:pt x="1907" y="2524"/>
                  </a:cubicBezTo>
                  <a:cubicBezTo>
                    <a:pt x="1907" y="2510"/>
                    <a:pt x="1912" y="2497"/>
                    <a:pt x="1923" y="2486"/>
                  </a:cubicBezTo>
                  <a:lnTo>
                    <a:pt x="2484" y="1925"/>
                  </a:lnTo>
                  <a:cubicBezTo>
                    <a:pt x="2494" y="1914"/>
                    <a:pt x="2508" y="1909"/>
                    <a:pt x="2523" y="1909"/>
                  </a:cubicBezTo>
                  <a:close/>
                  <a:moveTo>
                    <a:pt x="2504" y="2259"/>
                  </a:moveTo>
                  <a:lnTo>
                    <a:pt x="2636" y="2391"/>
                  </a:lnTo>
                  <a:lnTo>
                    <a:pt x="2389" y="2640"/>
                  </a:lnTo>
                  <a:lnTo>
                    <a:pt x="2257" y="2508"/>
                  </a:lnTo>
                  <a:lnTo>
                    <a:pt x="2504" y="2259"/>
                  </a:lnTo>
                  <a:close/>
                  <a:moveTo>
                    <a:pt x="2866" y="2382"/>
                  </a:moveTo>
                  <a:cubicBezTo>
                    <a:pt x="2880" y="2382"/>
                    <a:pt x="2893" y="2387"/>
                    <a:pt x="2903" y="2397"/>
                  </a:cubicBezTo>
                  <a:cubicBezTo>
                    <a:pt x="2914" y="2408"/>
                    <a:pt x="2919" y="2421"/>
                    <a:pt x="2919" y="2436"/>
                  </a:cubicBezTo>
                  <a:cubicBezTo>
                    <a:pt x="2918" y="2448"/>
                    <a:pt x="2913" y="2463"/>
                    <a:pt x="2902" y="2473"/>
                  </a:cubicBezTo>
                  <a:lnTo>
                    <a:pt x="2471" y="2906"/>
                  </a:lnTo>
                  <a:cubicBezTo>
                    <a:pt x="2460" y="2916"/>
                    <a:pt x="2447" y="2921"/>
                    <a:pt x="2433" y="2921"/>
                  </a:cubicBezTo>
                  <a:cubicBezTo>
                    <a:pt x="2419" y="2921"/>
                    <a:pt x="2405" y="2916"/>
                    <a:pt x="2395" y="2906"/>
                  </a:cubicBezTo>
                  <a:cubicBezTo>
                    <a:pt x="2374" y="2885"/>
                    <a:pt x="2374" y="2851"/>
                    <a:pt x="2395" y="2830"/>
                  </a:cubicBezTo>
                  <a:lnTo>
                    <a:pt x="2827" y="2397"/>
                  </a:lnTo>
                  <a:cubicBezTo>
                    <a:pt x="2837" y="2387"/>
                    <a:pt x="2850" y="2382"/>
                    <a:pt x="2866" y="2382"/>
                  </a:cubicBezTo>
                  <a:close/>
                  <a:moveTo>
                    <a:pt x="74" y="0"/>
                  </a:moveTo>
                  <a:cubicBezTo>
                    <a:pt x="57" y="0"/>
                    <a:pt x="39" y="7"/>
                    <a:pt x="26" y="19"/>
                  </a:cubicBezTo>
                  <a:cubicBezTo>
                    <a:pt x="1" y="45"/>
                    <a:pt x="1" y="88"/>
                    <a:pt x="26" y="115"/>
                  </a:cubicBezTo>
                  <a:lnTo>
                    <a:pt x="470" y="559"/>
                  </a:lnTo>
                  <a:cubicBezTo>
                    <a:pt x="461" y="579"/>
                    <a:pt x="457" y="602"/>
                    <a:pt x="457" y="625"/>
                  </a:cubicBezTo>
                  <a:cubicBezTo>
                    <a:pt x="457" y="671"/>
                    <a:pt x="474" y="716"/>
                    <a:pt x="508" y="748"/>
                  </a:cubicBezTo>
                  <a:lnTo>
                    <a:pt x="650" y="890"/>
                  </a:lnTo>
                  <a:cubicBezTo>
                    <a:pt x="560" y="996"/>
                    <a:pt x="565" y="1154"/>
                    <a:pt x="666" y="1254"/>
                  </a:cubicBezTo>
                  <a:lnTo>
                    <a:pt x="1818" y="2406"/>
                  </a:lnTo>
                  <a:cubicBezTo>
                    <a:pt x="1791" y="2440"/>
                    <a:pt x="1776" y="2481"/>
                    <a:pt x="1776" y="2524"/>
                  </a:cubicBezTo>
                  <a:cubicBezTo>
                    <a:pt x="1776" y="2574"/>
                    <a:pt x="1795" y="2621"/>
                    <a:pt x="1831" y="2656"/>
                  </a:cubicBezTo>
                  <a:cubicBezTo>
                    <a:pt x="1867" y="2692"/>
                    <a:pt x="1915" y="2711"/>
                    <a:pt x="1962" y="2711"/>
                  </a:cubicBezTo>
                  <a:cubicBezTo>
                    <a:pt x="2010" y="2711"/>
                    <a:pt x="2058" y="2693"/>
                    <a:pt x="2094" y="2656"/>
                  </a:cubicBezTo>
                  <a:lnTo>
                    <a:pt x="2156" y="2594"/>
                  </a:lnTo>
                  <a:lnTo>
                    <a:pt x="2300" y="2737"/>
                  </a:lnTo>
                  <a:cubicBezTo>
                    <a:pt x="2230" y="2810"/>
                    <a:pt x="2230" y="2926"/>
                    <a:pt x="2302" y="2999"/>
                  </a:cubicBezTo>
                  <a:cubicBezTo>
                    <a:pt x="2338" y="3035"/>
                    <a:pt x="2384" y="3054"/>
                    <a:pt x="2433" y="3054"/>
                  </a:cubicBezTo>
                  <a:cubicBezTo>
                    <a:pt x="2483" y="3054"/>
                    <a:pt x="2530" y="3035"/>
                    <a:pt x="2565" y="2999"/>
                  </a:cubicBezTo>
                  <a:lnTo>
                    <a:pt x="2996" y="2566"/>
                  </a:lnTo>
                  <a:cubicBezTo>
                    <a:pt x="3032" y="2530"/>
                    <a:pt x="3052" y="2484"/>
                    <a:pt x="3052" y="2435"/>
                  </a:cubicBezTo>
                  <a:cubicBezTo>
                    <a:pt x="3051" y="2385"/>
                    <a:pt x="3031" y="2338"/>
                    <a:pt x="2995" y="2303"/>
                  </a:cubicBezTo>
                  <a:cubicBezTo>
                    <a:pt x="2960" y="2267"/>
                    <a:pt x="2914" y="2248"/>
                    <a:pt x="2864" y="2248"/>
                  </a:cubicBezTo>
                  <a:cubicBezTo>
                    <a:pt x="2815" y="2248"/>
                    <a:pt x="2769" y="2267"/>
                    <a:pt x="2735" y="2300"/>
                  </a:cubicBezTo>
                  <a:lnTo>
                    <a:pt x="2591" y="2157"/>
                  </a:lnTo>
                  <a:lnTo>
                    <a:pt x="2654" y="2094"/>
                  </a:lnTo>
                  <a:cubicBezTo>
                    <a:pt x="2727" y="2022"/>
                    <a:pt x="2727" y="1904"/>
                    <a:pt x="2654" y="1831"/>
                  </a:cubicBezTo>
                  <a:cubicBezTo>
                    <a:pt x="2619" y="1796"/>
                    <a:pt x="2572" y="1776"/>
                    <a:pt x="2523" y="1776"/>
                  </a:cubicBezTo>
                  <a:cubicBezTo>
                    <a:pt x="2479" y="1776"/>
                    <a:pt x="2438" y="1792"/>
                    <a:pt x="2405" y="1818"/>
                  </a:cubicBezTo>
                  <a:lnTo>
                    <a:pt x="1252" y="666"/>
                  </a:lnTo>
                  <a:cubicBezTo>
                    <a:pt x="1200" y="614"/>
                    <a:pt x="1132" y="588"/>
                    <a:pt x="1063" y="588"/>
                  </a:cubicBezTo>
                  <a:cubicBezTo>
                    <a:pt x="1005" y="588"/>
                    <a:pt x="946" y="607"/>
                    <a:pt x="897" y="645"/>
                  </a:cubicBezTo>
                  <a:lnTo>
                    <a:pt x="754" y="500"/>
                  </a:lnTo>
                  <a:cubicBezTo>
                    <a:pt x="720" y="467"/>
                    <a:pt x="676" y="450"/>
                    <a:pt x="632" y="450"/>
                  </a:cubicBezTo>
                  <a:cubicBezTo>
                    <a:pt x="609" y="450"/>
                    <a:pt x="586" y="454"/>
                    <a:pt x="564" y="463"/>
                  </a:cubicBezTo>
                  <a:lnTo>
                    <a:pt x="120" y="19"/>
                  </a:lnTo>
                  <a:cubicBezTo>
                    <a:pt x="108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8"/>
            <p:cNvSpPr/>
            <p:nvPr/>
          </p:nvSpPr>
          <p:spPr>
            <a:xfrm flipH="1" rot="-5400000">
              <a:off x="7896695" y="3035776"/>
              <a:ext cx="413952" cy="3000"/>
            </a:xfrm>
            <a:custGeom>
              <a:rect b="b" l="l" r="r" t="t"/>
              <a:pathLst>
                <a:path extrusionOk="0" fill="none" h="1" w="2048">
                  <a:moveTo>
                    <a:pt x="0" y="0"/>
                  </a:moveTo>
                  <a:lnTo>
                    <a:pt x="2048" y="0"/>
                  </a:lnTo>
                </a:path>
              </a:pathLst>
            </a:custGeom>
            <a:noFill/>
            <a:ln cap="rnd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8"/>
            <p:cNvSpPr/>
            <p:nvPr/>
          </p:nvSpPr>
          <p:spPr>
            <a:xfrm rot="5400000">
              <a:off x="8061384" y="3202025"/>
              <a:ext cx="77420" cy="77557"/>
            </a:xfrm>
            <a:custGeom>
              <a:rect b="b" l="l" r="r" t="t"/>
              <a:pathLst>
                <a:path extrusionOk="0" h="567" w="566">
                  <a:moveTo>
                    <a:pt x="283" y="1"/>
                  </a:moveTo>
                  <a:cubicBezTo>
                    <a:pt x="127" y="1"/>
                    <a:pt x="0" y="128"/>
                    <a:pt x="0" y="283"/>
                  </a:cubicBezTo>
                  <a:cubicBezTo>
                    <a:pt x="0" y="440"/>
                    <a:pt x="127" y="567"/>
                    <a:pt x="283" y="567"/>
                  </a:cubicBezTo>
                  <a:cubicBezTo>
                    <a:pt x="439" y="567"/>
                    <a:pt x="565" y="440"/>
                    <a:pt x="565" y="283"/>
                  </a:cubicBezTo>
                  <a:cubicBezTo>
                    <a:pt x="565" y="128"/>
                    <a:pt x="439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7" name="Google Shape;1687;p28"/>
          <p:cNvSpPr txBox="1"/>
          <p:nvPr/>
        </p:nvSpPr>
        <p:spPr>
          <a:xfrm>
            <a:off x="2070726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is r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nged and composed of hydrogen and helium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8" name="Google Shape;1688;p28"/>
          <p:cNvSpPr txBox="1"/>
          <p:nvPr/>
        </p:nvSpPr>
        <p:spPr>
          <a:xfrm>
            <a:off x="3824580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9" name="Google Shape;1689;p28"/>
          <p:cNvSpPr txBox="1"/>
          <p:nvPr/>
        </p:nvSpPr>
        <p:spPr>
          <a:xfrm>
            <a:off x="281500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0" name="Google Shape;1690;p28"/>
          <p:cNvSpPr txBox="1"/>
          <p:nvPr/>
        </p:nvSpPr>
        <p:spPr>
          <a:xfrm>
            <a:off x="446968" y="3232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1" name="Google Shape;1691;p28"/>
          <p:cNvSpPr txBox="1"/>
          <p:nvPr/>
        </p:nvSpPr>
        <p:spPr>
          <a:xfrm>
            <a:off x="3961487" y="3232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2" name="Google Shape;1692;p28"/>
          <p:cNvSpPr txBox="1"/>
          <p:nvPr/>
        </p:nvSpPr>
        <p:spPr>
          <a:xfrm>
            <a:off x="2262424" y="3232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3" name="Google Shape;1693;p28"/>
          <p:cNvSpPr txBox="1"/>
          <p:nvPr/>
        </p:nvSpPr>
        <p:spPr>
          <a:xfrm>
            <a:off x="5457000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4" name="Google Shape;1694;p28"/>
          <p:cNvSpPr txBox="1"/>
          <p:nvPr/>
        </p:nvSpPr>
        <p:spPr>
          <a:xfrm>
            <a:off x="5708249" y="3232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5" name="Google Shape;1695;p28"/>
          <p:cNvSpPr txBox="1"/>
          <p:nvPr/>
        </p:nvSpPr>
        <p:spPr>
          <a:xfrm>
            <a:off x="7452361" y="32324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96" name="Google Shape;1696;p28"/>
          <p:cNvSpPr txBox="1"/>
          <p:nvPr/>
        </p:nvSpPr>
        <p:spPr>
          <a:xfrm>
            <a:off x="7147200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7" name="Google Shape;1697;p28"/>
          <p:cNvSpPr txBox="1"/>
          <p:nvPr/>
        </p:nvSpPr>
        <p:spPr>
          <a:xfrm>
            <a:off x="3841583" y="3637725"/>
            <a:ext cx="16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it is the second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2" name="Google Shape;1702;p29"/>
          <p:cNvGrpSpPr/>
          <p:nvPr/>
        </p:nvGrpSpPr>
        <p:grpSpPr>
          <a:xfrm>
            <a:off x="536545" y="1492392"/>
            <a:ext cx="1226308" cy="2379952"/>
            <a:chOff x="536545" y="1492392"/>
            <a:chExt cx="1226308" cy="2379952"/>
          </a:xfrm>
        </p:grpSpPr>
        <p:sp>
          <p:nvSpPr>
            <p:cNvPr id="1703" name="Google Shape;1703;p29"/>
            <p:cNvSpPr/>
            <p:nvPr/>
          </p:nvSpPr>
          <p:spPr>
            <a:xfrm>
              <a:off x="536545" y="1828606"/>
              <a:ext cx="1226308" cy="2043738"/>
            </a:xfrm>
            <a:custGeom>
              <a:rect b="b" l="l" r="r" t="t"/>
              <a:pathLst>
                <a:path extrusionOk="0" h="12516" w="7510">
                  <a:moveTo>
                    <a:pt x="799" y="0"/>
                  </a:moveTo>
                  <a:cubicBezTo>
                    <a:pt x="358" y="0"/>
                    <a:pt x="1" y="356"/>
                    <a:pt x="1" y="798"/>
                  </a:cubicBezTo>
                  <a:lnTo>
                    <a:pt x="1" y="11436"/>
                  </a:lnTo>
                  <a:cubicBezTo>
                    <a:pt x="1" y="12033"/>
                    <a:pt x="485" y="12516"/>
                    <a:pt x="1080" y="12516"/>
                  </a:cubicBezTo>
                  <a:lnTo>
                    <a:pt x="6429" y="12516"/>
                  </a:lnTo>
                  <a:cubicBezTo>
                    <a:pt x="7027" y="12516"/>
                    <a:pt x="7510" y="12033"/>
                    <a:pt x="7510" y="11436"/>
                  </a:cubicBezTo>
                  <a:lnTo>
                    <a:pt x="7510" y="798"/>
                  </a:lnTo>
                  <a:cubicBezTo>
                    <a:pt x="7510" y="356"/>
                    <a:pt x="7153" y="0"/>
                    <a:pt x="6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77694" y="1492392"/>
              <a:ext cx="1143683" cy="1041953"/>
            </a:xfrm>
            <a:custGeom>
              <a:rect b="b" l="l" r="r" t="t"/>
              <a:pathLst>
                <a:path extrusionOk="0" h="6381" w="7004">
                  <a:moveTo>
                    <a:pt x="3502" y="1"/>
                  </a:moveTo>
                  <a:cubicBezTo>
                    <a:pt x="2686" y="1"/>
                    <a:pt x="1869" y="312"/>
                    <a:pt x="1247" y="935"/>
                  </a:cubicBezTo>
                  <a:cubicBezTo>
                    <a:pt x="0" y="2181"/>
                    <a:pt x="0" y="4201"/>
                    <a:pt x="1247" y="5446"/>
                  </a:cubicBezTo>
                  <a:cubicBezTo>
                    <a:pt x="1869" y="6069"/>
                    <a:pt x="2686" y="6380"/>
                    <a:pt x="3502" y="6380"/>
                  </a:cubicBezTo>
                  <a:cubicBezTo>
                    <a:pt x="4318" y="6380"/>
                    <a:pt x="5134" y="6069"/>
                    <a:pt x="5757" y="5446"/>
                  </a:cubicBezTo>
                  <a:cubicBezTo>
                    <a:pt x="7003" y="4201"/>
                    <a:pt x="7003" y="2181"/>
                    <a:pt x="5757" y="935"/>
                  </a:cubicBezTo>
                  <a:cubicBezTo>
                    <a:pt x="5134" y="312"/>
                    <a:pt x="4318" y="1"/>
                    <a:pt x="3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774785" y="1638209"/>
              <a:ext cx="749828" cy="749828"/>
            </a:xfrm>
            <a:custGeom>
              <a:rect b="b" l="l" r="r" t="t"/>
              <a:pathLst>
                <a:path extrusionOk="0" h="4592" w="4592">
                  <a:moveTo>
                    <a:pt x="2296" y="1"/>
                  </a:moveTo>
                  <a:cubicBezTo>
                    <a:pt x="1028" y="1"/>
                    <a:pt x="1" y="1028"/>
                    <a:pt x="1" y="2296"/>
                  </a:cubicBezTo>
                  <a:cubicBezTo>
                    <a:pt x="1" y="3564"/>
                    <a:pt x="1028" y="4592"/>
                    <a:pt x="2296" y="4592"/>
                  </a:cubicBezTo>
                  <a:cubicBezTo>
                    <a:pt x="3564" y="4592"/>
                    <a:pt x="4592" y="3564"/>
                    <a:pt x="4592" y="2296"/>
                  </a:cubicBezTo>
                  <a:cubicBezTo>
                    <a:pt x="4592" y="1028"/>
                    <a:pt x="3564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9"/>
            <p:cNvSpPr/>
            <p:nvPr/>
          </p:nvSpPr>
          <p:spPr>
            <a:xfrm flipH="1">
              <a:off x="979826" y="1821028"/>
              <a:ext cx="339750" cy="422101"/>
            </a:xfrm>
            <a:custGeom>
              <a:rect b="b" l="l" r="r" t="t"/>
              <a:pathLst>
                <a:path extrusionOk="0" h="1789" w="1440">
                  <a:moveTo>
                    <a:pt x="851" y="96"/>
                  </a:moveTo>
                  <a:lnTo>
                    <a:pt x="851" y="703"/>
                  </a:lnTo>
                  <a:lnTo>
                    <a:pt x="851" y="792"/>
                  </a:lnTo>
                  <a:lnTo>
                    <a:pt x="896" y="869"/>
                  </a:lnTo>
                  <a:lnTo>
                    <a:pt x="1013" y="1069"/>
                  </a:lnTo>
                  <a:cubicBezTo>
                    <a:pt x="1033" y="1105"/>
                    <a:pt x="1060" y="1151"/>
                    <a:pt x="1086" y="1199"/>
                  </a:cubicBezTo>
                  <a:lnTo>
                    <a:pt x="896" y="1199"/>
                  </a:lnTo>
                  <a:lnTo>
                    <a:pt x="896" y="1198"/>
                  </a:lnTo>
                  <a:lnTo>
                    <a:pt x="355" y="1198"/>
                  </a:lnTo>
                  <a:cubicBezTo>
                    <a:pt x="382" y="1151"/>
                    <a:pt x="409" y="1105"/>
                    <a:pt x="429" y="1069"/>
                  </a:cubicBezTo>
                  <a:lnTo>
                    <a:pt x="547" y="866"/>
                  </a:lnTo>
                  <a:lnTo>
                    <a:pt x="589" y="792"/>
                  </a:lnTo>
                  <a:lnTo>
                    <a:pt x="589" y="703"/>
                  </a:lnTo>
                  <a:lnTo>
                    <a:pt x="589" y="96"/>
                  </a:lnTo>
                  <a:close/>
                  <a:moveTo>
                    <a:pt x="527" y="0"/>
                  </a:moveTo>
                  <a:cubicBezTo>
                    <a:pt x="499" y="0"/>
                    <a:pt x="478" y="23"/>
                    <a:pt x="478" y="49"/>
                  </a:cubicBezTo>
                  <a:cubicBezTo>
                    <a:pt x="478" y="76"/>
                    <a:pt x="500" y="97"/>
                    <a:pt x="527" y="97"/>
                  </a:cubicBezTo>
                  <a:lnTo>
                    <a:pt x="547" y="97"/>
                  </a:lnTo>
                  <a:lnTo>
                    <a:pt x="547" y="778"/>
                  </a:lnTo>
                  <a:lnTo>
                    <a:pt x="429" y="981"/>
                  </a:lnTo>
                  <a:cubicBezTo>
                    <a:pt x="380" y="1066"/>
                    <a:pt x="303" y="1201"/>
                    <a:pt x="253" y="1284"/>
                  </a:cubicBezTo>
                  <a:lnTo>
                    <a:pt x="49" y="1637"/>
                  </a:lnTo>
                  <a:cubicBezTo>
                    <a:pt x="1" y="1721"/>
                    <a:pt x="41" y="1789"/>
                    <a:pt x="136" y="1789"/>
                  </a:cubicBezTo>
                  <a:lnTo>
                    <a:pt x="1302" y="1789"/>
                  </a:lnTo>
                  <a:cubicBezTo>
                    <a:pt x="1400" y="1789"/>
                    <a:pt x="1439" y="1721"/>
                    <a:pt x="1391" y="1637"/>
                  </a:cubicBezTo>
                  <a:lnTo>
                    <a:pt x="1187" y="1284"/>
                  </a:lnTo>
                  <a:cubicBezTo>
                    <a:pt x="1137" y="1201"/>
                    <a:pt x="1060" y="1064"/>
                    <a:pt x="1011" y="981"/>
                  </a:cubicBezTo>
                  <a:lnTo>
                    <a:pt x="895" y="781"/>
                  </a:lnTo>
                  <a:lnTo>
                    <a:pt x="895" y="97"/>
                  </a:lnTo>
                  <a:lnTo>
                    <a:pt x="913" y="97"/>
                  </a:lnTo>
                  <a:cubicBezTo>
                    <a:pt x="941" y="97"/>
                    <a:pt x="962" y="76"/>
                    <a:pt x="962" y="49"/>
                  </a:cubicBezTo>
                  <a:cubicBezTo>
                    <a:pt x="962" y="22"/>
                    <a:pt x="941" y="0"/>
                    <a:pt x="9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7" name="Google Shape;1707;p29"/>
          <p:cNvGrpSpPr/>
          <p:nvPr/>
        </p:nvGrpSpPr>
        <p:grpSpPr>
          <a:xfrm>
            <a:off x="2270996" y="1804275"/>
            <a:ext cx="1226308" cy="2380115"/>
            <a:chOff x="2270996" y="1804275"/>
            <a:chExt cx="1226308" cy="2380115"/>
          </a:xfrm>
        </p:grpSpPr>
        <p:sp>
          <p:nvSpPr>
            <p:cNvPr id="1708" name="Google Shape;1708;p29"/>
            <p:cNvSpPr/>
            <p:nvPr/>
          </p:nvSpPr>
          <p:spPr>
            <a:xfrm>
              <a:off x="2270996" y="1804275"/>
              <a:ext cx="1226308" cy="2044064"/>
            </a:xfrm>
            <a:custGeom>
              <a:rect b="b" l="l" r="r" t="t"/>
              <a:pathLst>
                <a:path extrusionOk="0" h="12518" w="7510">
                  <a:moveTo>
                    <a:pt x="501" y="1"/>
                  </a:moveTo>
                  <a:cubicBezTo>
                    <a:pt x="224" y="1"/>
                    <a:pt x="0" y="224"/>
                    <a:pt x="0" y="500"/>
                  </a:cubicBezTo>
                  <a:lnTo>
                    <a:pt x="0" y="12300"/>
                  </a:lnTo>
                  <a:cubicBezTo>
                    <a:pt x="0" y="12420"/>
                    <a:pt x="97" y="12517"/>
                    <a:pt x="218" y="12517"/>
                  </a:cubicBezTo>
                  <a:lnTo>
                    <a:pt x="7292" y="12517"/>
                  </a:lnTo>
                  <a:cubicBezTo>
                    <a:pt x="7412" y="12517"/>
                    <a:pt x="7509" y="12420"/>
                    <a:pt x="7509" y="12300"/>
                  </a:cubicBezTo>
                  <a:lnTo>
                    <a:pt x="7509" y="500"/>
                  </a:lnTo>
                  <a:cubicBezTo>
                    <a:pt x="7509" y="224"/>
                    <a:pt x="7285" y="1"/>
                    <a:pt x="7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2291785" y="3142437"/>
              <a:ext cx="1143683" cy="1041953"/>
            </a:xfrm>
            <a:custGeom>
              <a:rect b="b" l="l" r="r" t="t"/>
              <a:pathLst>
                <a:path extrusionOk="0" h="6381" w="7004">
                  <a:moveTo>
                    <a:pt x="3502" y="1"/>
                  </a:moveTo>
                  <a:cubicBezTo>
                    <a:pt x="2686" y="1"/>
                    <a:pt x="1869" y="312"/>
                    <a:pt x="1246" y="936"/>
                  </a:cubicBezTo>
                  <a:cubicBezTo>
                    <a:pt x="1" y="2181"/>
                    <a:pt x="1" y="4201"/>
                    <a:pt x="1246" y="5446"/>
                  </a:cubicBezTo>
                  <a:cubicBezTo>
                    <a:pt x="1869" y="6069"/>
                    <a:pt x="2686" y="6380"/>
                    <a:pt x="3502" y="6380"/>
                  </a:cubicBezTo>
                  <a:cubicBezTo>
                    <a:pt x="4319" y="6380"/>
                    <a:pt x="5135" y="6069"/>
                    <a:pt x="5757" y="5446"/>
                  </a:cubicBezTo>
                  <a:cubicBezTo>
                    <a:pt x="7004" y="4201"/>
                    <a:pt x="7004" y="2181"/>
                    <a:pt x="5757" y="936"/>
                  </a:cubicBezTo>
                  <a:cubicBezTo>
                    <a:pt x="5135" y="312"/>
                    <a:pt x="4319" y="1"/>
                    <a:pt x="3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2452135" y="3288418"/>
              <a:ext cx="823145" cy="749991"/>
            </a:xfrm>
            <a:custGeom>
              <a:rect b="b" l="l" r="r" t="t"/>
              <a:pathLst>
                <a:path extrusionOk="0" h="4593" w="5041">
                  <a:moveTo>
                    <a:pt x="2520" y="1"/>
                  </a:moveTo>
                  <a:cubicBezTo>
                    <a:pt x="1932" y="1"/>
                    <a:pt x="1345" y="225"/>
                    <a:pt x="896" y="673"/>
                  </a:cubicBezTo>
                  <a:cubicBezTo>
                    <a:pt x="0" y="1570"/>
                    <a:pt x="0" y="3023"/>
                    <a:pt x="896" y="3920"/>
                  </a:cubicBezTo>
                  <a:cubicBezTo>
                    <a:pt x="1345" y="4369"/>
                    <a:pt x="1932" y="4593"/>
                    <a:pt x="2520" y="4593"/>
                  </a:cubicBezTo>
                  <a:cubicBezTo>
                    <a:pt x="3107" y="4593"/>
                    <a:pt x="3695" y="4369"/>
                    <a:pt x="4143" y="3920"/>
                  </a:cubicBezTo>
                  <a:cubicBezTo>
                    <a:pt x="5040" y="3023"/>
                    <a:pt x="5040" y="1570"/>
                    <a:pt x="4143" y="673"/>
                  </a:cubicBezTo>
                  <a:cubicBezTo>
                    <a:pt x="3695" y="225"/>
                    <a:pt x="3107" y="1"/>
                    <a:pt x="2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9"/>
            <p:cNvSpPr/>
            <p:nvPr/>
          </p:nvSpPr>
          <p:spPr>
            <a:xfrm flipH="1">
              <a:off x="2741175" y="3412175"/>
              <a:ext cx="245400" cy="490273"/>
            </a:xfrm>
            <a:custGeom>
              <a:rect b="b" l="l" r="r" t="t"/>
              <a:pathLst>
                <a:path extrusionOk="0" h="1812" w="907">
                  <a:moveTo>
                    <a:pt x="851" y="714"/>
                  </a:moveTo>
                  <a:lnTo>
                    <a:pt x="851" y="1213"/>
                  </a:lnTo>
                  <a:lnTo>
                    <a:pt x="59" y="1213"/>
                  </a:lnTo>
                  <a:lnTo>
                    <a:pt x="59" y="714"/>
                  </a:lnTo>
                  <a:close/>
                  <a:moveTo>
                    <a:pt x="311" y="1"/>
                  </a:moveTo>
                  <a:cubicBezTo>
                    <a:pt x="242" y="1"/>
                    <a:pt x="186" y="57"/>
                    <a:pt x="186" y="126"/>
                  </a:cubicBezTo>
                  <a:lnTo>
                    <a:pt x="186" y="261"/>
                  </a:lnTo>
                  <a:cubicBezTo>
                    <a:pt x="186" y="318"/>
                    <a:pt x="226" y="366"/>
                    <a:pt x="278" y="380"/>
                  </a:cubicBezTo>
                  <a:lnTo>
                    <a:pt x="246" y="380"/>
                  </a:lnTo>
                  <a:lnTo>
                    <a:pt x="246" y="521"/>
                  </a:lnTo>
                  <a:lnTo>
                    <a:pt x="156" y="521"/>
                  </a:lnTo>
                  <a:cubicBezTo>
                    <a:pt x="71" y="521"/>
                    <a:pt x="0" y="591"/>
                    <a:pt x="0" y="677"/>
                  </a:cubicBezTo>
                  <a:lnTo>
                    <a:pt x="0" y="1655"/>
                  </a:lnTo>
                  <a:cubicBezTo>
                    <a:pt x="0" y="1742"/>
                    <a:pt x="71" y="1812"/>
                    <a:pt x="156" y="1812"/>
                  </a:cubicBezTo>
                  <a:lnTo>
                    <a:pt x="748" y="1812"/>
                  </a:lnTo>
                  <a:cubicBezTo>
                    <a:pt x="834" y="1812"/>
                    <a:pt x="905" y="1741"/>
                    <a:pt x="905" y="1655"/>
                  </a:cubicBezTo>
                  <a:lnTo>
                    <a:pt x="905" y="677"/>
                  </a:lnTo>
                  <a:cubicBezTo>
                    <a:pt x="907" y="591"/>
                    <a:pt x="836" y="521"/>
                    <a:pt x="751" y="521"/>
                  </a:cubicBezTo>
                  <a:lnTo>
                    <a:pt x="661" y="521"/>
                  </a:lnTo>
                  <a:lnTo>
                    <a:pt x="661" y="380"/>
                  </a:lnTo>
                  <a:lnTo>
                    <a:pt x="630" y="380"/>
                  </a:lnTo>
                  <a:cubicBezTo>
                    <a:pt x="683" y="366"/>
                    <a:pt x="722" y="318"/>
                    <a:pt x="722" y="261"/>
                  </a:cubicBezTo>
                  <a:lnTo>
                    <a:pt x="722" y="126"/>
                  </a:lnTo>
                  <a:cubicBezTo>
                    <a:pt x="722" y="57"/>
                    <a:pt x="665" y="1"/>
                    <a:pt x="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" name="Google Shape;1712;p29"/>
          <p:cNvGrpSpPr/>
          <p:nvPr/>
        </p:nvGrpSpPr>
        <p:grpSpPr>
          <a:xfrm>
            <a:off x="5699504" y="1804275"/>
            <a:ext cx="1226308" cy="2380115"/>
            <a:chOff x="5699504" y="1804275"/>
            <a:chExt cx="1226308" cy="2380115"/>
          </a:xfrm>
        </p:grpSpPr>
        <p:sp>
          <p:nvSpPr>
            <p:cNvPr id="1713" name="Google Shape;1713;p29"/>
            <p:cNvSpPr/>
            <p:nvPr/>
          </p:nvSpPr>
          <p:spPr>
            <a:xfrm>
              <a:off x="5699504" y="1804275"/>
              <a:ext cx="1226308" cy="2044064"/>
            </a:xfrm>
            <a:custGeom>
              <a:rect b="b" l="l" r="r" t="t"/>
              <a:pathLst>
                <a:path extrusionOk="0" h="12518" w="7510">
                  <a:moveTo>
                    <a:pt x="538" y="1"/>
                  </a:moveTo>
                  <a:cubicBezTo>
                    <a:pt x="242" y="1"/>
                    <a:pt x="0" y="241"/>
                    <a:pt x="0" y="539"/>
                  </a:cubicBezTo>
                  <a:lnTo>
                    <a:pt x="0" y="12262"/>
                  </a:lnTo>
                  <a:cubicBezTo>
                    <a:pt x="0" y="12403"/>
                    <a:pt x="115" y="12517"/>
                    <a:pt x="256" y="12517"/>
                  </a:cubicBezTo>
                  <a:lnTo>
                    <a:pt x="7253" y="12517"/>
                  </a:lnTo>
                  <a:cubicBezTo>
                    <a:pt x="7394" y="12517"/>
                    <a:pt x="7509" y="12403"/>
                    <a:pt x="7509" y="12262"/>
                  </a:cubicBezTo>
                  <a:lnTo>
                    <a:pt x="7509" y="539"/>
                  </a:lnTo>
                  <a:cubicBezTo>
                    <a:pt x="7509" y="241"/>
                    <a:pt x="7267" y="1"/>
                    <a:pt x="6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5740326" y="3142437"/>
              <a:ext cx="1143683" cy="1041953"/>
            </a:xfrm>
            <a:custGeom>
              <a:rect b="b" l="l" r="r" t="t"/>
              <a:pathLst>
                <a:path extrusionOk="0" h="6381" w="7004">
                  <a:moveTo>
                    <a:pt x="3502" y="1"/>
                  </a:moveTo>
                  <a:cubicBezTo>
                    <a:pt x="2686" y="1"/>
                    <a:pt x="1870" y="312"/>
                    <a:pt x="1247" y="936"/>
                  </a:cubicBezTo>
                  <a:cubicBezTo>
                    <a:pt x="1" y="2181"/>
                    <a:pt x="1" y="4201"/>
                    <a:pt x="1247" y="5446"/>
                  </a:cubicBezTo>
                  <a:cubicBezTo>
                    <a:pt x="1870" y="6069"/>
                    <a:pt x="2686" y="6380"/>
                    <a:pt x="3502" y="6380"/>
                  </a:cubicBezTo>
                  <a:cubicBezTo>
                    <a:pt x="4318" y="6380"/>
                    <a:pt x="5135" y="6069"/>
                    <a:pt x="5757" y="5446"/>
                  </a:cubicBezTo>
                  <a:cubicBezTo>
                    <a:pt x="7003" y="4201"/>
                    <a:pt x="7003" y="2181"/>
                    <a:pt x="5757" y="936"/>
                  </a:cubicBezTo>
                  <a:cubicBezTo>
                    <a:pt x="5135" y="312"/>
                    <a:pt x="4318" y="1"/>
                    <a:pt x="3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5900677" y="3288418"/>
              <a:ext cx="823145" cy="749991"/>
            </a:xfrm>
            <a:custGeom>
              <a:rect b="b" l="l" r="r" t="t"/>
              <a:pathLst>
                <a:path extrusionOk="0" h="4593" w="5041">
                  <a:moveTo>
                    <a:pt x="2520" y="1"/>
                  </a:moveTo>
                  <a:cubicBezTo>
                    <a:pt x="1933" y="1"/>
                    <a:pt x="1346" y="225"/>
                    <a:pt x="897" y="674"/>
                  </a:cubicBezTo>
                  <a:cubicBezTo>
                    <a:pt x="0" y="1570"/>
                    <a:pt x="0" y="3023"/>
                    <a:pt x="897" y="3920"/>
                  </a:cubicBezTo>
                  <a:cubicBezTo>
                    <a:pt x="1346" y="4369"/>
                    <a:pt x="1933" y="4593"/>
                    <a:pt x="2520" y="4593"/>
                  </a:cubicBezTo>
                  <a:cubicBezTo>
                    <a:pt x="3108" y="4593"/>
                    <a:pt x="3695" y="4369"/>
                    <a:pt x="4144" y="3920"/>
                  </a:cubicBezTo>
                  <a:cubicBezTo>
                    <a:pt x="5040" y="3023"/>
                    <a:pt x="5040" y="1570"/>
                    <a:pt x="4144" y="674"/>
                  </a:cubicBezTo>
                  <a:cubicBezTo>
                    <a:pt x="3695" y="225"/>
                    <a:pt x="3108" y="1"/>
                    <a:pt x="2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9"/>
            <p:cNvSpPr/>
            <p:nvPr/>
          </p:nvSpPr>
          <p:spPr>
            <a:xfrm flipH="1">
              <a:off x="6079323" y="3438653"/>
              <a:ext cx="476225" cy="409901"/>
            </a:xfrm>
            <a:custGeom>
              <a:rect b="b" l="l" r="r" t="t"/>
              <a:pathLst>
                <a:path extrusionOk="0" h="1731" w="2011">
                  <a:moveTo>
                    <a:pt x="1045" y="167"/>
                  </a:moveTo>
                  <a:lnTo>
                    <a:pt x="1045" y="252"/>
                  </a:lnTo>
                  <a:lnTo>
                    <a:pt x="1134" y="252"/>
                  </a:lnTo>
                  <a:lnTo>
                    <a:pt x="1134" y="340"/>
                  </a:lnTo>
                  <a:lnTo>
                    <a:pt x="1045" y="340"/>
                  </a:lnTo>
                  <a:lnTo>
                    <a:pt x="1045" y="425"/>
                  </a:lnTo>
                  <a:cubicBezTo>
                    <a:pt x="1031" y="424"/>
                    <a:pt x="1018" y="423"/>
                    <a:pt x="1004" y="423"/>
                  </a:cubicBezTo>
                  <a:cubicBezTo>
                    <a:pt x="988" y="423"/>
                    <a:pt x="973" y="423"/>
                    <a:pt x="957" y="425"/>
                  </a:cubicBezTo>
                  <a:lnTo>
                    <a:pt x="957" y="340"/>
                  </a:lnTo>
                  <a:lnTo>
                    <a:pt x="877" y="340"/>
                  </a:lnTo>
                  <a:lnTo>
                    <a:pt x="877" y="252"/>
                  </a:lnTo>
                  <a:lnTo>
                    <a:pt x="957" y="252"/>
                  </a:lnTo>
                  <a:lnTo>
                    <a:pt x="957" y="167"/>
                  </a:lnTo>
                  <a:close/>
                  <a:moveTo>
                    <a:pt x="1005" y="1"/>
                  </a:moveTo>
                  <a:cubicBezTo>
                    <a:pt x="768" y="1"/>
                    <a:pt x="575" y="37"/>
                    <a:pt x="575" y="82"/>
                  </a:cubicBezTo>
                  <a:cubicBezTo>
                    <a:pt x="575" y="83"/>
                    <a:pt x="576" y="85"/>
                    <a:pt x="576" y="87"/>
                  </a:cubicBezTo>
                  <a:lnTo>
                    <a:pt x="576" y="88"/>
                  </a:lnTo>
                  <a:lnTo>
                    <a:pt x="640" y="495"/>
                  </a:lnTo>
                  <a:cubicBezTo>
                    <a:pt x="608" y="582"/>
                    <a:pt x="554" y="694"/>
                    <a:pt x="461" y="815"/>
                  </a:cubicBezTo>
                  <a:cubicBezTo>
                    <a:pt x="461" y="815"/>
                    <a:pt x="514" y="981"/>
                    <a:pt x="775" y="1037"/>
                  </a:cubicBezTo>
                  <a:cubicBezTo>
                    <a:pt x="785" y="1153"/>
                    <a:pt x="795" y="1291"/>
                    <a:pt x="784" y="1298"/>
                  </a:cubicBezTo>
                  <a:cubicBezTo>
                    <a:pt x="769" y="1312"/>
                    <a:pt x="230" y="1469"/>
                    <a:pt x="93" y="1594"/>
                  </a:cubicBezTo>
                  <a:cubicBezTo>
                    <a:pt x="72" y="1613"/>
                    <a:pt x="35" y="1663"/>
                    <a:pt x="1" y="1731"/>
                  </a:cubicBezTo>
                  <a:lnTo>
                    <a:pt x="2010" y="1731"/>
                  </a:lnTo>
                  <a:cubicBezTo>
                    <a:pt x="1974" y="1661"/>
                    <a:pt x="1939" y="1612"/>
                    <a:pt x="1916" y="1593"/>
                  </a:cubicBezTo>
                  <a:cubicBezTo>
                    <a:pt x="1780" y="1467"/>
                    <a:pt x="1241" y="1311"/>
                    <a:pt x="1224" y="1297"/>
                  </a:cubicBezTo>
                  <a:cubicBezTo>
                    <a:pt x="1215" y="1288"/>
                    <a:pt x="1224" y="1152"/>
                    <a:pt x="1234" y="1036"/>
                  </a:cubicBezTo>
                  <a:cubicBezTo>
                    <a:pt x="1499" y="981"/>
                    <a:pt x="1552" y="814"/>
                    <a:pt x="1552" y="814"/>
                  </a:cubicBezTo>
                  <a:cubicBezTo>
                    <a:pt x="1458" y="691"/>
                    <a:pt x="1402" y="576"/>
                    <a:pt x="1372" y="489"/>
                  </a:cubicBezTo>
                  <a:lnTo>
                    <a:pt x="1435" y="85"/>
                  </a:lnTo>
                  <a:lnTo>
                    <a:pt x="1437" y="82"/>
                  </a:lnTo>
                  <a:cubicBezTo>
                    <a:pt x="1437" y="37"/>
                    <a:pt x="1244" y="1"/>
                    <a:pt x="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29"/>
          <p:cNvGrpSpPr/>
          <p:nvPr/>
        </p:nvGrpSpPr>
        <p:grpSpPr>
          <a:xfrm>
            <a:off x="3985250" y="1492392"/>
            <a:ext cx="1226308" cy="2379952"/>
            <a:chOff x="3985250" y="1492392"/>
            <a:chExt cx="1226308" cy="2379952"/>
          </a:xfrm>
        </p:grpSpPr>
        <p:sp>
          <p:nvSpPr>
            <p:cNvPr id="1718" name="Google Shape;1718;p29"/>
            <p:cNvSpPr/>
            <p:nvPr/>
          </p:nvSpPr>
          <p:spPr>
            <a:xfrm>
              <a:off x="3985250" y="1828606"/>
              <a:ext cx="1226308" cy="2043738"/>
            </a:xfrm>
            <a:custGeom>
              <a:rect b="b" l="l" r="r" t="t"/>
              <a:pathLst>
                <a:path extrusionOk="0" h="12516" w="7510">
                  <a:moveTo>
                    <a:pt x="786" y="0"/>
                  </a:moveTo>
                  <a:cubicBezTo>
                    <a:pt x="353" y="0"/>
                    <a:pt x="1" y="351"/>
                    <a:pt x="1" y="785"/>
                  </a:cubicBezTo>
                  <a:lnTo>
                    <a:pt x="1" y="11447"/>
                  </a:lnTo>
                  <a:cubicBezTo>
                    <a:pt x="1" y="12038"/>
                    <a:pt x="480" y="12516"/>
                    <a:pt x="1069" y="12516"/>
                  </a:cubicBezTo>
                  <a:lnTo>
                    <a:pt x="6442" y="12516"/>
                  </a:lnTo>
                  <a:cubicBezTo>
                    <a:pt x="7031" y="12516"/>
                    <a:pt x="7510" y="12038"/>
                    <a:pt x="7509" y="11447"/>
                  </a:cubicBezTo>
                  <a:lnTo>
                    <a:pt x="7509" y="785"/>
                  </a:lnTo>
                  <a:cubicBezTo>
                    <a:pt x="7509" y="351"/>
                    <a:pt x="7157" y="0"/>
                    <a:pt x="6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026399" y="1492392"/>
              <a:ext cx="1143520" cy="1041953"/>
            </a:xfrm>
            <a:custGeom>
              <a:rect b="b" l="l" r="r" t="t"/>
              <a:pathLst>
                <a:path extrusionOk="0" h="6381" w="7003">
                  <a:moveTo>
                    <a:pt x="3501" y="1"/>
                  </a:moveTo>
                  <a:cubicBezTo>
                    <a:pt x="2684" y="1"/>
                    <a:pt x="1868" y="312"/>
                    <a:pt x="1246" y="936"/>
                  </a:cubicBezTo>
                  <a:cubicBezTo>
                    <a:pt x="0" y="2181"/>
                    <a:pt x="0" y="4201"/>
                    <a:pt x="1246" y="5446"/>
                  </a:cubicBezTo>
                  <a:cubicBezTo>
                    <a:pt x="1868" y="6069"/>
                    <a:pt x="2684" y="6380"/>
                    <a:pt x="3501" y="6380"/>
                  </a:cubicBezTo>
                  <a:cubicBezTo>
                    <a:pt x="4317" y="6380"/>
                    <a:pt x="5134" y="6069"/>
                    <a:pt x="5757" y="5446"/>
                  </a:cubicBezTo>
                  <a:cubicBezTo>
                    <a:pt x="7002" y="4201"/>
                    <a:pt x="7002" y="2181"/>
                    <a:pt x="5757" y="936"/>
                  </a:cubicBezTo>
                  <a:cubicBezTo>
                    <a:pt x="5134" y="312"/>
                    <a:pt x="4317" y="1"/>
                    <a:pt x="3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4186586" y="1638373"/>
              <a:ext cx="822982" cy="749991"/>
            </a:xfrm>
            <a:custGeom>
              <a:rect b="b" l="l" r="r" t="t"/>
              <a:pathLst>
                <a:path extrusionOk="0" h="4593" w="5040">
                  <a:moveTo>
                    <a:pt x="2520" y="1"/>
                  </a:moveTo>
                  <a:cubicBezTo>
                    <a:pt x="1933" y="1"/>
                    <a:pt x="1345" y="225"/>
                    <a:pt x="897" y="673"/>
                  </a:cubicBezTo>
                  <a:cubicBezTo>
                    <a:pt x="1" y="1570"/>
                    <a:pt x="1" y="3023"/>
                    <a:pt x="897" y="3919"/>
                  </a:cubicBezTo>
                  <a:cubicBezTo>
                    <a:pt x="1345" y="4368"/>
                    <a:pt x="1933" y="4592"/>
                    <a:pt x="2520" y="4592"/>
                  </a:cubicBezTo>
                  <a:cubicBezTo>
                    <a:pt x="3108" y="4592"/>
                    <a:pt x="3695" y="4368"/>
                    <a:pt x="4143" y="3919"/>
                  </a:cubicBezTo>
                  <a:cubicBezTo>
                    <a:pt x="5040" y="3023"/>
                    <a:pt x="5040" y="1570"/>
                    <a:pt x="4143" y="673"/>
                  </a:cubicBezTo>
                  <a:cubicBezTo>
                    <a:pt x="3695" y="225"/>
                    <a:pt x="3108" y="1"/>
                    <a:pt x="2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1" name="Google Shape;1721;p29"/>
            <p:cNvGrpSpPr/>
            <p:nvPr/>
          </p:nvGrpSpPr>
          <p:grpSpPr>
            <a:xfrm>
              <a:off x="4441110" y="1835673"/>
              <a:ext cx="314216" cy="384250"/>
              <a:chOff x="2955046" y="6038572"/>
              <a:chExt cx="195238" cy="238739"/>
            </a:xfrm>
          </p:grpSpPr>
          <p:sp>
            <p:nvSpPr>
              <p:cNvPr id="1722" name="Google Shape;1722;p29"/>
              <p:cNvSpPr/>
              <p:nvPr/>
            </p:nvSpPr>
            <p:spPr>
              <a:xfrm flipH="1">
                <a:off x="3059056" y="6154124"/>
                <a:ext cx="91228" cy="123187"/>
              </a:xfrm>
              <a:custGeom>
                <a:rect b="b" l="l" r="r" t="t"/>
                <a:pathLst>
                  <a:path extrusionOk="0" h="848" w="628">
                    <a:moveTo>
                      <a:pt x="0" y="1"/>
                    </a:moveTo>
                    <a:lnTo>
                      <a:pt x="0" y="535"/>
                    </a:lnTo>
                    <a:cubicBezTo>
                      <a:pt x="0" y="708"/>
                      <a:pt x="139" y="848"/>
                      <a:pt x="313" y="848"/>
                    </a:cubicBezTo>
                    <a:cubicBezTo>
                      <a:pt x="487" y="848"/>
                      <a:pt x="627" y="708"/>
                      <a:pt x="627" y="535"/>
                    </a:cubicBezTo>
                    <a:lnTo>
                      <a:pt x="6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29"/>
              <p:cNvSpPr/>
              <p:nvPr/>
            </p:nvSpPr>
            <p:spPr>
              <a:xfrm flipH="1">
                <a:off x="3020851" y="6153107"/>
                <a:ext cx="35300" cy="122896"/>
              </a:xfrm>
              <a:custGeom>
                <a:rect b="b" l="l" r="r" t="t"/>
                <a:pathLst>
                  <a:path extrusionOk="0" h="846" w="243">
                    <a:moveTo>
                      <a:pt x="242" y="1"/>
                    </a:moveTo>
                    <a:cubicBezTo>
                      <a:pt x="170" y="7"/>
                      <a:pt x="103" y="29"/>
                      <a:pt x="47" y="65"/>
                    </a:cubicBezTo>
                    <a:lnTo>
                      <a:pt x="47" y="584"/>
                    </a:lnTo>
                    <a:cubicBezTo>
                      <a:pt x="47" y="643"/>
                      <a:pt x="31" y="699"/>
                      <a:pt x="1" y="746"/>
                    </a:cubicBezTo>
                    <a:cubicBezTo>
                      <a:pt x="67" y="803"/>
                      <a:pt x="150" y="839"/>
                      <a:pt x="242" y="846"/>
                    </a:cubicBez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29"/>
              <p:cNvSpPr/>
              <p:nvPr/>
            </p:nvSpPr>
            <p:spPr>
              <a:xfrm flipH="1">
                <a:off x="2955046" y="6153107"/>
                <a:ext cx="57381" cy="122896"/>
              </a:xfrm>
              <a:custGeom>
                <a:rect b="b" l="l" r="r" t="t"/>
                <a:pathLst>
                  <a:path extrusionOk="0" h="846" w="395">
                    <a:moveTo>
                      <a:pt x="1" y="1"/>
                    </a:moveTo>
                    <a:lnTo>
                      <a:pt x="1" y="846"/>
                    </a:lnTo>
                    <a:cubicBezTo>
                      <a:pt x="221" y="829"/>
                      <a:pt x="395" y="647"/>
                      <a:pt x="395" y="423"/>
                    </a:cubicBezTo>
                    <a:cubicBezTo>
                      <a:pt x="395" y="199"/>
                      <a:pt x="222" y="17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29"/>
              <p:cNvSpPr/>
              <p:nvPr/>
            </p:nvSpPr>
            <p:spPr>
              <a:xfrm>
                <a:off x="3059047" y="6038572"/>
                <a:ext cx="91228" cy="123332"/>
              </a:xfrm>
              <a:custGeom>
                <a:rect b="b" l="l" r="r" t="t"/>
                <a:pathLst>
                  <a:path extrusionOk="0" h="849" w="628">
                    <a:moveTo>
                      <a:pt x="313" y="0"/>
                    </a:moveTo>
                    <a:cubicBezTo>
                      <a:pt x="141" y="0"/>
                      <a:pt x="0" y="141"/>
                      <a:pt x="0" y="313"/>
                    </a:cubicBezTo>
                    <a:lnTo>
                      <a:pt x="0" y="848"/>
                    </a:lnTo>
                    <a:lnTo>
                      <a:pt x="627" y="848"/>
                    </a:lnTo>
                    <a:lnTo>
                      <a:pt x="627" y="313"/>
                    </a:lnTo>
                    <a:cubicBezTo>
                      <a:pt x="627" y="227"/>
                      <a:pt x="592" y="148"/>
                      <a:pt x="535" y="92"/>
                    </a:cubicBezTo>
                    <a:cubicBezTo>
                      <a:pt x="479" y="36"/>
                      <a:pt x="400" y="0"/>
                      <a:pt x="3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6" name="Google Shape;1726;p29"/>
          <p:cNvGrpSpPr/>
          <p:nvPr/>
        </p:nvGrpSpPr>
        <p:grpSpPr>
          <a:xfrm>
            <a:off x="7413595" y="1506929"/>
            <a:ext cx="1226308" cy="2379952"/>
            <a:chOff x="7413595" y="1506929"/>
            <a:chExt cx="1226308" cy="2379952"/>
          </a:xfrm>
        </p:grpSpPr>
        <p:sp>
          <p:nvSpPr>
            <p:cNvPr id="1727" name="Google Shape;1727;p29"/>
            <p:cNvSpPr/>
            <p:nvPr/>
          </p:nvSpPr>
          <p:spPr>
            <a:xfrm>
              <a:off x="7413595" y="1843143"/>
              <a:ext cx="1226308" cy="2043738"/>
            </a:xfrm>
            <a:custGeom>
              <a:rect b="b" l="l" r="r" t="t"/>
              <a:pathLst>
                <a:path extrusionOk="0" h="12516" w="7510">
                  <a:moveTo>
                    <a:pt x="799" y="0"/>
                  </a:moveTo>
                  <a:cubicBezTo>
                    <a:pt x="358" y="0"/>
                    <a:pt x="1" y="356"/>
                    <a:pt x="1" y="798"/>
                  </a:cubicBezTo>
                  <a:lnTo>
                    <a:pt x="1" y="11436"/>
                  </a:lnTo>
                  <a:cubicBezTo>
                    <a:pt x="1" y="12033"/>
                    <a:pt x="485" y="12516"/>
                    <a:pt x="1080" y="12516"/>
                  </a:cubicBezTo>
                  <a:lnTo>
                    <a:pt x="6429" y="12516"/>
                  </a:lnTo>
                  <a:cubicBezTo>
                    <a:pt x="7027" y="12516"/>
                    <a:pt x="7510" y="12033"/>
                    <a:pt x="7510" y="11436"/>
                  </a:cubicBezTo>
                  <a:lnTo>
                    <a:pt x="7510" y="798"/>
                  </a:lnTo>
                  <a:cubicBezTo>
                    <a:pt x="7510" y="356"/>
                    <a:pt x="7153" y="0"/>
                    <a:pt x="6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7454744" y="1506929"/>
              <a:ext cx="1143683" cy="1041953"/>
            </a:xfrm>
            <a:custGeom>
              <a:rect b="b" l="l" r="r" t="t"/>
              <a:pathLst>
                <a:path extrusionOk="0" h="6381" w="7004">
                  <a:moveTo>
                    <a:pt x="3502" y="1"/>
                  </a:moveTo>
                  <a:cubicBezTo>
                    <a:pt x="2686" y="1"/>
                    <a:pt x="1869" y="312"/>
                    <a:pt x="1247" y="935"/>
                  </a:cubicBezTo>
                  <a:cubicBezTo>
                    <a:pt x="0" y="2181"/>
                    <a:pt x="0" y="4201"/>
                    <a:pt x="1247" y="5446"/>
                  </a:cubicBezTo>
                  <a:cubicBezTo>
                    <a:pt x="1869" y="6069"/>
                    <a:pt x="2686" y="6380"/>
                    <a:pt x="3502" y="6380"/>
                  </a:cubicBezTo>
                  <a:cubicBezTo>
                    <a:pt x="4318" y="6380"/>
                    <a:pt x="5134" y="6069"/>
                    <a:pt x="5757" y="5446"/>
                  </a:cubicBezTo>
                  <a:cubicBezTo>
                    <a:pt x="7003" y="4201"/>
                    <a:pt x="7003" y="2181"/>
                    <a:pt x="5757" y="935"/>
                  </a:cubicBezTo>
                  <a:cubicBezTo>
                    <a:pt x="5134" y="312"/>
                    <a:pt x="4318" y="1"/>
                    <a:pt x="3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7651835" y="1652747"/>
              <a:ext cx="749828" cy="749828"/>
            </a:xfrm>
            <a:custGeom>
              <a:rect b="b" l="l" r="r" t="t"/>
              <a:pathLst>
                <a:path extrusionOk="0" h="4592" w="4592">
                  <a:moveTo>
                    <a:pt x="2296" y="1"/>
                  </a:moveTo>
                  <a:cubicBezTo>
                    <a:pt x="1028" y="1"/>
                    <a:pt x="1" y="1028"/>
                    <a:pt x="1" y="2296"/>
                  </a:cubicBezTo>
                  <a:cubicBezTo>
                    <a:pt x="1" y="3564"/>
                    <a:pt x="1028" y="4592"/>
                    <a:pt x="2296" y="4592"/>
                  </a:cubicBezTo>
                  <a:cubicBezTo>
                    <a:pt x="3564" y="4592"/>
                    <a:pt x="4592" y="3564"/>
                    <a:pt x="4592" y="2296"/>
                  </a:cubicBezTo>
                  <a:cubicBezTo>
                    <a:pt x="4592" y="1028"/>
                    <a:pt x="3564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 flipH="1">
              <a:off x="7801701" y="1822175"/>
              <a:ext cx="400400" cy="413325"/>
            </a:xfrm>
            <a:custGeom>
              <a:rect b="b" l="l" r="r" t="t"/>
              <a:pathLst>
                <a:path extrusionOk="0" h="1792" w="1736">
                  <a:moveTo>
                    <a:pt x="696" y="64"/>
                  </a:moveTo>
                  <a:cubicBezTo>
                    <a:pt x="1045" y="64"/>
                    <a:pt x="1330" y="348"/>
                    <a:pt x="1330" y="698"/>
                  </a:cubicBezTo>
                  <a:cubicBezTo>
                    <a:pt x="1330" y="837"/>
                    <a:pt x="1285" y="969"/>
                    <a:pt x="1201" y="1081"/>
                  </a:cubicBezTo>
                  <a:cubicBezTo>
                    <a:pt x="1147" y="1152"/>
                    <a:pt x="1076" y="1213"/>
                    <a:pt x="998" y="1256"/>
                  </a:cubicBezTo>
                  <a:cubicBezTo>
                    <a:pt x="906" y="1306"/>
                    <a:pt x="802" y="1333"/>
                    <a:pt x="696" y="1333"/>
                  </a:cubicBezTo>
                  <a:cubicBezTo>
                    <a:pt x="347" y="1333"/>
                    <a:pt x="61" y="1049"/>
                    <a:pt x="61" y="698"/>
                  </a:cubicBezTo>
                  <a:cubicBezTo>
                    <a:pt x="61" y="349"/>
                    <a:pt x="345" y="64"/>
                    <a:pt x="696" y="64"/>
                  </a:cubicBezTo>
                  <a:close/>
                  <a:moveTo>
                    <a:pt x="697" y="0"/>
                  </a:moveTo>
                  <a:cubicBezTo>
                    <a:pt x="313" y="0"/>
                    <a:pt x="0" y="312"/>
                    <a:pt x="0" y="697"/>
                  </a:cubicBezTo>
                  <a:cubicBezTo>
                    <a:pt x="0" y="1081"/>
                    <a:pt x="312" y="1393"/>
                    <a:pt x="697" y="1393"/>
                  </a:cubicBezTo>
                  <a:cubicBezTo>
                    <a:pt x="814" y="1393"/>
                    <a:pt x="927" y="1363"/>
                    <a:pt x="1028" y="1309"/>
                  </a:cubicBezTo>
                  <a:cubicBezTo>
                    <a:pt x="1030" y="1307"/>
                    <a:pt x="1033" y="1305"/>
                    <a:pt x="1036" y="1304"/>
                  </a:cubicBezTo>
                  <a:lnTo>
                    <a:pt x="1484" y="1751"/>
                  </a:lnTo>
                  <a:cubicBezTo>
                    <a:pt x="1510" y="1778"/>
                    <a:pt x="1547" y="1792"/>
                    <a:pt x="1583" y="1792"/>
                  </a:cubicBezTo>
                  <a:cubicBezTo>
                    <a:pt x="1619" y="1792"/>
                    <a:pt x="1655" y="1778"/>
                    <a:pt x="1683" y="1751"/>
                  </a:cubicBezTo>
                  <a:cubicBezTo>
                    <a:pt x="1735" y="1699"/>
                    <a:pt x="1735" y="1611"/>
                    <a:pt x="1682" y="1556"/>
                  </a:cubicBezTo>
                  <a:lnTo>
                    <a:pt x="1248" y="1122"/>
                  </a:lnTo>
                  <a:cubicBezTo>
                    <a:pt x="1249" y="1121"/>
                    <a:pt x="1249" y="1119"/>
                    <a:pt x="1250" y="1118"/>
                  </a:cubicBezTo>
                  <a:cubicBezTo>
                    <a:pt x="1342" y="997"/>
                    <a:pt x="1393" y="851"/>
                    <a:pt x="1393" y="697"/>
                  </a:cubicBezTo>
                  <a:cubicBezTo>
                    <a:pt x="1393" y="313"/>
                    <a:pt x="1081" y="0"/>
                    <a:pt x="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1" name="Google Shape;1731;p29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2" name="Google Shape;1732;p29"/>
          <p:cNvSpPr txBox="1"/>
          <p:nvPr/>
        </p:nvSpPr>
        <p:spPr>
          <a:xfrm>
            <a:off x="585837" y="2758000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3" name="Google Shape;1733;p29"/>
          <p:cNvSpPr txBox="1"/>
          <p:nvPr/>
        </p:nvSpPr>
        <p:spPr>
          <a:xfrm>
            <a:off x="578312" y="3078050"/>
            <a:ext cx="1106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4" name="Google Shape;1734;p29"/>
          <p:cNvSpPr txBox="1"/>
          <p:nvPr/>
        </p:nvSpPr>
        <p:spPr>
          <a:xfrm>
            <a:off x="2312199" y="1880375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5" name="Google Shape;1735;p29"/>
          <p:cNvSpPr txBox="1"/>
          <p:nvPr/>
        </p:nvSpPr>
        <p:spPr>
          <a:xfrm>
            <a:off x="2312199" y="2277950"/>
            <a:ext cx="1105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6" name="Google Shape;1736;p29"/>
          <p:cNvSpPr txBox="1"/>
          <p:nvPr/>
        </p:nvSpPr>
        <p:spPr>
          <a:xfrm>
            <a:off x="7473075" y="3078050"/>
            <a:ext cx="1106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Mars is cold and full of iron oxide dust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7" name="Google Shape;1737;p29"/>
          <p:cNvSpPr txBox="1"/>
          <p:nvPr/>
        </p:nvSpPr>
        <p:spPr>
          <a:xfrm>
            <a:off x="7473075" y="2758000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8" name="Google Shape;1738;p29"/>
          <p:cNvSpPr txBox="1"/>
          <p:nvPr/>
        </p:nvSpPr>
        <p:spPr>
          <a:xfrm>
            <a:off x="5772656" y="1880375"/>
            <a:ext cx="1089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9" name="Google Shape;1739;p29"/>
          <p:cNvSpPr txBox="1"/>
          <p:nvPr/>
        </p:nvSpPr>
        <p:spPr>
          <a:xfrm>
            <a:off x="5755981" y="2277950"/>
            <a:ext cx="1106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Saturn is the ringed one and a gas giant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0" name="Google Shape;1740;p29"/>
          <p:cNvSpPr txBox="1"/>
          <p:nvPr/>
        </p:nvSpPr>
        <p:spPr>
          <a:xfrm>
            <a:off x="4037341" y="2758000"/>
            <a:ext cx="1106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1" name="Google Shape;1741;p29"/>
          <p:cNvSpPr txBox="1"/>
          <p:nvPr/>
        </p:nvSpPr>
        <p:spPr>
          <a:xfrm>
            <a:off x="4043491" y="3078050"/>
            <a:ext cx="11064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30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747" name="Google Shape;1747;p30"/>
          <p:cNvGrpSpPr/>
          <p:nvPr/>
        </p:nvGrpSpPr>
        <p:grpSpPr>
          <a:xfrm>
            <a:off x="2309768" y="1407960"/>
            <a:ext cx="4511987" cy="2867082"/>
            <a:chOff x="2309768" y="1407960"/>
            <a:chExt cx="4511987" cy="2867082"/>
          </a:xfrm>
        </p:grpSpPr>
        <p:sp>
          <p:nvSpPr>
            <p:cNvPr id="1748" name="Google Shape;1748;p30"/>
            <p:cNvSpPr/>
            <p:nvPr/>
          </p:nvSpPr>
          <p:spPr>
            <a:xfrm>
              <a:off x="4573636" y="2362679"/>
              <a:ext cx="15902" cy="15813"/>
            </a:xfrm>
            <a:custGeom>
              <a:rect b="b" l="l" r="r" t="t"/>
              <a:pathLst>
                <a:path extrusionOk="0" h="177" w="178">
                  <a:moveTo>
                    <a:pt x="89" y="0"/>
                  </a:moveTo>
                  <a:cubicBezTo>
                    <a:pt x="66" y="0"/>
                    <a:pt x="43" y="8"/>
                    <a:pt x="26" y="25"/>
                  </a:cubicBezTo>
                  <a:cubicBezTo>
                    <a:pt x="11" y="41"/>
                    <a:pt x="1" y="65"/>
                    <a:pt x="1" y="87"/>
                  </a:cubicBezTo>
                  <a:cubicBezTo>
                    <a:pt x="1" y="111"/>
                    <a:pt x="11" y="133"/>
                    <a:pt x="26" y="151"/>
                  </a:cubicBezTo>
                  <a:cubicBezTo>
                    <a:pt x="43" y="166"/>
                    <a:pt x="66" y="176"/>
                    <a:pt x="89" y="176"/>
                  </a:cubicBezTo>
                  <a:cubicBezTo>
                    <a:pt x="112" y="176"/>
                    <a:pt x="135" y="167"/>
                    <a:pt x="153" y="151"/>
                  </a:cubicBezTo>
                  <a:cubicBezTo>
                    <a:pt x="155" y="146"/>
                    <a:pt x="160" y="141"/>
                    <a:pt x="164" y="136"/>
                  </a:cubicBezTo>
                  <a:cubicBezTo>
                    <a:pt x="168" y="131"/>
                    <a:pt x="170" y="126"/>
                    <a:pt x="171" y="121"/>
                  </a:cubicBezTo>
                  <a:cubicBezTo>
                    <a:pt x="174" y="116"/>
                    <a:pt x="175" y="111"/>
                    <a:pt x="176" y="106"/>
                  </a:cubicBezTo>
                  <a:cubicBezTo>
                    <a:pt x="176" y="99"/>
                    <a:pt x="178" y="92"/>
                    <a:pt x="178" y="87"/>
                  </a:cubicBezTo>
                  <a:cubicBezTo>
                    <a:pt x="178" y="65"/>
                    <a:pt x="168" y="41"/>
                    <a:pt x="152" y="25"/>
                  </a:cubicBezTo>
                  <a:cubicBezTo>
                    <a:pt x="135" y="8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0"/>
            <p:cNvSpPr/>
            <p:nvPr/>
          </p:nvSpPr>
          <p:spPr>
            <a:xfrm>
              <a:off x="4573636" y="2402167"/>
              <a:ext cx="15813" cy="608835"/>
            </a:xfrm>
            <a:custGeom>
              <a:rect b="b" l="l" r="r" t="t"/>
              <a:pathLst>
                <a:path extrusionOk="0" h="6815" w="177">
                  <a:moveTo>
                    <a:pt x="89" y="0"/>
                  </a:moveTo>
                  <a:cubicBezTo>
                    <a:pt x="41" y="0"/>
                    <a:pt x="1" y="39"/>
                    <a:pt x="1" y="88"/>
                  </a:cubicBezTo>
                  <a:cubicBezTo>
                    <a:pt x="1" y="136"/>
                    <a:pt x="41" y="176"/>
                    <a:pt x="89" y="176"/>
                  </a:cubicBezTo>
                  <a:cubicBezTo>
                    <a:pt x="138" y="176"/>
                    <a:pt x="177" y="136"/>
                    <a:pt x="177" y="88"/>
                  </a:cubicBezTo>
                  <a:cubicBezTo>
                    <a:pt x="177" y="39"/>
                    <a:pt x="138" y="0"/>
                    <a:pt x="89" y="0"/>
                  </a:cubicBezTo>
                  <a:close/>
                  <a:moveTo>
                    <a:pt x="89" y="442"/>
                  </a:moveTo>
                  <a:cubicBezTo>
                    <a:pt x="41" y="442"/>
                    <a:pt x="1" y="482"/>
                    <a:pt x="1" y="530"/>
                  </a:cubicBezTo>
                  <a:cubicBezTo>
                    <a:pt x="1" y="580"/>
                    <a:pt x="41" y="619"/>
                    <a:pt x="89" y="619"/>
                  </a:cubicBezTo>
                  <a:cubicBezTo>
                    <a:pt x="138" y="619"/>
                    <a:pt x="177" y="580"/>
                    <a:pt x="177" y="530"/>
                  </a:cubicBezTo>
                  <a:cubicBezTo>
                    <a:pt x="177" y="482"/>
                    <a:pt x="138" y="442"/>
                    <a:pt x="89" y="442"/>
                  </a:cubicBezTo>
                  <a:close/>
                  <a:moveTo>
                    <a:pt x="89" y="883"/>
                  </a:moveTo>
                  <a:cubicBezTo>
                    <a:pt x="41" y="883"/>
                    <a:pt x="1" y="923"/>
                    <a:pt x="1" y="973"/>
                  </a:cubicBezTo>
                  <a:cubicBezTo>
                    <a:pt x="1" y="1021"/>
                    <a:pt x="40" y="1060"/>
                    <a:pt x="87" y="1060"/>
                  </a:cubicBezTo>
                  <a:cubicBezTo>
                    <a:pt x="88" y="1060"/>
                    <a:pt x="88" y="1060"/>
                    <a:pt x="89" y="1060"/>
                  </a:cubicBezTo>
                  <a:cubicBezTo>
                    <a:pt x="138" y="1060"/>
                    <a:pt x="177" y="1021"/>
                    <a:pt x="177" y="973"/>
                  </a:cubicBezTo>
                  <a:cubicBezTo>
                    <a:pt x="177" y="923"/>
                    <a:pt x="138" y="883"/>
                    <a:pt x="89" y="883"/>
                  </a:cubicBezTo>
                  <a:close/>
                  <a:moveTo>
                    <a:pt x="89" y="1327"/>
                  </a:moveTo>
                  <a:cubicBezTo>
                    <a:pt x="41" y="1327"/>
                    <a:pt x="1" y="1366"/>
                    <a:pt x="1" y="1415"/>
                  </a:cubicBezTo>
                  <a:cubicBezTo>
                    <a:pt x="1" y="1464"/>
                    <a:pt x="41" y="1504"/>
                    <a:pt x="89" y="1504"/>
                  </a:cubicBezTo>
                  <a:cubicBezTo>
                    <a:pt x="138" y="1504"/>
                    <a:pt x="177" y="1464"/>
                    <a:pt x="177" y="1415"/>
                  </a:cubicBezTo>
                  <a:cubicBezTo>
                    <a:pt x="177" y="1366"/>
                    <a:pt x="138" y="1327"/>
                    <a:pt x="89" y="1327"/>
                  </a:cubicBezTo>
                  <a:close/>
                  <a:moveTo>
                    <a:pt x="89" y="1770"/>
                  </a:moveTo>
                  <a:cubicBezTo>
                    <a:pt x="41" y="1770"/>
                    <a:pt x="1" y="1809"/>
                    <a:pt x="1" y="1858"/>
                  </a:cubicBezTo>
                  <a:cubicBezTo>
                    <a:pt x="1" y="1906"/>
                    <a:pt x="41" y="1946"/>
                    <a:pt x="89" y="1946"/>
                  </a:cubicBezTo>
                  <a:cubicBezTo>
                    <a:pt x="138" y="1946"/>
                    <a:pt x="177" y="1906"/>
                    <a:pt x="177" y="1858"/>
                  </a:cubicBezTo>
                  <a:cubicBezTo>
                    <a:pt x="177" y="1809"/>
                    <a:pt x="138" y="1770"/>
                    <a:pt x="89" y="1770"/>
                  </a:cubicBezTo>
                  <a:close/>
                  <a:moveTo>
                    <a:pt x="89" y="2212"/>
                  </a:moveTo>
                  <a:cubicBezTo>
                    <a:pt x="41" y="2212"/>
                    <a:pt x="1" y="2252"/>
                    <a:pt x="1" y="2300"/>
                  </a:cubicBezTo>
                  <a:cubicBezTo>
                    <a:pt x="1" y="2349"/>
                    <a:pt x="41" y="2389"/>
                    <a:pt x="89" y="2389"/>
                  </a:cubicBezTo>
                  <a:cubicBezTo>
                    <a:pt x="138" y="2389"/>
                    <a:pt x="177" y="2349"/>
                    <a:pt x="177" y="2300"/>
                  </a:cubicBezTo>
                  <a:cubicBezTo>
                    <a:pt x="177" y="2252"/>
                    <a:pt x="138" y="2212"/>
                    <a:pt x="89" y="2212"/>
                  </a:cubicBezTo>
                  <a:close/>
                  <a:moveTo>
                    <a:pt x="89" y="2655"/>
                  </a:moveTo>
                  <a:cubicBezTo>
                    <a:pt x="41" y="2655"/>
                    <a:pt x="1" y="2694"/>
                    <a:pt x="1" y="2743"/>
                  </a:cubicBezTo>
                  <a:cubicBezTo>
                    <a:pt x="1" y="2791"/>
                    <a:pt x="41" y="2831"/>
                    <a:pt x="89" y="2831"/>
                  </a:cubicBezTo>
                  <a:cubicBezTo>
                    <a:pt x="138" y="2831"/>
                    <a:pt x="177" y="2793"/>
                    <a:pt x="177" y="2743"/>
                  </a:cubicBezTo>
                  <a:cubicBezTo>
                    <a:pt x="177" y="2694"/>
                    <a:pt x="138" y="2655"/>
                    <a:pt x="89" y="2655"/>
                  </a:cubicBezTo>
                  <a:close/>
                  <a:moveTo>
                    <a:pt x="89" y="3096"/>
                  </a:moveTo>
                  <a:cubicBezTo>
                    <a:pt x="41" y="3096"/>
                    <a:pt x="1" y="3136"/>
                    <a:pt x="1" y="3185"/>
                  </a:cubicBezTo>
                  <a:cubicBezTo>
                    <a:pt x="1" y="3233"/>
                    <a:pt x="39" y="3272"/>
                    <a:pt x="85" y="3272"/>
                  </a:cubicBezTo>
                  <a:cubicBezTo>
                    <a:pt x="87" y="3272"/>
                    <a:pt x="88" y="3272"/>
                    <a:pt x="89" y="3272"/>
                  </a:cubicBezTo>
                  <a:cubicBezTo>
                    <a:pt x="138" y="3272"/>
                    <a:pt x="177" y="3234"/>
                    <a:pt x="177" y="3185"/>
                  </a:cubicBezTo>
                  <a:cubicBezTo>
                    <a:pt x="177" y="3136"/>
                    <a:pt x="138" y="3096"/>
                    <a:pt x="89" y="3096"/>
                  </a:cubicBezTo>
                  <a:close/>
                  <a:moveTo>
                    <a:pt x="89" y="3540"/>
                  </a:moveTo>
                  <a:cubicBezTo>
                    <a:pt x="41" y="3540"/>
                    <a:pt x="1" y="3578"/>
                    <a:pt x="1" y="3628"/>
                  </a:cubicBezTo>
                  <a:cubicBezTo>
                    <a:pt x="1" y="3676"/>
                    <a:pt x="41" y="3716"/>
                    <a:pt x="89" y="3716"/>
                  </a:cubicBezTo>
                  <a:cubicBezTo>
                    <a:pt x="138" y="3716"/>
                    <a:pt x="177" y="3676"/>
                    <a:pt x="177" y="3628"/>
                  </a:cubicBezTo>
                  <a:cubicBezTo>
                    <a:pt x="177" y="3578"/>
                    <a:pt x="138" y="3540"/>
                    <a:pt x="89" y="3540"/>
                  </a:cubicBezTo>
                  <a:close/>
                  <a:moveTo>
                    <a:pt x="89" y="3982"/>
                  </a:moveTo>
                  <a:cubicBezTo>
                    <a:pt x="41" y="3982"/>
                    <a:pt x="1" y="4021"/>
                    <a:pt x="1" y="4070"/>
                  </a:cubicBezTo>
                  <a:cubicBezTo>
                    <a:pt x="1" y="4119"/>
                    <a:pt x="41" y="4159"/>
                    <a:pt x="89" y="4159"/>
                  </a:cubicBezTo>
                  <a:cubicBezTo>
                    <a:pt x="138" y="4159"/>
                    <a:pt x="177" y="4119"/>
                    <a:pt x="177" y="4070"/>
                  </a:cubicBezTo>
                  <a:cubicBezTo>
                    <a:pt x="177" y="4021"/>
                    <a:pt x="138" y="3982"/>
                    <a:pt x="89" y="3982"/>
                  </a:cubicBezTo>
                  <a:close/>
                  <a:moveTo>
                    <a:pt x="89" y="4425"/>
                  </a:moveTo>
                  <a:cubicBezTo>
                    <a:pt x="41" y="4425"/>
                    <a:pt x="1" y="4464"/>
                    <a:pt x="1" y="4513"/>
                  </a:cubicBezTo>
                  <a:cubicBezTo>
                    <a:pt x="1" y="4562"/>
                    <a:pt x="41" y="4601"/>
                    <a:pt x="89" y="4601"/>
                  </a:cubicBezTo>
                  <a:cubicBezTo>
                    <a:pt x="138" y="4601"/>
                    <a:pt x="177" y="4562"/>
                    <a:pt x="177" y="4513"/>
                  </a:cubicBezTo>
                  <a:cubicBezTo>
                    <a:pt x="177" y="4464"/>
                    <a:pt x="138" y="4425"/>
                    <a:pt x="89" y="4425"/>
                  </a:cubicBezTo>
                  <a:close/>
                  <a:moveTo>
                    <a:pt x="89" y="4867"/>
                  </a:moveTo>
                  <a:cubicBezTo>
                    <a:pt x="41" y="4867"/>
                    <a:pt x="1" y="4907"/>
                    <a:pt x="1" y="4955"/>
                  </a:cubicBezTo>
                  <a:cubicBezTo>
                    <a:pt x="1" y="5004"/>
                    <a:pt x="41" y="5044"/>
                    <a:pt x="89" y="5044"/>
                  </a:cubicBezTo>
                  <a:cubicBezTo>
                    <a:pt x="138" y="5044"/>
                    <a:pt x="177" y="5005"/>
                    <a:pt x="177" y="4955"/>
                  </a:cubicBezTo>
                  <a:cubicBezTo>
                    <a:pt x="177" y="4907"/>
                    <a:pt x="138" y="4867"/>
                    <a:pt x="89" y="4867"/>
                  </a:cubicBezTo>
                  <a:close/>
                  <a:moveTo>
                    <a:pt x="89" y="5308"/>
                  </a:moveTo>
                  <a:cubicBezTo>
                    <a:pt x="41" y="5308"/>
                    <a:pt x="1" y="5348"/>
                    <a:pt x="1" y="5397"/>
                  </a:cubicBezTo>
                  <a:cubicBezTo>
                    <a:pt x="1" y="5447"/>
                    <a:pt x="41" y="5485"/>
                    <a:pt x="89" y="5485"/>
                  </a:cubicBezTo>
                  <a:cubicBezTo>
                    <a:pt x="138" y="5485"/>
                    <a:pt x="177" y="5447"/>
                    <a:pt x="177" y="5397"/>
                  </a:cubicBezTo>
                  <a:cubicBezTo>
                    <a:pt x="177" y="5348"/>
                    <a:pt x="138" y="5308"/>
                    <a:pt x="89" y="5308"/>
                  </a:cubicBezTo>
                  <a:close/>
                  <a:moveTo>
                    <a:pt x="89" y="5752"/>
                  </a:moveTo>
                  <a:cubicBezTo>
                    <a:pt x="41" y="5752"/>
                    <a:pt x="1" y="5791"/>
                    <a:pt x="1" y="5840"/>
                  </a:cubicBezTo>
                  <a:cubicBezTo>
                    <a:pt x="1" y="5890"/>
                    <a:pt x="41" y="5930"/>
                    <a:pt x="89" y="5930"/>
                  </a:cubicBezTo>
                  <a:cubicBezTo>
                    <a:pt x="138" y="5930"/>
                    <a:pt x="177" y="5890"/>
                    <a:pt x="177" y="5840"/>
                  </a:cubicBezTo>
                  <a:cubicBezTo>
                    <a:pt x="177" y="5791"/>
                    <a:pt x="138" y="5752"/>
                    <a:pt x="89" y="5752"/>
                  </a:cubicBezTo>
                  <a:close/>
                  <a:moveTo>
                    <a:pt x="89" y="6196"/>
                  </a:moveTo>
                  <a:cubicBezTo>
                    <a:pt x="41" y="6196"/>
                    <a:pt x="1" y="6233"/>
                    <a:pt x="1" y="6284"/>
                  </a:cubicBezTo>
                  <a:cubicBezTo>
                    <a:pt x="1" y="6332"/>
                    <a:pt x="41" y="6372"/>
                    <a:pt x="89" y="6372"/>
                  </a:cubicBezTo>
                  <a:cubicBezTo>
                    <a:pt x="138" y="6372"/>
                    <a:pt x="177" y="6332"/>
                    <a:pt x="177" y="6284"/>
                  </a:cubicBezTo>
                  <a:cubicBezTo>
                    <a:pt x="177" y="6233"/>
                    <a:pt x="138" y="6196"/>
                    <a:pt x="89" y="6196"/>
                  </a:cubicBezTo>
                  <a:close/>
                  <a:moveTo>
                    <a:pt x="89" y="6638"/>
                  </a:moveTo>
                  <a:cubicBezTo>
                    <a:pt x="41" y="6638"/>
                    <a:pt x="1" y="6677"/>
                    <a:pt x="1" y="6726"/>
                  </a:cubicBezTo>
                  <a:cubicBezTo>
                    <a:pt x="1" y="6775"/>
                    <a:pt x="41" y="6815"/>
                    <a:pt x="89" y="6815"/>
                  </a:cubicBezTo>
                  <a:cubicBezTo>
                    <a:pt x="138" y="6815"/>
                    <a:pt x="177" y="6775"/>
                    <a:pt x="177" y="6726"/>
                  </a:cubicBezTo>
                  <a:cubicBezTo>
                    <a:pt x="177" y="6677"/>
                    <a:pt x="138" y="6638"/>
                    <a:pt x="89" y="66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4573636" y="3034592"/>
              <a:ext cx="15723" cy="15813"/>
            </a:xfrm>
            <a:custGeom>
              <a:rect b="b" l="l" r="r" t="t"/>
              <a:pathLst>
                <a:path extrusionOk="0" h="177" w="176">
                  <a:moveTo>
                    <a:pt x="87" y="0"/>
                  </a:moveTo>
                  <a:cubicBezTo>
                    <a:pt x="76" y="0"/>
                    <a:pt x="66" y="3"/>
                    <a:pt x="56" y="8"/>
                  </a:cubicBezTo>
                  <a:cubicBezTo>
                    <a:pt x="45" y="11"/>
                    <a:pt x="36" y="18"/>
                    <a:pt x="26" y="27"/>
                  </a:cubicBezTo>
                  <a:cubicBezTo>
                    <a:pt x="11" y="41"/>
                    <a:pt x="1" y="65"/>
                    <a:pt x="1" y="88"/>
                  </a:cubicBezTo>
                  <a:cubicBezTo>
                    <a:pt x="1" y="101"/>
                    <a:pt x="5" y="111"/>
                    <a:pt x="9" y="122"/>
                  </a:cubicBezTo>
                  <a:cubicBezTo>
                    <a:pt x="12" y="133"/>
                    <a:pt x="19" y="142"/>
                    <a:pt x="26" y="151"/>
                  </a:cubicBezTo>
                  <a:cubicBezTo>
                    <a:pt x="36" y="158"/>
                    <a:pt x="46" y="166"/>
                    <a:pt x="56" y="170"/>
                  </a:cubicBezTo>
                  <a:cubicBezTo>
                    <a:pt x="66" y="176"/>
                    <a:pt x="78" y="177"/>
                    <a:pt x="89" y="177"/>
                  </a:cubicBezTo>
                  <a:cubicBezTo>
                    <a:pt x="112" y="177"/>
                    <a:pt x="135" y="167"/>
                    <a:pt x="150" y="151"/>
                  </a:cubicBezTo>
                  <a:cubicBezTo>
                    <a:pt x="168" y="134"/>
                    <a:pt x="176" y="112"/>
                    <a:pt x="176" y="88"/>
                  </a:cubicBezTo>
                  <a:cubicBezTo>
                    <a:pt x="176" y="65"/>
                    <a:pt x="166" y="43"/>
                    <a:pt x="150" y="27"/>
                  </a:cubicBezTo>
                  <a:cubicBezTo>
                    <a:pt x="147" y="23"/>
                    <a:pt x="142" y="19"/>
                    <a:pt x="138" y="15"/>
                  </a:cubicBezTo>
                  <a:cubicBezTo>
                    <a:pt x="133" y="13"/>
                    <a:pt x="128" y="9"/>
                    <a:pt x="123" y="8"/>
                  </a:cubicBezTo>
                  <a:cubicBezTo>
                    <a:pt x="118" y="5"/>
                    <a:pt x="112" y="4"/>
                    <a:pt x="107" y="3"/>
                  </a:cubicBezTo>
                  <a:cubicBezTo>
                    <a:pt x="100" y="1"/>
                    <a:pt x="94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3609765" y="2705470"/>
              <a:ext cx="15902" cy="15545"/>
            </a:xfrm>
            <a:custGeom>
              <a:rect b="b" l="l" r="r" t="t"/>
              <a:pathLst>
                <a:path extrusionOk="0" h="174" w="178">
                  <a:moveTo>
                    <a:pt x="90" y="0"/>
                  </a:moveTo>
                  <a:cubicBezTo>
                    <a:pt x="67" y="0"/>
                    <a:pt x="44" y="8"/>
                    <a:pt x="27" y="25"/>
                  </a:cubicBezTo>
                  <a:cubicBezTo>
                    <a:pt x="19" y="33"/>
                    <a:pt x="12" y="43"/>
                    <a:pt x="9" y="53"/>
                  </a:cubicBezTo>
                  <a:cubicBezTo>
                    <a:pt x="3" y="64"/>
                    <a:pt x="0" y="75"/>
                    <a:pt x="0" y="86"/>
                  </a:cubicBezTo>
                  <a:cubicBezTo>
                    <a:pt x="0" y="92"/>
                    <a:pt x="0" y="97"/>
                    <a:pt x="1" y="104"/>
                  </a:cubicBezTo>
                  <a:cubicBezTo>
                    <a:pt x="3" y="110"/>
                    <a:pt x="4" y="116"/>
                    <a:pt x="7" y="121"/>
                  </a:cubicBezTo>
                  <a:cubicBezTo>
                    <a:pt x="9" y="126"/>
                    <a:pt x="12" y="131"/>
                    <a:pt x="15" y="136"/>
                  </a:cubicBezTo>
                  <a:cubicBezTo>
                    <a:pt x="19" y="140"/>
                    <a:pt x="22" y="145"/>
                    <a:pt x="26" y="148"/>
                  </a:cubicBezTo>
                  <a:cubicBezTo>
                    <a:pt x="41" y="166"/>
                    <a:pt x="65" y="174"/>
                    <a:pt x="87" y="174"/>
                  </a:cubicBezTo>
                  <a:cubicBezTo>
                    <a:pt x="112" y="174"/>
                    <a:pt x="133" y="167"/>
                    <a:pt x="153" y="148"/>
                  </a:cubicBezTo>
                  <a:cubicBezTo>
                    <a:pt x="157" y="145"/>
                    <a:pt x="160" y="140"/>
                    <a:pt x="163" y="136"/>
                  </a:cubicBezTo>
                  <a:cubicBezTo>
                    <a:pt x="167" y="131"/>
                    <a:pt x="169" y="126"/>
                    <a:pt x="172" y="121"/>
                  </a:cubicBezTo>
                  <a:cubicBezTo>
                    <a:pt x="173" y="116"/>
                    <a:pt x="174" y="110"/>
                    <a:pt x="175" y="104"/>
                  </a:cubicBezTo>
                  <a:cubicBezTo>
                    <a:pt x="177" y="97"/>
                    <a:pt x="177" y="92"/>
                    <a:pt x="177" y="86"/>
                  </a:cubicBezTo>
                  <a:cubicBezTo>
                    <a:pt x="177" y="75"/>
                    <a:pt x="174" y="64"/>
                    <a:pt x="170" y="53"/>
                  </a:cubicBezTo>
                  <a:cubicBezTo>
                    <a:pt x="167" y="43"/>
                    <a:pt x="159" y="33"/>
                    <a:pt x="152" y="25"/>
                  </a:cubicBezTo>
                  <a:cubicBezTo>
                    <a:pt x="135" y="8"/>
                    <a:pt x="113" y="0"/>
                    <a:pt x="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3636834" y="2733344"/>
              <a:ext cx="436771" cy="435074"/>
            </a:xfrm>
            <a:custGeom>
              <a:rect b="b" l="l" r="r" t="t"/>
              <a:pathLst>
                <a:path extrusionOk="0" h="4870" w="4889">
                  <a:moveTo>
                    <a:pt x="98" y="0"/>
                  </a:moveTo>
                  <a:cubicBezTo>
                    <a:pt x="75" y="0"/>
                    <a:pt x="52" y="9"/>
                    <a:pt x="35" y="26"/>
                  </a:cubicBezTo>
                  <a:cubicBezTo>
                    <a:pt x="0" y="61"/>
                    <a:pt x="0" y="116"/>
                    <a:pt x="35" y="151"/>
                  </a:cubicBezTo>
                  <a:cubicBezTo>
                    <a:pt x="51" y="168"/>
                    <a:pt x="75" y="177"/>
                    <a:pt x="97" y="177"/>
                  </a:cubicBezTo>
                  <a:cubicBezTo>
                    <a:pt x="120" y="177"/>
                    <a:pt x="142" y="168"/>
                    <a:pt x="161" y="151"/>
                  </a:cubicBezTo>
                  <a:cubicBezTo>
                    <a:pt x="194" y="116"/>
                    <a:pt x="194" y="61"/>
                    <a:pt x="161" y="26"/>
                  </a:cubicBezTo>
                  <a:cubicBezTo>
                    <a:pt x="143" y="9"/>
                    <a:pt x="120" y="0"/>
                    <a:pt x="98" y="0"/>
                  </a:cubicBezTo>
                  <a:close/>
                  <a:moveTo>
                    <a:pt x="411" y="312"/>
                  </a:moveTo>
                  <a:cubicBezTo>
                    <a:pt x="388" y="312"/>
                    <a:pt x="366" y="321"/>
                    <a:pt x="348" y="338"/>
                  </a:cubicBezTo>
                  <a:cubicBezTo>
                    <a:pt x="314" y="373"/>
                    <a:pt x="314" y="429"/>
                    <a:pt x="348" y="464"/>
                  </a:cubicBezTo>
                  <a:cubicBezTo>
                    <a:pt x="366" y="480"/>
                    <a:pt x="388" y="489"/>
                    <a:pt x="412" y="489"/>
                  </a:cubicBezTo>
                  <a:cubicBezTo>
                    <a:pt x="434" y="489"/>
                    <a:pt x="456" y="480"/>
                    <a:pt x="474" y="464"/>
                  </a:cubicBezTo>
                  <a:cubicBezTo>
                    <a:pt x="509" y="429"/>
                    <a:pt x="509" y="373"/>
                    <a:pt x="474" y="338"/>
                  </a:cubicBezTo>
                  <a:cubicBezTo>
                    <a:pt x="457" y="321"/>
                    <a:pt x="434" y="312"/>
                    <a:pt x="411" y="312"/>
                  </a:cubicBezTo>
                  <a:close/>
                  <a:moveTo>
                    <a:pt x="724" y="626"/>
                  </a:moveTo>
                  <a:cubicBezTo>
                    <a:pt x="701" y="626"/>
                    <a:pt x="679" y="635"/>
                    <a:pt x="662" y="652"/>
                  </a:cubicBezTo>
                  <a:cubicBezTo>
                    <a:pt x="627" y="686"/>
                    <a:pt x="627" y="741"/>
                    <a:pt x="662" y="776"/>
                  </a:cubicBezTo>
                  <a:cubicBezTo>
                    <a:pt x="679" y="793"/>
                    <a:pt x="701" y="801"/>
                    <a:pt x="724" y="801"/>
                  </a:cubicBezTo>
                  <a:cubicBezTo>
                    <a:pt x="746" y="801"/>
                    <a:pt x="770" y="793"/>
                    <a:pt x="786" y="776"/>
                  </a:cubicBezTo>
                  <a:cubicBezTo>
                    <a:pt x="821" y="741"/>
                    <a:pt x="821" y="686"/>
                    <a:pt x="786" y="652"/>
                  </a:cubicBezTo>
                  <a:cubicBezTo>
                    <a:pt x="769" y="635"/>
                    <a:pt x="746" y="626"/>
                    <a:pt x="724" y="626"/>
                  </a:cubicBezTo>
                  <a:close/>
                  <a:moveTo>
                    <a:pt x="1036" y="938"/>
                  </a:moveTo>
                  <a:cubicBezTo>
                    <a:pt x="1014" y="938"/>
                    <a:pt x="991" y="947"/>
                    <a:pt x="974" y="964"/>
                  </a:cubicBezTo>
                  <a:cubicBezTo>
                    <a:pt x="940" y="998"/>
                    <a:pt x="940" y="1053"/>
                    <a:pt x="974" y="1089"/>
                  </a:cubicBezTo>
                  <a:cubicBezTo>
                    <a:pt x="992" y="1105"/>
                    <a:pt x="1013" y="1114"/>
                    <a:pt x="1037" y="1114"/>
                  </a:cubicBezTo>
                  <a:cubicBezTo>
                    <a:pt x="1058" y="1114"/>
                    <a:pt x="1082" y="1105"/>
                    <a:pt x="1099" y="1089"/>
                  </a:cubicBezTo>
                  <a:cubicBezTo>
                    <a:pt x="1134" y="1053"/>
                    <a:pt x="1134" y="998"/>
                    <a:pt x="1099" y="964"/>
                  </a:cubicBezTo>
                  <a:cubicBezTo>
                    <a:pt x="1082" y="947"/>
                    <a:pt x="1059" y="938"/>
                    <a:pt x="1036" y="938"/>
                  </a:cubicBezTo>
                  <a:close/>
                  <a:moveTo>
                    <a:pt x="1349" y="1251"/>
                  </a:moveTo>
                  <a:cubicBezTo>
                    <a:pt x="1327" y="1251"/>
                    <a:pt x="1304" y="1260"/>
                    <a:pt x="1286" y="1277"/>
                  </a:cubicBezTo>
                  <a:cubicBezTo>
                    <a:pt x="1253" y="1312"/>
                    <a:pt x="1253" y="1368"/>
                    <a:pt x="1286" y="1402"/>
                  </a:cubicBezTo>
                  <a:cubicBezTo>
                    <a:pt x="1304" y="1419"/>
                    <a:pt x="1327" y="1427"/>
                    <a:pt x="1349" y="1427"/>
                  </a:cubicBezTo>
                  <a:cubicBezTo>
                    <a:pt x="1371" y="1427"/>
                    <a:pt x="1394" y="1419"/>
                    <a:pt x="1411" y="1402"/>
                  </a:cubicBezTo>
                  <a:cubicBezTo>
                    <a:pt x="1446" y="1368"/>
                    <a:pt x="1446" y="1312"/>
                    <a:pt x="1411" y="1277"/>
                  </a:cubicBezTo>
                  <a:cubicBezTo>
                    <a:pt x="1394" y="1260"/>
                    <a:pt x="1372" y="1251"/>
                    <a:pt x="1349" y="1251"/>
                  </a:cubicBezTo>
                  <a:close/>
                  <a:moveTo>
                    <a:pt x="1661" y="1564"/>
                  </a:moveTo>
                  <a:cubicBezTo>
                    <a:pt x="1639" y="1564"/>
                    <a:pt x="1617" y="1573"/>
                    <a:pt x="1600" y="1590"/>
                  </a:cubicBezTo>
                  <a:cubicBezTo>
                    <a:pt x="1565" y="1625"/>
                    <a:pt x="1565" y="1680"/>
                    <a:pt x="1600" y="1714"/>
                  </a:cubicBezTo>
                  <a:cubicBezTo>
                    <a:pt x="1616" y="1732"/>
                    <a:pt x="1639" y="1742"/>
                    <a:pt x="1662" y="1742"/>
                  </a:cubicBezTo>
                  <a:cubicBezTo>
                    <a:pt x="1683" y="1742"/>
                    <a:pt x="1707" y="1732"/>
                    <a:pt x="1723" y="1714"/>
                  </a:cubicBezTo>
                  <a:cubicBezTo>
                    <a:pt x="1758" y="1680"/>
                    <a:pt x="1758" y="1625"/>
                    <a:pt x="1723" y="1590"/>
                  </a:cubicBezTo>
                  <a:cubicBezTo>
                    <a:pt x="1706" y="1573"/>
                    <a:pt x="1684" y="1564"/>
                    <a:pt x="1661" y="1564"/>
                  </a:cubicBezTo>
                  <a:close/>
                  <a:moveTo>
                    <a:pt x="1976" y="1876"/>
                  </a:moveTo>
                  <a:cubicBezTo>
                    <a:pt x="1953" y="1876"/>
                    <a:pt x="1930" y="1885"/>
                    <a:pt x="1913" y="1902"/>
                  </a:cubicBezTo>
                  <a:cubicBezTo>
                    <a:pt x="1878" y="1937"/>
                    <a:pt x="1878" y="1993"/>
                    <a:pt x="1913" y="2028"/>
                  </a:cubicBezTo>
                  <a:cubicBezTo>
                    <a:pt x="1931" y="2044"/>
                    <a:pt x="1953" y="2054"/>
                    <a:pt x="1975" y="2054"/>
                  </a:cubicBezTo>
                  <a:cubicBezTo>
                    <a:pt x="1999" y="2054"/>
                    <a:pt x="2020" y="2044"/>
                    <a:pt x="2038" y="2028"/>
                  </a:cubicBezTo>
                  <a:cubicBezTo>
                    <a:pt x="2072" y="1993"/>
                    <a:pt x="2072" y="1937"/>
                    <a:pt x="2038" y="1902"/>
                  </a:cubicBezTo>
                  <a:cubicBezTo>
                    <a:pt x="2021" y="1885"/>
                    <a:pt x="1998" y="1876"/>
                    <a:pt x="1976" y="1876"/>
                  </a:cubicBezTo>
                  <a:close/>
                  <a:moveTo>
                    <a:pt x="2288" y="2189"/>
                  </a:moveTo>
                  <a:cubicBezTo>
                    <a:pt x="2266" y="2189"/>
                    <a:pt x="2243" y="2198"/>
                    <a:pt x="2226" y="2215"/>
                  </a:cubicBezTo>
                  <a:cubicBezTo>
                    <a:pt x="2192" y="2250"/>
                    <a:pt x="2192" y="2305"/>
                    <a:pt x="2226" y="2340"/>
                  </a:cubicBezTo>
                  <a:cubicBezTo>
                    <a:pt x="2243" y="2358"/>
                    <a:pt x="2266" y="2366"/>
                    <a:pt x="2287" y="2366"/>
                  </a:cubicBezTo>
                  <a:cubicBezTo>
                    <a:pt x="2311" y="2366"/>
                    <a:pt x="2333" y="2358"/>
                    <a:pt x="2351" y="2340"/>
                  </a:cubicBezTo>
                  <a:cubicBezTo>
                    <a:pt x="2384" y="2305"/>
                    <a:pt x="2384" y="2250"/>
                    <a:pt x="2351" y="2215"/>
                  </a:cubicBezTo>
                  <a:cubicBezTo>
                    <a:pt x="2333" y="2198"/>
                    <a:pt x="2311" y="2189"/>
                    <a:pt x="2288" y="2189"/>
                  </a:cubicBezTo>
                  <a:close/>
                  <a:moveTo>
                    <a:pt x="2601" y="2502"/>
                  </a:moveTo>
                  <a:cubicBezTo>
                    <a:pt x="2578" y="2502"/>
                    <a:pt x="2555" y="2511"/>
                    <a:pt x="2538" y="2527"/>
                  </a:cubicBezTo>
                  <a:cubicBezTo>
                    <a:pt x="2503" y="2562"/>
                    <a:pt x="2503" y="2618"/>
                    <a:pt x="2538" y="2653"/>
                  </a:cubicBezTo>
                  <a:cubicBezTo>
                    <a:pt x="2556" y="2671"/>
                    <a:pt x="2578" y="2679"/>
                    <a:pt x="2601" y="2679"/>
                  </a:cubicBezTo>
                  <a:cubicBezTo>
                    <a:pt x="2624" y="2679"/>
                    <a:pt x="2645" y="2670"/>
                    <a:pt x="2664" y="2653"/>
                  </a:cubicBezTo>
                  <a:cubicBezTo>
                    <a:pt x="2698" y="2618"/>
                    <a:pt x="2698" y="2562"/>
                    <a:pt x="2664" y="2527"/>
                  </a:cubicBezTo>
                  <a:cubicBezTo>
                    <a:pt x="2646" y="2511"/>
                    <a:pt x="2623" y="2502"/>
                    <a:pt x="2601" y="2502"/>
                  </a:cubicBezTo>
                  <a:close/>
                  <a:moveTo>
                    <a:pt x="2913" y="2816"/>
                  </a:moveTo>
                  <a:cubicBezTo>
                    <a:pt x="2891" y="2816"/>
                    <a:pt x="2869" y="2825"/>
                    <a:pt x="2852" y="2843"/>
                  </a:cubicBezTo>
                  <a:cubicBezTo>
                    <a:pt x="2817" y="2877"/>
                    <a:pt x="2817" y="2932"/>
                    <a:pt x="2852" y="2966"/>
                  </a:cubicBezTo>
                  <a:cubicBezTo>
                    <a:pt x="2868" y="2985"/>
                    <a:pt x="2891" y="2992"/>
                    <a:pt x="2913" y="2992"/>
                  </a:cubicBezTo>
                  <a:cubicBezTo>
                    <a:pt x="2936" y="2992"/>
                    <a:pt x="2957" y="2985"/>
                    <a:pt x="2976" y="2966"/>
                  </a:cubicBezTo>
                  <a:cubicBezTo>
                    <a:pt x="3010" y="2932"/>
                    <a:pt x="3010" y="2877"/>
                    <a:pt x="2976" y="2843"/>
                  </a:cubicBezTo>
                  <a:cubicBezTo>
                    <a:pt x="2958" y="2825"/>
                    <a:pt x="2936" y="2816"/>
                    <a:pt x="2913" y="2816"/>
                  </a:cubicBezTo>
                  <a:close/>
                  <a:moveTo>
                    <a:pt x="3227" y="3129"/>
                  </a:moveTo>
                  <a:cubicBezTo>
                    <a:pt x="3205" y="3129"/>
                    <a:pt x="3182" y="3137"/>
                    <a:pt x="3165" y="3155"/>
                  </a:cubicBezTo>
                  <a:cubicBezTo>
                    <a:pt x="3130" y="3189"/>
                    <a:pt x="3130" y="3244"/>
                    <a:pt x="3165" y="3278"/>
                  </a:cubicBezTo>
                  <a:cubicBezTo>
                    <a:pt x="3181" y="3297"/>
                    <a:pt x="3205" y="3305"/>
                    <a:pt x="3227" y="3305"/>
                  </a:cubicBezTo>
                  <a:cubicBezTo>
                    <a:pt x="3249" y="3305"/>
                    <a:pt x="3272" y="3297"/>
                    <a:pt x="3289" y="3278"/>
                  </a:cubicBezTo>
                  <a:cubicBezTo>
                    <a:pt x="3324" y="3244"/>
                    <a:pt x="3324" y="3189"/>
                    <a:pt x="3289" y="3155"/>
                  </a:cubicBezTo>
                  <a:cubicBezTo>
                    <a:pt x="3271" y="3137"/>
                    <a:pt x="3249" y="3129"/>
                    <a:pt x="3227" y="3129"/>
                  </a:cubicBezTo>
                  <a:close/>
                  <a:moveTo>
                    <a:pt x="3540" y="3441"/>
                  </a:moveTo>
                  <a:cubicBezTo>
                    <a:pt x="3517" y="3441"/>
                    <a:pt x="3494" y="3449"/>
                    <a:pt x="3477" y="3467"/>
                  </a:cubicBezTo>
                  <a:cubicBezTo>
                    <a:pt x="3442" y="3501"/>
                    <a:pt x="3442" y="3557"/>
                    <a:pt x="3477" y="3592"/>
                  </a:cubicBezTo>
                  <a:cubicBezTo>
                    <a:pt x="3494" y="3609"/>
                    <a:pt x="3517" y="3617"/>
                    <a:pt x="3539" y="3617"/>
                  </a:cubicBezTo>
                  <a:cubicBezTo>
                    <a:pt x="3563" y="3617"/>
                    <a:pt x="3584" y="3608"/>
                    <a:pt x="3602" y="3592"/>
                  </a:cubicBezTo>
                  <a:cubicBezTo>
                    <a:pt x="3637" y="3558"/>
                    <a:pt x="3637" y="3501"/>
                    <a:pt x="3602" y="3467"/>
                  </a:cubicBezTo>
                  <a:cubicBezTo>
                    <a:pt x="3585" y="3449"/>
                    <a:pt x="3562" y="3441"/>
                    <a:pt x="3540" y="3441"/>
                  </a:cubicBezTo>
                  <a:close/>
                  <a:moveTo>
                    <a:pt x="3852" y="3755"/>
                  </a:moveTo>
                  <a:cubicBezTo>
                    <a:pt x="3830" y="3755"/>
                    <a:pt x="3808" y="3763"/>
                    <a:pt x="3790" y="3781"/>
                  </a:cubicBezTo>
                  <a:cubicBezTo>
                    <a:pt x="3755" y="3816"/>
                    <a:pt x="3755" y="3871"/>
                    <a:pt x="3790" y="3906"/>
                  </a:cubicBezTo>
                  <a:cubicBezTo>
                    <a:pt x="3807" y="3922"/>
                    <a:pt x="3830" y="3931"/>
                    <a:pt x="3852" y="3931"/>
                  </a:cubicBezTo>
                  <a:cubicBezTo>
                    <a:pt x="3875" y="3931"/>
                    <a:pt x="3898" y="3923"/>
                    <a:pt x="3914" y="3906"/>
                  </a:cubicBezTo>
                  <a:cubicBezTo>
                    <a:pt x="3949" y="3871"/>
                    <a:pt x="3949" y="3816"/>
                    <a:pt x="3914" y="3781"/>
                  </a:cubicBezTo>
                  <a:cubicBezTo>
                    <a:pt x="3897" y="3763"/>
                    <a:pt x="3875" y="3755"/>
                    <a:pt x="3852" y="3755"/>
                  </a:cubicBezTo>
                  <a:close/>
                  <a:moveTo>
                    <a:pt x="4165" y="4068"/>
                  </a:moveTo>
                  <a:cubicBezTo>
                    <a:pt x="4142" y="4068"/>
                    <a:pt x="4120" y="4076"/>
                    <a:pt x="4102" y="4093"/>
                  </a:cubicBezTo>
                  <a:cubicBezTo>
                    <a:pt x="4067" y="4128"/>
                    <a:pt x="4067" y="4184"/>
                    <a:pt x="4102" y="4219"/>
                  </a:cubicBezTo>
                  <a:cubicBezTo>
                    <a:pt x="4121" y="4235"/>
                    <a:pt x="4142" y="4244"/>
                    <a:pt x="4165" y="4244"/>
                  </a:cubicBezTo>
                  <a:cubicBezTo>
                    <a:pt x="4187" y="4244"/>
                    <a:pt x="4210" y="4235"/>
                    <a:pt x="4228" y="4219"/>
                  </a:cubicBezTo>
                  <a:cubicBezTo>
                    <a:pt x="4262" y="4184"/>
                    <a:pt x="4262" y="4128"/>
                    <a:pt x="4228" y="4093"/>
                  </a:cubicBezTo>
                  <a:cubicBezTo>
                    <a:pt x="4210" y="4076"/>
                    <a:pt x="4187" y="4068"/>
                    <a:pt x="4165" y="4068"/>
                  </a:cubicBezTo>
                  <a:close/>
                  <a:moveTo>
                    <a:pt x="4479" y="4381"/>
                  </a:moveTo>
                  <a:cubicBezTo>
                    <a:pt x="4456" y="4381"/>
                    <a:pt x="4433" y="4390"/>
                    <a:pt x="4415" y="4407"/>
                  </a:cubicBezTo>
                  <a:cubicBezTo>
                    <a:pt x="4382" y="4441"/>
                    <a:pt x="4382" y="4496"/>
                    <a:pt x="4415" y="4531"/>
                  </a:cubicBezTo>
                  <a:cubicBezTo>
                    <a:pt x="4433" y="4548"/>
                    <a:pt x="4455" y="4556"/>
                    <a:pt x="4479" y="4556"/>
                  </a:cubicBezTo>
                  <a:cubicBezTo>
                    <a:pt x="4501" y="4556"/>
                    <a:pt x="4523" y="4548"/>
                    <a:pt x="4541" y="4531"/>
                  </a:cubicBezTo>
                  <a:cubicBezTo>
                    <a:pt x="4576" y="4496"/>
                    <a:pt x="4576" y="4441"/>
                    <a:pt x="4541" y="4407"/>
                  </a:cubicBezTo>
                  <a:cubicBezTo>
                    <a:pt x="4524" y="4390"/>
                    <a:pt x="4501" y="4381"/>
                    <a:pt x="4479" y="4381"/>
                  </a:cubicBezTo>
                  <a:close/>
                  <a:moveTo>
                    <a:pt x="4791" y="4693"/>
                  </a:moveTo>
                  <a:cubicBezTo>
                    <a:pt x="4769" y="4693"/>
                    <a:pt x="4746" y="4702"/>
                    <a:pt x="4729" y="4719"/>
                  </a:cubicBezTo>
                  <a:cubicBezTo>
                    <a:pt x="4695" y="4753"/>
                    <a:pt x="4695" y="4808"/>
                    <a:pt x="4729" y="4843"/>
                  </a:cubicBezTo>
                  <a:cubicBezTo>
                    <a:pt x="4746" y="4860"/>
                    <a:pt x="4768" y="4869"/>
                    <a:pt x="4792" y="4869"/>
                  </a:cubicBezTo>
                  <a:cubicBezTo>
                    <a:pt x="4813" y="4869"/>
                    <a:pt x="4837" y="4860"/>
                    <a:pt x="4853" y="4843"/>
                  </a:cubicBezTo>
                  <a:cubicBezTo>
                    <a:pt x="4888" y="4808"/>
                    <a:pt x="4888" y="4753"/>
                    <a:pt x="4853" y="4719"/>
                  </a:cubicBezTo>
                  <a:cubicBezTo>
                    <a:pt x="4836" y="4702"/>
                    <a:pt x="4813" y="4693"/>
                    <a:pt x="4791" y="46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084866" y="3180481"/>
              <a:ext cx="15723" cy="15813"/>
            </a:xfrm>
            <a:custGeom>
              <a:rect b="b" l="l" r="r" t="t"/>
              <a:pathLst>
                <a:path extrusionOk="0" h="177" w="176">
                  <a:moveTo>
                    <a:pt x="89" y="1"/>
                  </a:moveTo>
                  <a:cubicBezTo>
                    <a:pt x="66" y="1"/>
                    <a:pt x="44" y="10"/>
                    <a:pt x="27" y="27"/>
                  </a:cubicBezTo>
                  <a:cubicBezTo>
                    <a:pt x="18" y="34"/>
                    <a:pt x="12" y="45"/>
                    <a:pt x="8" y="55"/>
                  </a:cubicBezTo>
                  <a:cubicBezTo>
                    <a:pt x="3" y="65"/>
                    <a:pt x="1" y="77"/>
                    <a:pt x="1" y="89"/>
                  </a:cubicBezTo>
                  <a:cubicBezTo>
                    <a:pt x="1" y="113"/>
                    <a:pt x="11" y="135"/>
                    <a:pt x="27" y="151"/>
                  </a:cubicBezTo>
                  <a:cubicBezTo>
                    <a:pt x="43" y="167"/>
                    <a:pt x="64" y="177"/>
                    <a:pt x="89" y="177"/>
                  </a:cubicBezTo>
                  <a:cubicBezTo>
                    <a:pt x="100" y="177"/>
                    <a:pt x="110" y="173"/>
                    <a:pt x="121" y="170"/>
                  </a:cubicBezTo>
                  <a:cubicBezTo>
                    <a:pt x="131" y="166"/>
                    <a:pt x="141" y="159"/>
                    <a:pt x="150" y="151"/>
                  </a:cubicBezTo>
                  <a:cubicBezTo>
                    <a:pt x="167" y="135"/>
                    <a:pt x="176" y="112"/>
                    <a:pt x="176" y="89"/>
                  </a:cubicBezTo>
                  <a:cubicBezTo>
                    <a:pt x="176" y="65"/>
                    <a:pt x="166" y="43"/>
                    <a:pt x="150" y="27"/>
                  </a:cubicBezTo>
                  <a:cubicBezTo>
                    <a:pt x="146" y="23"/>
                    <a:pt x="141" y="19"/>
                    <a:pt x="137" y="16"/>
                  </a:cubicBezTo>
                  <a:cubicBezTo>
                    <a:pt x="132" y="12"/>
                    <a:pt x="127" y="9"/>
                    <a:pt x="122" y="8"/>
                  </a:cubicBezTo>
                  <a:cubicBezTo>
                    <a:pt x="117" y="6"/>
                    <a:pt x="111" y="4"/>
                    <a:pt x="106" y="3"/>
                  </a:cubicBezTo>
                  <a:cubicBezTo>
                    <a:pt x="100" y="1"/>
                    <a:pt x="95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537685" y="2705291"/>
              <a:ext cx="15813" cy="15723"/>
            </a:xfrm>
            <a:custGeom>
              <a:rect b="b" l="l" r="r" t="t"/>
              <a:pathLst>
                <a:path extrusionOk="0" h="176" w="177">
                  <a:moveTo>
                    <a:pt x="86" y="1"/>
                  </a:moveTo>
                  <a:cubicBezTo>
                    <a:pt x="81" y="1"/>
                    <a:pt x="75" y="1"/>
                    <a:pt x="70" y="2"/>
                  </a:cubicBezTo>
                  <a:cubicBezTo>
                    <a:pt x="65" y="4"/>
                    <a:pt x="60" y="6"/>
                    <a:pt x="55" y="7"/>
                  </a:cubicBezTo>
                  <a:lnTo>
                    <a:pt x="39" y="15"/>
                  </a:lnTo>
                  <a:cubicBezTo>
                    <a:pt x="35" y="19"/>
                    <a:pt x="30" y="23"/>
                    <a:pt x="26" y="27"/>
                  </a:cubicBezTo>
                  <a:cubicBezTo>
                    <a:pt x="19" y="35"/>
                    <a:pt x="11" y="45"/>
                    <a:pt x="7" y="55"/>
                  </a:cubicBezTo>
                  <a:cubicBezTo>
                    <a:pt x="1" y="66"/>
                    <a:pt x="0" y="77"/>
                    <a:pt x="0" y="88"/>
                  </a:cubicBezTo>
                  <a:cubicBezTo>
                    <a:pt x="0" y="113"/>
                    <a:pt x="10" y="135"/>
                    <a:pt x="26" y="150"/>
                  </a:cubicBezTo>
                  <a:cubicBezTo>
                    <a:pt x="30" y="155"/>
                    <a:pt x="35" y="159"/>
                    <a:pt x="39" y="163"/>
                  </a:cubicBezTo>
                  <a:cubicBezTo>
                    <a:pt x="44" y="165"/>
                    <a:pt x="49" y="168"/>
                    <a:pt x="55" y="170"/>
                  </a:cubicBezTo>
                  <a:cubicBezTo>
                    <a:pt x="60" y="171"/>
                    <a:pt x="65" y="174"/>
                    <a:pt x="70" y="175"/>
                  </a:cubicBezTo>
                  <a:cubicBezTo>
                    <a:pt x="76" y="176"/>
                    <a:pt x="81" y="176"/>
                    <a:pt x="87" y="176"/>
                  </a:cubicBezTo>
                  <a:cubicBezTo>
                    <a:pt x="111" y="176"/>
                    <a:pt x="133" y="169"/>
                    <a:pt x="151" y="150"/>
                  </a:cubicBezTo>
                  <a:cubicBezTo>
                    <a:pt x="154" y="147"/>
                    <a:pt x="158" y="142"/>
                    <a:pt x="162" y="138"/>
                  </a:cubicBezTo>
                  <a:cubicBezTo>
                    <a:pt x="164" y="133"/>
                    <a:pt x="168" y="128"/>
                    <a:pt x="169" y="123"/>
                  </a:cubicBezTo>
                  <a:cubicBezTo>
                    <a:pt x="172" y="118"/>
                    <a:pt x="173" y="112"/>
                    <a:pt x="174" y="106"/>
                  </a:cubicBezTo>
                  <a:cubicBezTo>
                    <a:pt x="174" y="99"/>
                    <a:pt x="176" y="94"/>
                    <a:pt x="176" y="88"/>
                  </a:cubicBezTo>
                  <a:cubicBezTo>
                    <a:pt x="176" y="77"/>
                    <a:pt x="172" y="66"/>
                    <a:pt x="168" y="55"/>
                  </a:cubicBezTo>
                  <a:cubicBezTo>
                    <a:pt x="164" y="45"/>
                    <a:pt x="158" y="35"/>
                    <a:pt x="149" y="27"/>
                  </a:cubicBezTo>
                  <a:cubicBezTo>
                    <a:pt x="132" y="10"/>
                    <a:pt x="110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89654" y="2733344"/>
              <a:ext cx="436592" cy="435074"/>
            </a:xfrm>
            <a:custGeom>
              <a:rect b="b" l="l" r="r" t="t"/>
              <a:pathLst>
                <a:path extrusionOk="0" h="4870" w="4887">
                  <a:moveTo>
                    <a:pt x="4790" y="0"/>
                  </a:moveTo>
                  <a:cubicBezTo>
                    <a:pt x="4768" y="0"/>
                    <a:pt x="4745" y="9"/>
                    <a:pt x="4728" y="26"/>
                  </a:cubicBezTo>
                  <a:cubicBezTo>
                    <a:pt x="4693" y="61"/>
                    <a:pt x="4693" y="116"/>
                    <a:pt x="4728" y="151"/>
                  </a:cubicBezTo>
                  <a:cubicBezTo>
                    <a:pt x="4744" y="168"/>
                    <a:pt x="4768" y="177"/>
                    <a:pt x="4789" y="177"/>
                  </a:cubicBezTo>
                  <a:cubicBezTo>
                    <a:pt x="4813" y="177"/>
                    <a:pt x="4835" y="168"/>
                    <a:pt x="4852" y="151"/>
                  </a:cubicBezTo>
                  <a:cubicBezTo>
                    <a:pt x="4887" y="116"/>
                    <a:pt x="4887" y="61"/>
                    <a:pt x="4852" y="26"/>
                  </a:cubicBezTo>
                  <a:cubicBezTo>
                    <a:pt x="4835" y="9"/>
                    <a:pt x="4813" y="0"/>
                    <a:pt x="4790" y="0"/>
                  </a:cubicBezTo>
                  <a:close/>
                  <a:moveTo>
                    <a:pt x="4478" y="312"/>
                  </a:moveTo>
                  <a:cubicBezTo>
                    <a:pt x="4455" y="312"/>
                    <a:pt x="4432" y="321"/>
                    <a:pt x="4415" y="338"/>
                  </a:cubicBezTo>
                  <a:cubicBezTo>
                    <a:pt x="4380" y="373"/>
                    <a:pt x="4380" y="429"/>
                    <a:pt x="4415" y="464"/>
                  </a:cubicBezTo>
                  <a:cubicBezTo>
                    <a:pt x="4432" y="480"/>
                    <a:pt x="4455" y="489"/>
                    <a:pt x="4477" y="489"/>
                  </a:cubicBezTo>
                  <a:cubicBezTo>
                    <a:pt x="4501" y="489"/>
                    <a:pt x="4522" y="480"/>
                    <a:pt x="4540" y="464"/>
                  </a:cubicBezTo>
                  <a:cubicBezTo>
                    <a:pt x="4574" y="429"/>
                    <a:pt x="4574" y="373"/>
                    <a:pt x="4540" y="338"/>
                  </a:cubicBezTo>
                  <a:cubicBezTo>
                    <a:pt x="4523" y="321"/>
                    <a:pt x="4500" y="312"/>
                    <a:pt x="4478" y="312"/>
                  </a:cubicBezTo>
                  <a:close/>
                  <a:moveTo>
                    <a:pt x="4163" y="626"/>
                  </a:moveTo>
                  <a:cubicBezTo>
                    <a:pt x="4141" y="626"/>
                    <a:pt x="4119" y="635"/>
                    <a:pt x="4102" y="652"/>
                  </a:cubicBezTo>
                  <a:cubicBezTo>
                    <a:pt x="4067" y="686"/>
                    <a:pt x="4067" y="741"/>
                    <a:pt x="4102" y="776"/>
                  </a:cubicBezTo>
                  <a:cubicBezTo>
                    <a:pt x="4119" y="793"/>
                    <a:pt x="4143" y="801"/>
                    <a:pt x="4164" y="801"/>
                  </a:cubicBezTo>
                  <a:cubicBezTo>
                    <a:pt x="4186" y="801"/>
                    <a:pt x="4209" y="793"/>
                    <a:pt x="4226" y="776"/>
                  </a:cubicBezTo>
                  <a:cubicBezTo>
                    <a:pt x="4260" y="741"/>
                    <a:pt x="4260" y="686"/>
                    <a:pt x="4226" y="652"/>
                  </a:cubicBezTo>
                  <a:cubicBezTo>
                    <a:pt x="4208" y="635"/>
                    <a:pt x="4186" y="626"/>
                    <a:pt x="4163" y="626"/>
                  </a:cubicBezTo>
                  <a:close/>
                  <a:moveTo>
                    <a:pt x="3851" y="938"/>
                  </a:moveTo>
                  <a:cubicBezTo>
                    <a:pt x="3828" y="938"/>
                    <a:pt x="3805" y="947"/>
                    <a:pt x="3788" y="964"/>
                  </a:cubicBezTo>
                  <a:cubicBezTo>
                    <a:pt x="3754" y="998"/>
                    <a:pt x="3754" y="1053"/>
                    <a:pt x="3788" y="1089"/>
                  </a:cubicBezTo>
                  <a:cubicBezTo>
                    <a:pt x="3806" y="1105"/>
                    <a:pt x="3828" y="1114"/>
                    <a:pt x="3851" y="1114"/>
                  </a:cubicBezTo>
                  <a:cubicBezTo>
                    <a:pt x="3874" y="1114"/>
                    <a:pt x="3895" y="1105"/>
                    <a:pt x="3913" y="1089"/>
                  </a:cubicBezTo>
                  <a:cubicBezTo>
                    <a:pt x="3948" y="1053"/>
                    <a:pt x="3948" y="998"/>
                    <a:pt x="3913" y="964"/>
                  </a:cubicBezTo>
                  <a:cubicBezTo>
                    <a:pt x="3896" y="947"/>
                    <a:pt x="3873" y="938"/>
                    <a:pt x="3851" y="938"/>
                  </a:cubicBezTo>
                  <a:close/>
                  <a:moveTo>
                    <a:pt x="3538" y="1251"/>
                  </a:moveTo>
                  <a:cubicBezTo>
                    <a:pt x="3515" y="1251"/>
                    <a:pt x="3493" y="1260"/>
                    <a:pt x="3476" y="1277"/>
                  </a:cubicBezTo>
                  <a:cubicBezTo>
                    <a:pt x="3442" y="1312"/>
                    <a:pt x="3442" y="1368"/>
                    <a:pt x="3476" y="1402"/>
                  </a:cubicBezTo>
                  <a:cubicBezTo>
                    <a:pt x="3494" y="1419"/>
                    <a:pt x="3515" y="1427"/>
                    <a:pt x="3539" y="1427"/>
                  </a:cubicBezTo>
                  <a:cubicBezTo>
                    <a:pt x="3560" y="1427"/>
                    <a:pt x="3583" y="1419"/>
                    <a:pt x="3600" y="1402"/>
                  </a:cubicBezTo>
                  <a:cubicBezTo>
                    <a:pt x="3636" y="1368"/>
                    <a:pt x="3636" y="1312"/>
                    <a:pt x="3600" y="1277"/>
                  </a:cubicBezTo>
                  <a:cubicBezTo>
                    <a:pt x="3583" y="1260"/>
                    <a:pt x="3560" y="1251"/>
                    <a:pt x="3538" y="1251"/>
                  </a:cubicBezTo>
                  <a:close/>
                  <a:moveTo>
                    <a:pt x="3226" y="1564"/>
                  </a:moveTo>
                  <a:cubicBezTo>
                    <a:pt x="3203" y="1564"/>
                    <a:pt x="3181" y="1573"/>
                    <a:pt x="3163" y="1590"/>
                  </a:cubicBezTo>
                  <a:cubicBezTo>
                    <a:pt x="3130" y="1625"/>
                    <a:pt x="3130" y="1680"/>
                    <a:pt x="3163" y="1714"/>
                  </a:cubicBezTo>
                  <a:cubicBezTo>
                    <a:pt x="3181" y="1732"/>
                    <a:pt x="3203" y="1742"/>
                    <a:pt x="3225" y="1742"/>
                  </a:cubicBezTo>
                  <a:cubicBezTo>
                    <a:pt x="3248" y="1742"/>
                    <a:pt x="3270" y="1732"/>
                    <a:pt x="3288" y="1714"/>
                  </a:cubicBezTo>
                  <a:cubicBezTo>
                    <a:pt x="3322" y="1680"/>
                    <a:pt x="3322" y="1625"/>
                    <a:pt x="3288" y="1590"/>
                  </a:cubicBezTo>
                  <a:cubicBezTo>
                    <a:pt x="3271" y="1573"/>
                    <a:pt x="3248" y="1564"/>
                    <a:pt x="3226" y="1564"/>
                  </a:cubicBezTo>
                  <a:close/>
                  <a:moveTo>
                    <a:pt x="2913" y="1876"/>
                  </a:moveTo>
                  <a:cubicBezTo>
                    <a:pt x="2891" y="1876"/>
                    <a:pt x="2868" y="1885"/>
                    <a:pt x="2850" y="1902"/>
                  </a:cubicBezTo>
                  <a:cubicBezTo>
                    <a:pt x="2816" y="1937"/>
                    <a:pt x="2816" y="1993"/>
                    <a:pt x="2850" y="2028"/>
                  </a:cubicBezTo>
                  <a:cubicBezTo>
                    <a:pt x="2867" y="2044"/>
                    <a:pt x="2890" y="2054"/>
                    <a:pt x="2913" y="2054"/>
                  </a:cubicBezTo>
                  <a:cubicBezTo>
                    <a:pt x="2936" y="2054"/>
                    <a:pt x="2958" y="2044"/>
                    <a:pt x="2976" y="2028"/>
                  </a:cubicBezTo>
                  <a:cubicBezTo>
                    <a:pt x="3010" y="1993"/>
                    <a:pt x="3010" y="1937"/>
                    <a:pt x="2976" y="1902"/>
                  </a:cubicBezTo>
                  <a:cubicBezTo>
                    <a:pt x="2959" y="1885"/>
                    <a:pt x="2936" y="1876"/>
                    <a:pt x="2913" y="1876"/>
                  </a:cubicBezTo>
                  <a:close/>
                  <a:moveTo>
                    <a:pt x="2599" y="2189"/>
                  </a:moveTo>
                  <a:cubicBezTo>
                    <a:pt x="2577" y="2189"/>
                    <a:pt x="2555" y="2198"/>
                    <a:pt x="2537" y="2215"/>
                  </a:cubicBezTo>
                  <a:cubicBezTo>
                    <a:pt x="2503" y="2250"/>
                    <a:pt x="2503" y="2305"/>
                    <a:pt x="2537" y="2340"/>
                  </a:cubicBezTo>
                  <a:cubicBezTo>
                    <a:pt x="2554" y="2358"/>
                    <a:pt x="2577" y="2366"/>
                    <a:pt x="2599" y="2366"/>
                  </a:cubicBezTo>
                  <a:cubicBezTo>
                    <a:pt x="2621" y="2366"/>
                    <a:pt x="2645" y="2358"/>
                    <a:pt x="2661" y="2340"/>
                  </a:cubicBezTo>
                  <a:cubicBezTo>
                    <a:pt x="2696" y="2305"/>
                    <a:pt x="2696" y="2250"/>
                    <a:pt x="2661" y="2215"/>
                  </a:cubicBezTo>
                  <a:cubicBezTo>
                    <a:pt x="2644" y="2198"/>
                    <a:pt x="2621" y="2189"/>
                    <a:pt x="2599" y="2189"/>
                  </a:cubicBezTo>
                  <a:close/>
                  <a:moveTo>
                    <a:pt x="2286" y="2502"/>
                  </a:moveTo>
                  <a:cubicBezTo>
                    <a:pt x="2264" y="2502"/>
                    <a:pt x="2241" y="2511"/>
                    <a:pt x="2224" y="2527"/>
                  </a:cubicBezTo>
                  <a:cubicBezTo>
                    <a:pt x="2189" y="2562"/>
                    <a:pt x="2189" y="2618"/>
                    <a:pt x="2224" y="2653"/>
                  </a:cubicBezTo>
                  <a:cubicBezTo>
                    <a:pt x="2242" y="2671"/>
                    <a:pt x="2265" y="2679"/>
                    <a:pt x="2287" y="2679"/>
                  </a:cubicBezTo>
                  <a:cubicBezTo>
                    <a:pt x="2309" y="2679"/>
                    <a:pt x="2332" y="2670"/>
                    <a:pt x="2349" y="2653"/>
                  </a:cubicBezTo>
                  <a:cubicBezTo>
                    <a:pt x="2384" y="2618"/>
                    <a:pt x="2384" y="2562"/>
                    <a:pt x="2349" y="2527"/>
                  </a:cubicBezTo>
                  <a:cubicBezTo>
                    <a:pt x="2332" y="2511"/>
                    <a:pt x="2309" y="2502"/>
                    <a:pt x="2286" y="2502"/>
                  </a:cubicBezTo>
                  <a:close/>
                  <a:moveTo>
                    <a:pt x="1974" y="2816"/>
                  </a:moveTo>
                  <a:cubicBezTo>
                    <a:pt x="1951" y="2816"/>
                    <a:pt x="1929" y="2825"/>
                    <a:pt x="1912" y="2843"/>
                  </a:cubicBezTo>
                  <a:cubicBezTo>
                    <a:pt x="1877" y="2877"/>
                    <a:pt x="1877" y="2932"/>
                    <a:pt x="1912" y="2966"/>
                  </a:cubicBezTo>
                  <a:cubicBezTo>
                    <a:pt x="1930" y="2985"/>
                    <a:pt x="1951" y="2992"/>
                    <a:pt x="1975" y="2992"/>
                  </a:cubicBezTo>
                  <a:cubicBezTo>
                    <a:pt x="1996" y="2992"/>
                    <a:pt x="2020" y="2985"/>
                    <a:pt x="2036" y="2966"/>
                  </a:cubicBezTo>
                  <a:cubicBezTo>
                    <a:pt x="2071" y="2932"/>
                    <a:pt x="2071" y="2877"/>
                    <a:pt x="2036" y="2843"/>
                  </a:cubicBezTo>
                  <a:cubicBezTo>
                    <a:pt x="2019" y="2825"/>
                    <a:pt x="1996" y="2816"/>
                    <a:pt x="1974" y="2816"/>
                  </a:cubicBezTo>
                  <a:close/>
                  <a:moveTo>
                    <a:pt x="1662" y="3129"/>
                  </a:moveTo>
                  <a:cubicBezTo>
                    <a:pt x="1639" y="3129"/>
                    <a:pt x="1617" y="3137"/>
                    <a:pt x="1600" y="3155"/>
                  </a:cubicBezTo>
                  <a:cubicBezTo>
                    <a:pt x="1564" y="3189"/>
                    <a:pt x="1564" y="3244"/>
                    <a:pt x="1600" y="3278"/>
                  </a:cubicBezTo>
                  <a:cubicBezTo>
                    <a:pt x="1616" y="3297"/>
                    <a:pt x="1639" y="3305"/>
                    <a:pt x="1661" y="3305"/>
                  </a:cubicBezTo>
                  <a:cubicBezTo>
                    <a:pt x="1684" y="3305"/>
                    <a:pt x="1707" y="3297"/>
                    <a:pt x="1724" y="3278"/>
                  </a:cubicBezTo>
                  <a:cubicBezTo>
                    <a:pt x="1759" y="3244"/>
                    <a:pt x="1759" y="3189"/>
                    <a:pt x="1724" y="3155"/>
                  </a:cubicBezTo>
                  <a:cubicBezTo>
                    <a:pt x="1706" y="3137"/>
                    <a:pt x="1684" y="3129"/>
                    <a:pt x="1662" y="3129"/>
                  </a:cubicBezTo>
                  <a:close/>
                  <a:moveTo>
                    <a:pt x="1348" y="3441"/>
                  </a:moveTo>
                  <a:cubicBezTo>
                    <a:pt x="1325" y="3441"/>
                    <a:pt x="1302" y="3449"/>
                    <a:pt x="1285" y="3467"/>
                  </a:cubicBezTo>
                  <a:cubicBezTo>
                    <a:pt x="1250" y="3501"/>
                    <a:pt x="1250" y="3557"/>
                    <a:pt x="1285" y="3592"/>
                  </a:cubicBezTo>
                  <a:cubicBezTo>
                    <a:pt x="1303" y="3609"/>
                    <a:pt x="1326" y="3617"/>
                    <a:pt x="1347" y="3617"/>
                  </a:cubicBezTo>
                  <a:cubicBezTo>
                    <a:pt x="1371" y="3617"/>
                    <a:pt x="1392" y="3608"/>
                    <a:pt x="1410" y="3592"/>
                  </a:cubicBezTo>
                  <a:cubicBezTo>
                    <a:pt x="1445" y="3558"/>
                    <a:pt x="1445" y="3501"/>
                    <a:pt x="1410" y="3467"/>
                  </a:cubicBezTo>
                  <a:cubicBezTo>
                    <a:pt x="1393" y="3449"/>
                    <a:pt x="1370" y="3441"/>
                    <a:pt x="1348" y="3441"/>
                  </a:cubicBezTo>
                  <a:close/>
                  <a:moveTo>
                    <a:pt x="1035" y="3755"/>
                  </a:moveTo>
                  <a:cubicBezTo>
                    <a:pt x="1013" y="3755"/>
                    <a:pt x="990" y="3763"/>
                    <a:pt x="973" y="3781"/>
                  </a:cubicBezTo>
                  <a:cubicBezTo>
                    <a:pt x="938" y="3816"/>
                    <a:pt x="938" y="3871"/>
                    <a:pt x="973" y="3906"/>
                  </a:cubicBezTo>
                  <a:cubicBezTo>
                    <a:pt x="989" y="3922"/>
                    <a:pt x="1013" y="3931"/>
                    <a:pt x="1035" y="3931"/>
                  </a:cubicBezTo>
                  <a:cubicBezTo>
                    <a:pt x="1058" y="3931"/>
                    <a:pt x="1080" y="3923"/>
                    <a:pt x="1097" y="3906"/>
                  </a:cubicBezTo>
                  <a:cubicBezTo>
                    <a:pt x="1131" y="3871"/>
                    <a:pt x="1131" y="3816"/>
                    <a:pt x="1097" y="3781"/>
                  </a:cubicBezTo>
                  <a:cubicBezTo>
                    <a:pt x="1080" y="3763"/>
                    <a:pt x="1058" y="3755"/>
                    <a:pt x="1035" y="3755"/>
                  </a:cubicBezTo>
                  <a:close/>
                  <a:moveTo>
                    <a:pt x="723" y="4068"/>
                  </a:moveTo>
                  <a:cubicBezTo>
                    <a:pt x="700" y="4068"/>
                    <a:pt x="677" y="4076"/>
                    <a:pt x="660" y="4093"/>
                  </a:cubicBezTo>
                  <a:cubicBezTo>
                    <a:pt x="625" y="4128"/>
                    <a:pt x="625" y="4184"/>
                    <a:pt x="660" y="4219"/>
                  </a:cubicBezTo>
                  <a:cubicBezTo>
                    <a:pt x="677" y="4235"/>
                    <a:pt x="700" y="4244"/>
                    <a:pt x="722" y="4244"/>
                  </a:cubicBezTo>
                  <a:cubicBezTo>
                    <a:pt x="745" y="4244"/>
                    <a:pt x="767" y="4235"/>
                    <a:pt x="785" y="4219"/>
                  </a:cubicBezTo>
                  <a:cubicBezTo>
                    <a:pt x="819" y="4184"/>
                    <a:pt x="819" y="4128"/>
                    <a:pt x="785" y="4093"/>
                  </a:cubicBezTo>
                  <a:cubicBezTo>
                    <a:pt x="768" y="4076"/>
                    <a:pt x="745" y="4068"/>
                    <a:pt x="723" y="4068"/>
                  </a:cubicBezTo>
                  <a:close/>
                  <a:moveTo>
                    <a:pt x="410" y="4381"/>
                  </a:moveTo>
                  <a:cubicBezTo>
                    <a:pt x="387" y="4381"/>
                    <a:pt x="365" y="4390"/>
                    <a:pt x="348" y="4407"/>
                  </a:cubicBezTo>
                  <a:cubicBezTo>
                    <a:pt x="313" y="4441"/>
                    <a:pt x="313" y="4496"/>
                    <a:pt x="348" y="4531"/>
                  </a:cubicBezTo>
                  <a:cubicBezTo>
                    <a:pt x="364" y="4548"/>
                    <a:pt x="388" y="4556"/>
                    <a:pt x="410" y="4556"/>
                  </a:cubicBezTo>
                  <a:cubicBezTo>
                    <a:pt x="432" y="4556"/>
                    <a:pt x="455" y="4548"/>
                    <a:pt x="471" y="4531"/>
                  </a:cubicBezTo>
                  <a:cubicBezTo>
                    <a:pt x="506" y="4496"/>
                    <a:pt x="506" y="4441"/>
                    <a:pt x="471" y="4407"/>
                  </a:cubicBezTo>
                  <a:cubicBezTo>
                    <a:pt x="454" y="4390"/>
                    <a:pt x="432" y="4381"/>
                    <a:pt x="410" y="4381"/>
                  </a:cubicBezTo>
                  <a:close/>
                  <a:moveTo>
                    <a:pt x="97" y="4693"/>
                  </a:moveTo>
                  <a:cubicBezTo>
                    <a:pt x="75" y="4693"/>
                    <a:pt x="52" y="4702"/>
                    <a:pt x="35" y="4719"/>
                  </a:cubicBezTo>
                  <a:cubicBezTo>
                    <a:pt x="1" y="4753"/>
                    <a:pt x="1" y="4808"/>
                    <a:pt x="35" y="4843"/>
                  </a:cubicBezTo>
                  <a:cubicBezTo>
                    <a:pt x="51" y="4860"/>
                    <a:pt x="73" y="4869"/>
                    <a:pt x="97" y="4869"/>
                  </a:cubicBezTo>
                  <a:cubicBezTo>
                    <a:pt x="119" y="4869"/>
                    <a:pt x="143" y="4860"/>
                    <a:pt x="159" y="4843"/>
                  </a:cubicBezTo>
                  <a:cubicBezTo>
                    <a:pt x="194" y="4808"/>
                    <a:pt x="194" y="4753"/>
                    <a:pt x="159" y="4719"/>
                  </a:cubicBezTo>
                  <a:cubicBezTo>
                    <a:pt x="142" y="4702"/>
                    <a:pt x="120" y="4693"/>
                    <a:pt x="97" y="46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5062316" y="3180481"/>
              <a:ext cx="15902" cy="15813"/>
            </a:xfrm>
            <a:custGeom>
              <a:rect b="b" l="l" r="r" t="t"/>
              <a:pathLst>
                <a:path extrusionOk="0" h="177" w="178">
                  <a:moveTo>
                    <a:pt x="89" y="1"/>
                  </a:moveTo>
                  <a:cubicBezTo>
                    <a:pt x="66" y="1"/>
                    <a:pt x="43" y="10"/>
                    <a:pt x="26" y="27"/>
                  </a:cubicBezTo>
                  <a:cubicBezTo>
                    <a:pt x="19" y="34"/>
                    <a:pt x="13" y="45"/>
                    <a:pt x="9" y="55"/>
                  </a:cubicBezTo>
                  <a:cubicBezTo>
                    <a:pt x="3" y="65"/>
                    <a:pt x="1" y="77"/>
                    <a:pt x="1" y="89"/>
                  </a:cubicBezTo>
                  <a:cubicBezTo>
                    <a:pt x="1" y="113"/>
                    <a:pt x="10" y="135"/>
                    <a:pt x="26" y="151"/>
                  </a:cubicBezTo>
                  <a:cubicBezTo>
                    <a:pt x="44" y="167"/>
                    <a:pt x="65" y="177"/>
                    <a:pt x="90" y="177"/>
                  </a:cubicBezTo>
                  <a:cubicBezTo>
                    <a:pt x="113" y="177"/>
                    <a:pt x="136" y="167"/>
                    <a:pt x="151" y="151"/>
                  </a:cubicBezTo>
                  <a:cubicBezTo>
                    <a:pt x="168" y="135"/>
                    <a:pt x="178" y="112"/>
                    <a:pt x="178" y="89"/>
                  </a:cubicBezTo>
                  <a:cubicBezTo>
                    <a:pt x="178" y="65"/>
                    <a:pt x="168" y="43"/>
                    <a:pt x="151" y="27"/>
                  </a:cubicBezTo>
                  <a:cubicBezTo>
                    <a:pt x="148" y="23"/>
                    <a:pt x="143" y="19"/>
                    <a:pt x="138" y="16"/>
                  </a:cubicBezTo>
                  <a:cubicBezTo>
                    <a:pt x="133" y="12"/>
                    <a:pt x="128" y="9"/>
                    <a:pt x="123" y="8"/>
                  </a:cubicBezTo>
                  <a:cubicBezTo>
                    <a:pt x="118" y="6"/>
                    <a:pt x="112" y="4"/>
                    <a:pt x="106" y="3"/>
                  </a:cubicBezTo>
                  <a:cubicBezTo>
                    <a:pt x="100" y="1"/>
                    <a:pt x="94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3248213" y="3672556"/>
              <a:ext cx="15723" cy="15902"/>
            </a:xfrm>
            <a:custGeom>
              <a:rect b="b" l="l" r="r" t="t"/>
              <a:pathLst>
                <a:path extrusionOk="0" h="178" w="176">
                  <a:moveTo>
                    <a:pt x="89" y="1"/>
                  </a:moveTo>
                  <a:cubicBezTo>
                    <a:pt x="77" y="1"/>
                    <a:pt x="66" y="3"/>
                    <a:pt x="55" y="8"/>
                  </a:cubicBezTo>
                  <a:cubicBezTo>
                    <a:pt x="44" y="13"/>
                    <a:pt x="34" y="19"/>
                    <a:pt x="26" y="26"/>
                  </a:cubicBezTo>
                  <a:cubicBezTo>
                    <a:pt x="18" y="34"/>
                    <a:pt x="11" y="44"/>
                    <a:pt x="7" y="56"/>
                  </a:cubicBezTo>
                  <a:cubicBezTo>
                    <a:pt x="2" y="66"/>
                    <a:pt x="1" y="77"/>
                    <a:pt x="1" y="89"/>
                  </a:cubicBezTo>
                  <a:cubicBezTo>
                    <a:pt x="1" y="112"/>
                    <a:pt x="10" y="134"/>
                    <a:pt x="26" y="151"/>
                  </a:cubicBezTo>
                  <a:cubicBezTo>
                    <a:pt x="34" y="159"/>
                    <a:pt x="45" y="166"/>
                    <a:pt x="55" y="169"/>
                  </a:cubicBezTo>
                  <a:cubicBezTo>
                    <a:pt x="65" y="174"/>
                    <a:pt x="76" y="177"/>
                    <a:pt x="89" y="177"/>
                  </a:cubicBezTo>
                  <a:cubicBezTo>
                    <a:pt x="112" y="177"/>
                    <a:pt x="135" y="167"/>
                    <a:pt x="149" y="151"/>
                  </a:cubicBezTo>
                  <a:cubicBezTo>
                    <a:pt x="165" y="135"/>
                    <a:pt x="176" y="113"/>
                    <a:pt x="176" y="89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65" y="44"/>
                    <a:pt x="159" y="34"/>
                    <a:pt x="150" y="26"/>
                  </a:cubicBezTo>
                  <a:cubicBezTo>
                    <a:pt x="143" y="19"/>
                    <a:pt x="133" y="13"/>
                    <a:pt x="122" y="8"/>
                  </a:cubicBezTo>
                  <a:cubicBezTo>
                    <a:pt x="112" y="3"/>
                    <a:pt x="100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3287790" y="3672556"/>
              <a:ext cx="608924" cy="15902"/>
            </a:xfrm>
            <a:custGeom>
              <a:rect b="b" l="l" r="r" t="t"/>
              <a:pathLst>
                <a:path extrusionOk="0" h="178" w="6816">
                  <a:moveTo>
                    <a:pt x="89" y="0"/>
                  </a:moveTo>
                  <a:cubicBezTo>
                    <a:pt x="40" y="0"/>
                    <a:pt x="1" y="40"/>
                    <a:pt x="1" y="89"/>
                  </a:cubicBezTo>
                  <a:cubicBezTo>
                    <a:pt x="1" y="138"/>
                    <a:pt x="40" y="177"/>
                    <a:pt x="89" y="177"/>
                  </a:cubicBezTo>
                  <a:cubicBezTo>
                    <a:pt x="137" y="177"/>
                    <a:pt x="177" y="138"/>
                    <a:pt x="177" y="89"/>
                  </a:cubicBezTo>
                  <a:cubicBezTo>
                    <a:pt x="177" y="40"/>
                    <a:pt x="137" y="0"/>
                    <a:pt x="89" y="0"/>
                  </a:cubicBezTo>
                  <a:close/>
                  <a:moveTo>
                    <a:pt x="531" y="0"/>
                  </a:moveTo>
                  <a:cubicBezTo>
                    <a:pt x="483" y="0"/>
                    <a:pt x="443" y="40"/>
                    <a:pt x="443" y="89"/>
                  </a:cubicBezTo>
                  <a:cubicBezTo>
                    <a:pt x="443" y="138"/>
                    <a:pt x="483" y="177"/>
                    <a:pt x="531" y="177"/>
                  </a:cubicBezTo>
                  <a:cubicBezTo>
                    <a:pt x="580" y="177"/>
                    <a:pt x="620" y="138"/>
                    <a:pt x="620" y="89"/>
                  </a:cubicBezTo>
                  <a:cubicBezTo>
                    <a:pt x="620" y="40"/>
                    <a:pt x="580" y="0"/>
                    <a:pt x="531" y="0"/>
                  </a:cubicBezTo>
                  <a:close/>
                  <a:moveTo>
                    <a:pt x="974" y="0"/>
                  </a:moveTo>
                  <a:cubicBezTo>
                    <a:pt x="925" y="0"/>
                    <a:pt x="886" y="40"/>
                    <a:pt x="886" y="89"/>
                  </a:cubicBezTo>
                  <a:cubicBezTo>
                    <a:pt x="886" y="138"/>
                    <a:pt x="925" y="177"/>
                    <a:pt x="974" y="177"/>
                  </a:cubicBezTo>
                  <a:cubicBezTo>
                    <a:pt x="1022" y="177"/>
                    <a:pt x="1062" y="138"/>
                    <a:pt x="1062" y="89"/>
                  </a:cubicBezTo>
                  <a:cubicBezTo>
                    <a:pt x="1062" y="40"/>
                    <a:pt x="1022" y="0"/>
                    <a:pt x="974" y="0"/>
                  </a:cubicBezTo>
                  <a:close/>
                  <a:moveTo>
                    <a:pt x="1416" y="0"/>
                  </a:moveTo>
                  <a:cubicBezTo>
                    <a:pt x="1368" y="0"/>
                    <a:pt x="1328" y="40"/>
                    <a:pt x="1328" y="89"/>
                  </a:cubicBezTo>
                  <a:cubicBezTo>
                    <a:pt x="1328" y="138"/>
                    <a:pt x="1368" y="177"/>
                    <a:pt x="1416" y="177"/>
                  </a:cubicBezTo>
                  <a:cubicBezTo>
                    <a:pt x="1466" y="177"/>
                    <a:pt x="1505" y="138"/>
                    <a:pt x="1505" y="89"/>
                  </a:cubicBezTo>
                  <a:cubicBezTo>
                    <a:pt x="1505" y="40"/>
                    <a:pt x="1466" y="0"/>
                    <a:pt x="1416" y="0"/>
                  </a:cubicBezTo>
                  <a:close/>
                  <a:moveTo>
                    <a:pt x="1859" y="0"/>
                  </a:moveTo>
                  <a:cubicBezTo>
                    <a:pt x="1809" y="0"/>
                    <a:pt x="1771" y="40"/>
                    <a:pt x="1771" y="89"/>
                  </a:cubicBezTo>
                  <a:cubicBezTo>
                    <a:pt x="1771" y="138"/>
                    <a:pt x="1809" y="177"/>
                    <a:pt x="1859" y="177"/>
                  </a:cubicBezTo>
                  <a:cubicBezTo>
                    <a:pt x="1907" y="177"/>
                    <a:pt x="1947" y="138"/>
                    <a:pt x="1947" y="89"/>
                  </a:cubicBezTo>
                  <a:cubicBezTo>
                    <a:pt x="1947" y="40"/>
                    <a:pt x="1907" y="0"/>
                    <a:pt x="1859" y="0"/>
                  </a:cubicBezTo>
                  <a:close/>
                  <a:moveTo>
                    <a:pt x="2301" y="0"/>
                  </a:moveTo>
                  <a:cubicBezTo>
                    <a:pt x="2252" y="0"/>
                    <a:pt x="2213" y="40"/>
                    <a:pt x="2213" y="89"/>
                  </a:cubicBezTo>
                  <a:cubicBezTo>
                    <a:pt x="2213" y="138"/>
                    <a:pt x="2252" y="177"/>
                    <a:pt x="2301" y="177"/>
                  </a:cubicBezTo>
                  <a:cubicBezTo>
                    <a:pt x="2350" y="177"/>
                    <a:pt x="2390" y="138"/>
                    <a:pt x="2390" y="89"/>
                  </a:cubicBezTo>
                  <a:cubicBezTo>
                    <a:pt x="2390" y="40"/>
                    <a:pt x="2350" y="0"/>
                    <a:pt x="2301" y="0"/>
                  </a:cubicBezTo>
                  <a:close/>
                  <a:moveTo>
                    <a:pt x="2744" y="0"/>
                  </a:moveTo>
                  <a:cubicBezTo>
                    <a:pt x="2695" y="0"/>
                    <a:pt x="2656" y="40"/>
                    <a:pt x="2656" y="89"/>
                  </a:cubicBezTo>
                  <a:cubicBezTo>
                    <a:pt x="2656" y="138"/>
                    <a:pt x="2695" y="177"/>
                    <a:pt x="2744" y="177"/>
                  </a:cubicBezTo>
                  <a:cubicBezTo>
                    <a:pt x="2792" y="177"/>
                    <a:pt x="2832" y="138"/>
                    <a:pt x="2832" y="89"/>
                  </a:cubicBezTo>
                  <a:cubicBezTo>
                    <a:pt x="2832" y="40"/>
                    <a:pt x="2792" y="0"/>
                    <a:pt x="2744" y="0"/>
                  </a:cubicBezTo>
                  <a:close/>
                  <a:moveTo>
                    <a:pt x="3186" y="0"/>
                  </a:moveTo>
                  <a:cubicBezTo>
                    <a:pt x="3138" y="0"/>
                    <a:pt x="3098" y="40"/>
                    <a:pt x="3098" y="89"/>
                  </a:cubicBezTo>
                  <a:cubicBezTo>
                    <a:pt x="3098" y="138"/>
                    <a:pt x="3138" y="177"/>
                    <a:pt x="3186" y="177"/>
                  </a:cubicBezTo>
                  <a:cubicBezTo>
                    <a:pt x="3235" y="177"/>
                    <a:pt x="3275" y="138"/>
                    <a:pt x="3275" y="89"/>
                  </a:cubicBezTo>
                  <a:cubicBezTo>
                    <a:pt x="3275" y="40"/>
                    <a:pt x="3235" y="0"/>
                    <a:pt x="3186" y="0"/>
                  </a:cubicBezTo>
                  <a:close/>
                  <a:moveTo>
                    <a:pt x="3629" y="0"/>
                  </a:moveTo>
                  <a:cubicBezTo>
                    <a:pt x="3579" y="0"/>
                    <a:pt x="3539" y="40"/>
                    <a:pt x="3539" y="89"/>
                  </a:cubicBezTo>
                  <a:cubicBezTo>
                    <a:pt x="3539" y="138"/>
                    <a:pt x="3580" y="177"/>
                    <a:pt x="3629" y="177"/>
                  </a:cubicBezTo>
                  <a:cubicBezTo>
                    <a:pt x="3677" y="177"/>
                    <a:pt x="3716" y="138"/>
                    <a:pt x="3716" y="89"/>
                  </a:cubicBezTo>
                  <a:cubicBezTo>
                    <a:pt x="3716" y="40"/>
                    <a:pt x="3677" y="0"/>
                    <a:pt x="3629" y="0"/>
                  </a:cubicBezTo>
                  <a:close/>
                  <a:moveTo>
                    <a:pt x="4071" y="0"/>
                  </a:moveTo>
                  <a:cubicBezTo>
                    <a:pt x="4022" y="0"/>
                    <a:pt x="3983" y="40"/>
                    <a:pt x="3983" y="89"/>
                  </a:cubicBezTo>
                  <a:cubicBezTo>
                    <a:pt x="3983" y="138"/>
                    <a:pt x="4022" y="177"/>
                    <a:pt x="4071" y="177"/>
                  </a:cubicBezTo>
                  <a:cubicBezTo>
                    <a:pt x="4120" y="177"/>
                    <a:pt x="4159" y="138"/>
                    <a:pt x="4159" y="89"/>
                  </a:cubicBezTo>
                  <a:cubicBezTo>
                    <a:pt x="4159" y="40"/>
                    <a:pt x="4120" y="0"/>
                    <a:pt x="4071" y="0"/>
                  </a:cubicBezTo>
                  <a:close/>
                  <a:moveTo>
                    <a:pt x="4514" y="0"/>
                  </a:moveTo>
                  <a:cubicBezTo>
                    <a:pt x="4465" y="0"/>
                    <a:pt x="4426" y="40"/>
                    <a:pt x="4426" y="89"/>
                  </a:cubicBezTo>
                  <a:cubicBezTo>
                    <a:pt x="4426" y="138"/>
                    <a:pt x="4465" y="177"/>
                    <a:pt x="4514" y="177"/>
                  </a:cubicBezTo>
                  <a:cubicBezTo>
                    <a:pt x="4562" y="177"/>
                    <a:pt x="4602" y="138"/>
                    <a:pt x="4602" y="89"/>
                  </a:cubicBezTo>
                  <a:cubicBezTo>
                    <a:pt x="4602" y="40"/>
                    <a:pt x="4562" y="0"/>
                    <a:pt x="4514" y="0"/>
                  </a:cubicBezTo>
                  <a:close/>
                  <a:moveTo>
                    <a:pt x="4956" y="0"/>
                  </a:moveTo>
                  <a:cubicBezTo>
                    <a:pt x="4908" y="0"/>
                    <a:pt x="4868" y="40"/>
                    <a:pt x="4868" y="89"/>
                  </a:cubicBezTo>
                  <a:cubicBezTo>
                    <a:pt x="4868" y="138"/>
                    <a:pt x="4908" y="177"/>
                    <a:pt x="4956" y="177"/>
                  </a:cubicBezTo>
                  <a:cubicBezTo>
                    <a:pt x="5005" y="177"/>
                    <a:pt x="5045" y="138"/>
                    <a:pt x="5045" y="89"/>
                  </a:cubicBezTo>
                  <a:cubicBezTo>
                    <a:pt x="5045" y="40"/>
                    <a:pt x="5005" y="0"/>
                    <a:pt x="4956" y="0"/>
                  </a:cubicBezTo>
                  <a:close/>
                  <a:moveTo>
                    <a:pt x="5398" y="0"/>
                  </a:moveTo>
                  <a:cubicBezTo>
                    <a:pt x="5349" y="0"/>
                    <a:pt x="5309" y="40"/>
                    <a:pt x="5309" y="89"/>
                  </a:cubicBezTo>
                  <a:cubicBezTo>
                    <a:pt x="5309" y="138"/>
                    <a:pt x="5349" y="177"/>
                    <a:pt x="5398" y="177"/>
                  </a:cubicBezTo>
                  <a:cubicBezTo>
                    <a:pt x="5447" y="177"/>
                    <a:pt x="5486" y="138"/>
                    <a:pt x="5486" y="89"/>
                  </a:cubicBezTo>
                  <a:cubicBezTo>
                    <a:pt x="5486" y="40"/>
                    <a:pt x="5447" y="0"/>
                    <a:pt x="5398" y="0"/>
                  </a:cubicBezTo>
                  <a:close/>
                  <a:moveTo>
                    <a:pt x="5840" y="0"/>
                  </a:moveTo>
                  <a:cubicBezTo>
                    <a:pt x="5792" y="0"/>
                    <a:pt x="5752" y="40"/>
                    <a:pt x="5752" y="89"/>
                  </a:cubicBezTo>
                  <a:cubicBezTo>
                    <a:pt x="5752" y="138"/>
                    <a:pt x="5792" y="177"/>
                    <a:pt x="5840" y="177"/>
                  </a:cubicBezTo>
                  <a:cubicBezTo>
                    <a:pt x="5890" y="177"/>
                    <a:pt x="5930" y="138"/>
                    <a:pt x="5930" y="89"/>
                  </a:cubicBezTo>
                  <a:cubicBezTo>
                    <a:pt x="5930" y="40"/>
                    <a:pt x="5890" y="0"/>
                    <a:pt x="5840" y="0"/>
                  </a:cubicBezTo>
                  <a:close/>
                  <a:moveTo>
                    <a:pt x="6284" y="0"/>
                  </a:moveTo>
                  <a:cubicBezTo>
                    <a:pt x="6234" y="0"/>
                    <a:pt x="6196" y="40"/>
                    <a:pt x="6196" y="89"/>
                  </a:cubicBezTo>
                  <a:cubicBezTo>
                    <a:pt x="6196" y="138"/>
                    <a:pt x="6234" y="177"/>
                    <a:pt x="6284" y="177"/>
                  </a:cubicBezTo>
                  <a:cubicBezTo>
                    <a:pt x="6332" y="177"/>
                    <a:pt x="6371" y="138"/>
                    <a:pt x="6371" y="89"/>
                  </a:cubicBezTo>
                  <a:cubicBezTo>
                    <a:pt x="6371" y="40"/>
                    <a:pt x="6332" y="0"/>
                    <a:pt x="6284" y="0"/>
                  </a:cubicBezTo>
                  <a:close/>
                  <a:moveTo>
                    <a:pt x="6726" y="0"/>
                  </a:moveTo>
                  <a:cubicBezTo>
                    <a:pt x="6678" y="0"/>
                    <a:pt x="6638" y="40"/>
                    <a:pt x="6638" y="89"/>
                  </a:cubicBezTo>
                  <a:cubicBezTo>
                    <a:pt x="6638" y="138"/>
                    <a:pt x="6678" y="177"/>
                    <a:pt x="6726" y="177"/>
                  </a:cubicBezTo>
                  <a:cubicBezTo>
                    <a:pt x="6775" y="177"/>
                    <a:pt x="6815" y="138"/>
                    <a:pt x="6815" y="89"/>
                  </a:cubicBezTo>
                  <a:cubicBezTo>
                    <a:pt x="6815" y="40"/>
                    <a:pt x="6775" y="0"/>
                    <a:pt x="6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3920215" y="3672646"/>
              <a:ext cx="15902" cy="15813"/>
            </a:xfrm>
            <a:custGeom>
              <a:rect b="b" l="l" r="r" t="t"/>
              <a:pathLst>
                <a:path extrusionOk="0" h="177" w="178">
                  <a:moveTo>
                    <a:pt x="89" y="0"/>
                  </a:moveTo>
                  <a:cubicBezTo>
                    <a:pt x="66" y="0"/>
                    <a:pt x="43" y="9"/>
                    <a:pt x="26" y="25"/>
                  </a:cubicBezTo>
                  <a:cubicBezTo>
                    <a:pt x="19" y="33"/>
                    <a:pt x="12" y="43"/>
                    <a:pt x="8" y="55"/>
                  </a:cubicBezTo>
                  <a:cubicBezTo>
                    <a:pt x="3" y="65"/>
                    <a:pt x="0" y="76"/>
                    <a:pt x="0" y="88"/>
                  </a:cubicBezTo>
                  <a:cubicBezTo>
                    <a:pt x="0" y="111"/>
                    <a:pt x="9" y="133"/>
                    <a:pt x="26" y="150"/>
                  </a:cubicBezTo>
                  <a:cubicBezTo>
                    <a:pt x="35" y="158"/>
                    <a:pt x="45" y="165"/>
                    <a:pt x="55" y="168"/>
                  </a:cubicBezTo>
                  <a:cubicBezTo>
                    <a:pt x="66" y="173"/>
                    <a:pt x="77" y="176"/>
                    <a:pt x="89" y="176"/>
                  </a:cubicBezTo>
                  <a:cubicBezTo>
                    <a:pt x="100" y="176"/>
                    <a:pt x="112" y="173"/>
                    <a:pt x="122" y="168"/>
                  </a:cubicBezTo>
                  <a:cubicBezTo>
                    <a:pt x="133" y="165"/>
                    <a:pt x="142" y="158"/>
                    <a:pt x="152" y="150"/>
                  </a:cubicBezTo>
                  <a:cubicBezTo>
                    <a:pt x="168" y="134"/>
                    <a:pt x="177" y="112"/>
                    <a:pt x="177" y="88"/>
                  </a:cubicBezTo>
                  <a:cubicBezTo>
                    <a:pt x="177" y="76"/>
                    <a:pt x="173" y="65"/>
                    <a:pt x="169" y="55"/>
                  </a:cubicBezTo>
                  <a:cubicBezTo>
                    <a:pt x="166" y="43"/>
                    <a:pt x="159" y="33"/>
                    <a:pt x="152" y="25"/>
                  </a:cubicBezTo>
                  <a:cubicBezTo>
                    <a:pt x="135" y="9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5219373" y="3672556"/>
              <a:ext cx="15723" cy="15902"/>
            </a:xfrm>
            <a:custGeom>
              <a:rect b="b" l="l" r="r" t="t"/>
              <a:pathLst>
                <a:path extrusionOk="0" h="178" w="176">
                  <a:moveTo>
                    <a:pt x="88" y="0"/>
                  </a:moveTo>
                  <a:cubicBezTo>
                    <a:pt x="77" y="0"/>
                    <a:pt x="65" y="2"/>
                    <a:pt x="54" y="7"/>
                  </a:cubicBezTo>
                  <a:cubicBezTo>
                    <a:pt x="44" y="12"/>
                    <a:pt x="33" y="19"/>
                    <a:pt x="26" y="26"/>
                  </a:cubicBezTo>
                  <a:cubicBezTo>
                    <a:pt x="17" y="34"/>
                    <a:pt x="11" y="44"/>
                    <a:pt x="7" y="56"/>
                  </a:cubicBezTo>
                  <a:cubicBezTo>
                    <a:pt x="3" y="66"/>
                    <a:pt x="1" y="77"/>
                    <a:pt x="1" y="88"/>
                  </a:cubicBezTo>
                  <a:cubicBezTo>
                    <a:pt x="1" y="101"/>
                    <a:pt x="3" y="112"/>
                    <a:pt x="7" y="122"/>
                  </a:cubicBezTo>
                  <a:cubicBezTo>
                    <a:pt x="11" y="132"/>
                    <a:pt x="17" y="143"/>
                    <a:pt x="26" y="151"/>
                  </a:cubicBezTo>
                  <a:cubicBezTo>
                    <a:pt x="33" y="159"/>
                    <a:pt x="44" y="166"/>
                    <a:pt x="54" y="169"/>
                  </a:cubicBezTo>
                  <a:cubicBezTo>
                    <a:pt x="64" y="174"/>
                    <a:pt x="76" y="177"/>
                    <a:pt x="88" y="177"/>
                  </a:cubicBezTo>
                  <a:cubicBezTo>
                    <a:pt x="100" y="177"/>
                    <a:pt x="110" y="174"/>
                    <a:pt x="122" y="169"/>
                  </a:cubicBezTo>
                  <a:cubicBezTo>
                    <a:pt x="133" y="165"/>
                    <a:pt x="143" y="159"/>
                    <a:pt x="150" y="150"/>
                  </a:cubicBezTo>
                  <a:cubicBezTo>
                    <a:pt x="166" y="134"/>
                    <a:pt x="176" y="113"/>
                    <a:pt x="176" y="88"/>
                  </a:cubicBezTo>
                  <a:cubicBezTo>
                    <a:pt x="176" y="66"/>
                    <a:pt x="166" y="42"/>
                    <a:pt x="150" y="26"/>
                  </a:cubicBezTo>
                  <a:cubicBezTo>
                    <a:pt x="143" y="19"/>
                    <a:pt x="133" y="12"/>
                    <a:pt x="122" y="7"/>
                  </a:cubicBezTo>
                  <a:cubicBezTo>
                    <a:pt x="111" y="2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5258771" y="3672556"/>
              <a:ext cx="608924" cy="15902"/>
            </a:xfrm>
            <a:custGeom>
              <a:rect b="b" l="l" r="r" t="t"/>
              <a:pathLst>
                <a:path extrusionOk="0" h="178" w="6816">
                  <a:moveTo>
                    <a:pt x="89" y="0"/>
                  </a:moveTo>
                  <a:cubicBezTo>
                    <a:pt x="41" y="0"/>
                    <a:pt x="1" y="40"/>
                    <a:pt x="1" y="89"/>
                  </a:cubicBezTo>
                  <a:cubicBezTo>
                    <a:pt x="1" y="138"/>
                    <a:pt x="41" y="177"/>
                    <a:pt x="89" y="177"/>
                  </a:cubicBezTo>
                  <a:cubicBezTo>
                    <a:pt x="139" y="177"/>
                    <a:pt x="179" y="138"/>
                    <a:pt x="179" y="89"/>
                  </a:cubicBezTo>
                  <a:cubicBezTo>
                    <a:pt x="179" y="40"/>
                    <a:pt x="139" y="0"/>
                    <a:pt x="89" y="0"/>
                  </a:cubicBezTo>
                  <a:close/>
                  <a:moveTo>
                    <a:pt x="533" y="0"/>
                  </a:moveTo>
                  <a:cubicBezTo>
                    <a:pt x="483" y="0"/>
                    <a:pt x="445" y="40"/>
                    <a:pt x="445" y="89"/>
                  </a:cubicBezTo>
                  <a:cubicBezTo>
                    <a:pt x="445" y="138"/>
                    <a:pt x="483" y="177"/>
                    <a:pt x="533" y="177"/>
                  </a:cubicBezTo>
                  <a:cubicBezTo>
                    <a:pt x="582" y="177"/>
                    <a:pt x="621" y="138"/>
                    <a:pt x="621" y="89"/>
                  </a:cubicBezTo>
                  <a:cubicBezTo>
                    <a:pt x="621" y="40"/>
                    <a:pt x="582" y="0"/>
                    <a:pt x="533" y="0"/>
                  </a:cubicBezTo>
                  <a:close/>
                  <a:moveTo>
                    <a:pt x="974" y="0"/>
                  </a:moveTo>
                  <a:cubicBezTo>
                    <a:pt x="926" y="0"/>
                    <a:pt x="886" y="40"/>
                    <a:pt x="886" y="89"/>
                  </a:cubicBezTo>
                  <a:cubicBezTo>
                    <a:pt x="886" y="138"/>
                    <a:pt x="926" y="177"/>
                    <a:pt x="974" y="177"/>
                  </a:cubicBezTo>
                  <a:cubicBezTo>
                    <a:pt x="1023" y="177"/>
                    <a:pt x="1063" y="138"/>
                    <a:pt x="1063" y="89"/>
                  </a:cubicBezTo>
                  <a:cubicBezTo>
                    <a:pt x="1063" y="40"/>
                    <a:pt x="1023" y="0"/>
                    <a:pt x="974" y="0"/>
                  </a:cubicBezTo>
                  <a:close/>
                  <a:moveTo>
                    <a:pt x="1417" y="0"/>
                  </a:moveTo>
                  <a:cubicBezTo>
                    <a:pt x="1368" y="0"/>
                    <a:pt x="1329" y="40"/>
                    <a:pt x="1329" y="89"/>
                  </a:cubicBezTo>
                  <a:cubicBezTo>
                    <a:pt x="1329" y="138"/>
                    <a:pt x="1368" y="177"/>
                    <a:pt x="1417" y="177"/>
                  </a:cubicBezTo>
                  <a:cubicBezTo>
                    <a:pt x="1465" y="177"/>
                    <a:pt x="1505" y="138"/>
                    <a:pt x="1505" y="89"/>
                  </a:cubicBezTo>
                  <a:cubicBezTo>
                    <a:pt x="1505" y="40"/>
                    <a:pt x="1465" y="0"/>
                    <a:pt x="1417" y="0"/>
                  </a:cubicBezTo>
                  <a:close/>
                  <a:moveTo>
                    <a:pt x="1859" y="0"/>
                  </a:moveTo>
                  <a:cubicBezTo>
                    <a:pt x="1811" y="0"/>
                    <a:pt x="1771" y="40"/>
                    <a:pt x="1771" y="89"/>
                  </a:cubicBezTo>
                  <a:cubicBezTo>
                    <a:pt x="1771" y="138"/>
                    <a:pt x="1811" y="177"/>
                    <a:pt x="1859" y="177"/>
                  </a:cubicBezTo>
                  <a:cubicBezTo>
                    <a:pt x="1908" y="177"/>
                    <a:pt x="1947" y="138"/>
                    <a:pt x="1947" y="89"/>
                  </a:cubicBezTo>
                  <a:cubicBezTo>
                    <a:pt x="1947" y="40"/>
                    <a:pt x="1908" y="0"/>
                    <a:pt x="1859" y="0"/>
                  </a:cubicBezTo>
                  <a:close/>
                  <a:moveTo>
                    <a:pt x="2303" y="0"/>
                  </a:moveTo>
                  <a:cubicBezTo>
                    <a:pt x="2253" y="0"/>
                    <a:pt x="2215" y="40"/>
                    <a:pt x="2215" y="89"/>
                  </a:cubicBezTo>
                  <a:cubicBezTo>
                    <a:pt x="2215" y="138"/>
                    <a:pt x="2253" y="177"/>
                    <a:pt x="2303" y="177"/>
                  </a:cubicBezTo>
                  <a:cubicBezTo>
                    <a:pt x="2352" y="177"/>
                    <a:pt x="2390" y="138"/>
                    <a:pt x="2390" y="89"/>
                  </a:cubicBezTo>
                  <a:cubicBezTo>
                    <a:pt x="2390" y="40"/>
                    <a:pt x="2352" y="0"/>
                    <a:pt x="2303" y="0"/>
                  </a:cubicBezTo>
                  <a:close/>
                  <a:moveTo>
                    <a:pt x="2744" y="0"/>
                  </a:moveTo>
                  <a:cubicBezTo>
                    <a:pt x="2695" y="0"/>
                    <a:pt x="2656" y="40"/>
                    <a:pt x="2656" y="89"/>
                  </a:cubicBezTo>
                  <a:cubicBezTo>
                    <a:pt x="2656" y="138"/>
                    <a:pt x="2696" y="177"/>
                    <a:pt x="2744" y="177"/>
                  </a:cubicBezTo>
                  <a:cubicBezTo>
                    <a:pt x="2793" y="177"/>
                    <a:pt x="2833" y="138"/>
                    <a:pt x="2833" y="89"/>
                  </a:cubicBezTo>
                  <a:cubicBezTo>
                    <a:pt x="2833" y="40"/>
                    <a:pt x="2793" y="0"/>
                    <a:pt x="2744" y="0"/>
                  </a:cubicBezTo>
                  <a:close/>
                  <a:moveTo>
                    <a:pt x="3187" y="0"/>
                  </a:moveTo>
                  <a:cubicBezTo>
                    <a:pt x="3138" y="0"/>
                    <a:pt x="3099" y="40"/>
                    <a:pt x="3099" y="89"/>
                  </a:cubicBezTo>
                  <a:cubicBezTo>
                    <a:pt x="3099" y="138"/>
                    <a:pt x="3138" y="177"/>
                    <a:pt x="3187" y="177"/>
                  </a:cubicBezTo>
                  <a:cubicBezTo>
                    <a:pt x="3235" y="177"/>
                    <a:pt x="3275" y="138"/>
                    <a:pt x="3275" y="89"/>
                  </a:cubicBezTo>
                  <a:cubicBezTo>
                    <a:pt x="3275" y="40"/>
                    <a:pt x="3235" y="0"/>
                    <a:pt x="3187" y="0"/>
                  </a:cubicBezTo>
                  <a:close/>
                  <a:moveTo>
                    <a:pt x="3629" y="0"/>
                  </a:moveTo>
                  <a:cubicBezTo>
                    <a:pt x="3581" y="0"/>
                    <a:pt x="3541" y="40"/>
                    <a:pt x="3541" y="89"/>
                  </a:cubicBezTo>
                  <a:cubicBezTo>
                    <a:pt x="3541" y="138"/>
                    <a:pt x="3581" y="177"/>
                    <a:pt x="3629" y="177"/>
                  </a:cubicBezTo>
                  <a:cubicBezTo>
                    <a:pt x="3678" y="177"/>
                    <a:pt x="3718" y="138"/>
                    <a:pt x="3718" y="89"/>
                  </a:cubicBezTo>
                  <a:cubicBezTo>
                    <a:pt x="3718" y="40"/>
                    <a:pt x="3678" y="0"/>
                    <a:pt x="3629" y="0"/>
                  </a:cubicBezTo>
                  <a:close/>
                  <a:moveTo>
                    <a:pt x="4072" y="0"/>
                  </a:moveTo>
                  <a:cubicBezTo>
                    <a:pt x="4023" y="0"/>
                    <a:pt x="3984" y="40"/>
                    <a:pt x="3984" y="89"/>
                  </a:cubicBezTo>
                  <a:cubicBezTo>
                    <a:pt x="3984" y="138"/>
                    <a:pt x="4023" y="177"/>
                    <a:pt x="4072" y="177"/>
                  </a:cubicBezTo>
                  <a:cubicBezTo>
                    <a:pt x="4120" y="177"/>
                    <a:pt x="4160" y="138"/>
                    <a:pt x="4160" y="89"/>
                  </a:cubicBezTo>
                  <a:cubicBezTo>
                    <a:pt x="4160" y="40"/>
                    <a:pt x="4120" y="0"/>
                    <a:pt x="4072" y="0"/>
                  </a:cubicBezTo>
                  <a:close/>
                  <a:moveTo>
                    <a:pt x="4516" y="0"/>
                  </a:moveTo>
                  <a:cubicBezTo>
                    <a:pt x="4466" y="0"/>
                    <a:pt x="4426" y="40"/>
                    <a:pt x="4426" y="89"/>
                  </a:cubicBezTo>
                  <a:cubicBezTo>
                    <a:pt x="4426" y="138"/>
                    <a:pt x="4466" y="177"/>
                    <a:pt x="4516" y="177"/>
                  </a:cubicBezTo>
                  <a:cubicBezTo>
                    <a:pt x="4564" y="177"/>
                    <a:pt x="4604" y="138"/>
                    <a:pt x="4604" y="89"/>
                  </a:cubicBezTo>
                  <a:cubicBezTo>
                    <a:pt x="4604" y="40"/>
                    <a:pt x="4564" y="0"/>
                    <a:pt x="4516" y="0"/>
                  </a:cubicBezTo>
                  <a:close/>
                  <a:moveTo>
                    <a:pt x="4957" y="0"/>
                  </a:moveTo>
                  <a:cubicBezTo>
                    <a:pt x="4907" y="0"/>
                    <a:pt x="4869" y="40"/>
                    <a:pt x="4869" y="89"/>
                  </a:cubicBezTo>
                  <a:cubicBezTo>
                    <a:pt x="4869" y="138"/>
                    <a:pt x="4908" y="177"/>
                    <a:pt x="4957" y="177"/>
                  </a:cubicBezTo>
                  <a:cubicBezTo>
                    <a:pt x="5005" y="177"/>
                    <a:pt x="5045" y="138"/>
                    <a:pt x="5045" y="89"/>
                  </a:cubicBezTo>
                  <a:cubicBezTo>
                    <a:pt x="5045" y="40"/>
                    <a:pt x="5005" y="0"/>
                    <a:pt x="4957" y="0"/>
                  </a:cubicBezTo>
                  <a:close/>
                  <a:moveTo>
                    <a:pt x="5399" y="0"/>
                  </a:moveTo>
                  <a:cubicBezTo>
                    <a:pt x="5351" y="0"/>
                    <a:pt x="5311" y="40"/>
                    <a:pt x="5311" y="89"/>
                  </a:cubicBezTo>
                  <a:cubicBezTo>
                    <a:pt x="5311" y="138"/>
                    <a:pt x="5351" y="177"/>
                    <a:pt x="5399" y="177"/>
                  </a:cubicBezTo>
                  <a:cubicBezTo>
                    <a:pt x="5448" y="177"/>
                    <a:pt x="5488" y="138"/>
                    <a:pt x="5488" y="89"/>
                  </a:cubicBezTo>
                  <a:cubicBezTo>
                    <a:pt x="5488" y="40"/>
                    <a:pt x="5448" y="0"/>
                    <a:pt x="5399" y="0"/>
                  </a:cubicBezTo>
                  <a:close/>
                  <a:moveTo>
                    <a:pt x="5842" y="0"/>
                  </a:moveTo>
                  <a:cubicBezTo>
                    <a:pt x="5793" y="0"/>
                    <a:pt x="5754" y="40"/>
                    <a:pt x="5754" y="89"/>
                  </a:cubicBezTo>
                  <a:cubicBezTo>
                    <a:pt x="5754" y="138"/>
                    <a:pt x="5793" y="177"/>
                    <a:pt x="5842" y="177"/>
                  </a:cubicBezTo>
                  <a:cubicBezTo>
                    <a:pt x="5890" y="177"/>
                    <a:pt x="5930" y="138"/>
                    <a:pt x="5930" y="89"/>
                  </a:cubicBezTo>
                  <a:cubicBezTo>
                    <a:pt x="5930" y="40"/>
                    <a:pt x="5890" y="0"/>
                    <a:pt x="5842" y="0"/>
                  </a:cubicBezTo>
                  <a:close/>
                  <a:moveTo>
                    <a:pt x="6284" y="0"/>
                  </a:moveTo>
                  <a:cubicBezTo>
                    <a:pt x="6236" y="0"/>
                    <a:pt x="6196" y="40"/>
                    <a:pt x="6196" y="89"/>
                  </a:cubicBezTo>
                  <a:cubicBezTo>
                    <a:pt x="6196" y="138"/>
                    <a:pt x="6236" y="177"/>
                    <a:pt x="6284" y="177"/>
                  </a:cubicBezTo>
                  <a:cubicBezTo>
                    <a:pt x="6334" y="177"/>
                    <a:pt x="6372" y="138"/>
                    <a:pt x="6372" y="89"/>
                  </a:cubicBezTo>
                  <a:cubicBezTo>
                    <a:pt x="6372" y="40"/>
                    <a:pt x="6334" y="0"/>
                    <a:pt x="6284" y="0"/>
                  </a:cubicBezTo>
                  <a:close/>
                  <a:moveTo>
                    <a:pt x="6726" y="0"/>
                  </a:moveTo>
                  <a:cubicBezTo>
                    <a:pt x="6677" y="0"/>
                    <a:pt x="6639" y="40"/>
                    <a:pt x="6639" y="89"/>
                  </a:cubicBezTo>
                  <a:cubicBezTo>
                    <a:pt x="6639" y="138"/>
                    <a:pt x="6678" y="177"/>
                    <a:pt x="6726" y="177"/>
                  </a:cubicBezTo>
                  <a:cubicBezTo>
                    <a:pt x="6775" y="177"/>
                    <a:pt x="6815" y="138"/>
                    <a:pt x="6815" y="89"/>
                  </a:cubicBezTo>
                  <a:cubicBezTo>
                    <a:pt x="6815" y="40"/>
                    <a:pt x="6775" y="0"/>
                    <a:pt x="67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5891376" y="3672556"/>
              <a:ext cx="15991" cy="15902"/>
            </a:xfrm>
            <a:custGeom>
              <a:rect b="b" l="l" r="r" t="t"/>
              <a:pathLst>
                <a:path extrusionOk="0" h="178" w="179">
                  <a:moveTo>
                    <a:pt x="89" y="1"/>
                  </a:moveTo>
                  <a:cubicBezTo>
                    <a:pt x="65" y="1"/>
                    <a:pt x="42" y="10"/>
                    <a:pt x="26" y="26"/>
                  </a:cubicBezTo>
                  <a:cubicBezTo>
                    <a:pt x="18" y="34"/>
                    <a:pt x="10" y="44"/>
                    <a:pt x="6" y="56"/>
                  </a:cubicBezTo>
                  <a:cubicBezTo>
                    <a:pt x="1" y="66"/>
                    <a:pt x="0" y="77"/>
                    <a:pt x="0" y="89"/>
                  </a:cubicBezTo>
                  <a:cubicBezTo>
                    <a:pt x="0" y="112"/>
                    <a:pt x="9" y="134"/>
                    <a:pt x="26" y="151"/>
                  </a:cubicBezTo>
                  <a:cubicBezTo>
                    <a:pt x="33" y="159"/>
                    <a:pt x="44" y="166"/>
                    <a:pt x="54" y="169"/>
                  </a:cubicBezTo>
                  <a:cubicBezTo>
                    <a:pt x="66" y="174"/>
                    <a:pt x="76" y="177"/>
                    <a:pt x="88" y="177"/>
                  </a:cubicBezTo>
                  <a:cubicBezTo>
                    <a:pt x="100" y="177"/>
                    <a:pt x="112" y="173"/>
                    <a:pt x="123" y="169"/>
                  </a:cubicBezTo>
                  <a:cubicBezTo>
                    <a:pt x="134" y="166"/>
                    <a:pt x="143" y="159"/>
                    <a:pt x="153" y="151"/>
                  </a:cubicBezTo>
                  <a:cubicBezTo>
                    <a:pt x="168" y="135"/>
                    <a:pt x="178" y="113"/>
                    <a:pt x="178" y="89"/>
                  </a:cubicBezTo>
                  <a:cubicBezTo>
                    <a:pt x="178" y="77"/>
                    <a:pt x="174" y="66"/>
                    <a:pt x="170" y="56"/>
                  </a:cubicBezTo>
                  <a:cubicBezTo>
                    <a:pt x="165" y="44"/>
                    <a:pt x="159" y="34"/>
                    <a:pt x="151" y="26"/>
                  </a:cubicBezTo>
                  <a:cubicBezTo>
                    <a:pt x="142" y="19"/>
                    <a:pt x="132" y="13"/>
                    <a:pt x="122" y="8"/>
                  </a:cubicBez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3921823" y="2955439"/>
              <a:ext cx="1319604" cy="1319604"/>
            </a:xfrm>
            <a:custGeom>
              <a:rect b="b" l="l" r="r" t="t"/>
              <a:pathLst>
                <a:path extrusionOk="0" h="14771" w="14771">
                  <a:moveTo>
                    <a:pt x="7385" y="1290"/>
                  </a:moveTo>
                  <a:cubicBezTo>
                    <a:pt x="10753" y="1290"/>
                    <a:pt x="13482" y="4020"/>
                    <a:pt x="13482" y="7387"/>
                  </a:cubicBezTo>
                  <a:cubicBezTo>
                    <a:pt x="13482" y="10753"/>
                    <a:pt x="10753" y="13484"/>
                    <a:pt x="7385" y="13484"/>
                  </a:cubicBezTo>
                  <a:cubicBezTo>
                    <a:pt x="4018" y="13484"/>
                    <a:pt x="1289" y="10754"/>
                    <a:pt x="1289" y="7387"/>
                  </a:cubicBezTo>
                  <a:cubicBezTo>
                    <a:pt x="1289" y="4020"/>
                    <a:pt x="4018" y="1290"/>
                    <a:pt x="7385" y="1290"/>
                  </a:cubicBezTo>
                  <a:close/>
                  <a:moveTo>
                    <a:pt x="7385" y="0"/>
                  </a:moveTo>
                  <a:cubicBezTo>
                    <a:pt x="3306" y="0"/>
                    <a:pt x="1" y="3307"/>
                    <a:pt x="1" y="7386"/>
                  </a:cubicBezTo>
                  <a:cubicBezTo>
                    <a:pt x="1" y="11464"/>
                    <a:pt x="3306" y="14770"/>
                    <a:pt x="7385" y="14770"/>
                  </a:cubicBezTo>
                  <a:cubicBezTo>
                    <a:pt x="11464" y="14770"/>
                    <a:pt x="14770" y="11464"/>
                    <a:pt x="14770" y="7386"/>
                  </a:cubicBezTo>
                  <a:cubicBezTo>
                    <a:pt x="14770" y="3307"/>
                    <a:pt x="11464" y="0"/>
                    <a:pt x="7385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20000">
                  <a:schemeClr val="accent1"/>
                </a:gs>
                <a:gs pos="39000">
                  <a:schemeClr val="accent2"/>
                </a:gs>
                <a:gs pos="63000">
                  <a:schemeClr val="accent3"/>
                </a:gs>
                <a:gs pos="84000">
                  <a:schemeClr val="accent4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3053634" y="2144873"/>
              <a:ext cx="3055879" cy="1706168"/>
            </a:xfrm>
            <a:custGeom>
              <a:rect b="b" l="l" r="r" t="t"/>
              <a:pathLst>
                <a:path extrusionOk="0" h="19098" w="34206">
                  <a:moveTo>
                    <a:pt x="17103" y="1"/>
                  </a:moveTo>
                  <a:lnTo>
                    <a:pt x="16186" y="1591"/>
                  </a:lnTo>
                  <a:cubicBezTo>
                    <a:pt x="12650" y="1790"/>
                    <a:pt x="9328" y="3136"/>
                    <a:pt x="6656" y="5451"/>
                  </a:cubicBezTo>
                  <a:lnTo>
                    <a:pt x="5010" y="5010"/>
                  </a:lnTo>
                  <a:lnTo>
                    <a:pt x="5442" y="6621"/>
                  </a:lnTo>
                  <a:cubicBezTo>
                    <a:pt x="2907" y="9322"/>
                    <a:pt x="1415" y="12755"/>
                    <a:pt x="1165" y="16432"/>
                  </a:cubicBezTo>
                  <a:lnTo>
                    <a:pt x="0" y="17103"/>
                  </a:lnTo>
                  <a:lnTo>
                    <a:pt x="1126" y="17753"/>
                  </a:lnTo>
                  <a:lnTo>
                    <a:pt x="1126" y="18676"/>
                  </a:lnTo>
                  <a:cubicBezTo>
                    <a:pt x="1126" y="18909"/>
                    <a:pt x="1314" y="19098"/>
                    <a:pt x="1546" y="19098"/>
                  </a:cubicBezTo>
                  <a:cubicBezTo>
                    <a:pt x="1780" y="19098"/>
                    <a:pt x="1968" y="18909"/>
                    <a:pt x="1968" y="18676"/>
                  </a:cubicBezTo>
                  <a:lnTo>
                    <a:pt x="1968" y="17540"/>
                  </a:lnTo>
                  <a:cubicBezTo>
                    <a:pt x="1968" y="13498"/>
                    <a:pt x="3542" y="9697"/>
                    <a:pt x="6400" y="6838"/>
                  </a:cubicBezTo>
                  <a:cubicBezTo>
                    <a:pt x="9259" y="3980"/>
                    <a:pt x="13060" y="2405"/>
                    <a:pt x="17103" y="2405"/>
                  </a:cubicBezTo>
                  <a:cubicBezTo>
                    <a:pt x="21146" y="2405"/>
                    <a:pt x="24947" y="3980"/>
                    <a:pt x="27805" y="6838"/>
                  </a:cubicBezTo>
                  <a:cubicBezTo>
                    <a:pt x="30664" y="9697"/>
                    <a:pt x="32239" y="13498"/>
                    <a:pt x="32239" y="17540"/>
                  </a:cubicBezTo>
                  <a:lnTo>
                    <a:pt x="32239" y="18676"/>
                  </a:lnTo>
                  <a:cubicBezTo>
                    <a:pt x="32239" y="18909"/>
                    <a:pt x="32426" y="19098"/>
                    <a:pt x="32659" y="19098"/>
                  </a:cubicBezTo>
                  <a:cubicBezTo>
                    <a:pt x="32892" y="19098"/>
                    <a:pt x="33080" y="18909"/>
                    <a:pt x="33080" y="18676"/>
                  </a:cubicBezTo>
                  <a:lnTo>
                    <a:pt x="33080" y="17753"/>
                  </a:lnTo>
                  <a:lnTo>
                    <a:pt x="34205" y="17103"/>
                  </a:lnTo>
                  <a:lnTo>
                    <a:pt x="33042" y="16432"/>
                  </a:lnTo>
                  <a:cubicBezTo>
                    <a:pt x="32791" y="12755"/>
                    <a:pt x="31299" y="9322"/>
                    <a:pt x="28765" y="6621"/>
                  </a:cubicBezTo>
                  <a:lnTo>
                    <a:pt x="29196" y="5010"/>
                  </a:lnTo>
                  <a:lnTo>
                    <a:pt x="27550" y="5451"/>
                  </a:lnTo>
                  <a:cubicBezTo>
                    <a:pt x="24878" y="3136"/>
                    <a:pt x="21558" y="1790"/>
                    <a:pt x="18021" y="1591"/>
                  </a:cubicBezTo>
                  <a:lnTo>
                    <a:pt x="1710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24000">
                  <a:schemeClr val="accent1"/>
                </a:gs>
                <a:gs pos="47000">
                  <a:schemeClr val="accent2"/>
                </a:gs>
                <a:gs pos="7400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088707" y="3122590"/>
              <a:ext cx="985303" cy="985214"/>
            </a:xfrm>
            <a:custGeom>
              <a:rect b="b" l="l" r="r" t="t"/>
              <a:pathLst>
                <a:path extrusionOk="0" h="11028" w="11029">
                  <a:moveTo>
                    <a:pt x="5515" y="1"/>
                  </a:moveTo>
                  <a:cubicBezTo>
                    <a:pt x="4053" y="1"/>
                    <a:pt x="2650" y="582"/>
                    <a:pt x="1617" y="1615"/>
                  </a:cubicBezTo>
                  <a:cubicBezTo>
                    <a:pt x="582" y="2650"/>
                    <a:pt x="1" y="4052"/>
                    <a:pt x="1" y="5514"/>
                  </a:cubicBezTo>
                  <a:cubicBezTo>
                    <a:pt x="1" y="6977"/>
                    <a:pt x="582" y="8379"/>
                    <a:pt x="1617" y="9413"/>
                  </a:cubicBezTo>
                  <a:cubicBezTo>
                    <a:pt x="2650" y="10447"/>
                    <a:pt x="4053" y="11028"/>
                    <a:pt x="5515" y="11028"/>
                  </a:cubicBezTo>
                  <a:cubicBezTo>
                    <a:pt x="6977" y="11028"/>
                    <a:pt x="8380" y="10447"/>
                    <a:pt x="9413" y="9413"/>
                  </a:cubicBezTo>
                  <a:cubicBezTo>
                    <a:pt x="10448" y="8379"/>
                    <a:pt x="11029" y="6977"/>
                    <a:pt x="11029" y="5514"/>
                  </a:cubicBezTo>
                  <a:cubicBezTo>
                    <a:pt x="11029" y="4052"/>
                    <a:pt x="10448" y="2650"/>
                    <a:pt x="9413" y="1615"/>
                  </a:cubicBezTo>
                  <a:cubicBezTo>
                    <a:pt x="8380" y="582"/>
                    <a:pt x="6977" y="1"/>
                    <a:pt x="5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6" name="Google Shape;1766;p30"/>
            <p:cNvGrpSpPr/>
            <p:nvPr/>
          </p:nvGrpSpPr>
          <p:grpSpPr>
            <a:xfrm>
              <a:off x="2309768" y="3316235"/>
              <a:ext cx="692255" cy="692165"/>
              <a:chOff x="2302774" y="3727928"/>
              <a:chExt cx="736833" cy="736738"/>
            </a:xfrm>
          </p:grpSpPr>
          <p:sp>
            <p:nvSpPr>
              <p:cNvPr id="1767" name="Google Shape;1767;p30"/>
              <p:cNvSpPr/>
              <p:nvPr/>
            </p:nvSpPr>
            <p:spPr>
              <a:xfrm>
                <a:off x="2319225" y="3775757"/>
                <a:ext cx="672269" cy="640985"/>
              </a:xfrm>
              <a:custGeom>
                <a:rect b="b" l="l" r="r" t="t"/>
                <a:pathLst>
                  <a:path extrusionOk="0" h="6741" w="7070">
                    <a:moveTo>
                      <a:pt x="3699" y="0"/>
                    </a:moveTo>
                    <a:cubicBezTo>
                      <a:pt x="2837" y="0"/>
                      <a:pt x="1974" y="329"/>
                      <a:pt x="1316" y="988"/>
                    </a:cubicBezTo>
                    <a:cubicBezTo>
                      <a:pt x="0" y="2304"/>
                      <a:pt x="0" y="4437"/>
                      <a:pt x="1316" y="5754"/>
                    </a:cubicBezTo>
                    <a:cubicBezTo>
                      <a:pt x="1949" y="6385"/>
                      <a:pt x="2806" y="6740"/>
                      <a:pt x="3699" y="6740"/>
                    </a:cubicBezTo>
                    <a:cubicBezTo>
                      <a:pt x="4594" y="6740"/>
                      <a:pt x="5450" y="6385"/>
                      <a:pt x="6082" y="5754"/>
                    </a:cubicBezTo>
                    <a:cubicBezTo>
                      <a:pt x="6715" y="5122"/>
                      <a:pt x="7070" y="4264"/>
                      <a:pt x="7070" y="3371"/>
                    </a:cubicBezTo>
                    <a:cubicBezTo>
                      <a:pt x="7070" y="2477"/>
                      <a:pt x="6715" y="1619"/>
                      <a:pt x="6082" y="988"/>
                    </a:cubicBezTo>
                    <a:cubicBezTo>
                      <a:pt x="5424" y="329"/>
                      <a:pt x="4562" y="0"/>
                      <a:pt x="3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30"/>
              <p:cNvSpPr/>
              <p:nvPr/>
            </p:nvSpPr>
            <p:spPr>
              <a:xfrm>
                <a:off x="2302774" y="3727928"/>
                <a:ext cx="736833" cy="736738"/>
              </a:xfrm>
              <a:custGeom>
                <a:rect b="b" l="l" r="r" t="t"/>
                <a:pathLst>
                  <a:path extrusionOk="0" h="7748" w="7749">
                    <a:moveTo>
                      <a:pt x="3874" y="178"/>
                    </a:moveTo>
                    <a:cubicBezTo>
                      <a:pt x="5914" y="178"/>
                      <a:pt x="7571" y="1837"/>
                      <a:pt x="7571" y="3874"/>
                    </a:cubicBezTo>
                    <a:cubicBezTo>
                      <a:pt x="7571" y="5911"/>
                      <a:pt x="5914" y="7571"/>
                      <a:pt x="3874" y="7571"/>
                    </a:cubicBezTo>
                    <a:cubicBezTo>
                      <a:pt x="1837" y="7571"/>
                      <a:pt x="179" y="5911"/>
                      <a:pt x="179" y="3874"/>
                    </a:cubicBezTo>
                    <a:cubicBezTo>
                      <a:pt x="179" y="1837"/>
                      <a:pt x="1836" y="178"/>
                      <a:pt x="3874" y="178"/>
                    </a:cubicBezTo>
                    <a:close/>
                    <a:moveTo>
                      <a:pt x="3874" y="0"/>
                    </a:moveTo>
                    <a:cubicBezTo>
                      <a:pt x="1739" y="0"/>
                      <a:pt x="1" y="1738"/>
                      <a:pt x="1" y="3874"/>
                    </a:cubicBezTo>
                    <a:cubicBezTo>
                      <a:pt x="1" y="6010"/>
                      <a:pt x="1739" y="7748"/>
                      <a:pt x="3874" y="7748"/>
                    </a:cubicBezTo>
                    <a:cubicBezTo>
                      <a:pt x="6011" y="7748"/>
                      <a:pt x="7747" y="6010"/>
                      <a:pt x="7748" y="3874"/>
                    </a:cubicBezTo>
                    <a:cubicBezTo>
                      <a:pt x="7748" y="1738"/>
                      <a:pt x="6011" y="0"/>
                      <a:pt x="38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30"/>
              <p:cNvSpPr/>
              <p:nvPr/>
            </p:nvSpPr>
            <p:spPr>
              <a:xfrm>
                <a:off x="2601350" y="4038485"/>
                <a:ext cx="133883" cy="133788"/>
              </a:xfrm>
              <a:custGeom>
                <a:rect b="b" l="l" r="r" t="t"/>
                <a:pathLst>
                  <a:path extrusionOk="0" h="1407" w="1408">
                    <a:moveTo>
                      <a:pt x="704" y="164"/>
                    </a:moveTo>
                    <a:cubicBezTo>
                      <a:pt x="1001" y="164"/>
                      <a:pt x="1243" y="406"/>
                      <a:pt x="1243" y="704"/>
                    </a:cubicBezTo>
                    <a:cubicBezTo>
                      <a:pt x="1243" y="1001"/>
                      <a:pt x="1001" y="1243"/>
                      <a:pt x="704" y="1243"/>
                    </a:cubicBezTo>
                    <a:cubicBezTo>
                      <a:pt x="407" y="1243"/>
                      <a:pt x="163" y="1002"/>
                      <a:pt x="163" y="704"/>
                    </a:cubicBezTo>
                    <a:cubicBezTo>
                      <a:pt x="163" y="407"/>
                      <a:pt x="406" y="164"/>
                      <a:pt x="704" y="164"/>
                    </a:cubicBezTo>
                    <a:close/>
                    <a:moveTo>
                      <a:pt x="704" y="0"/>
                    </a:moveTo>
                    <a:cubicBezTo>
                      <a:pt x="316" y="0"/>
                      <a:pt x="1" y="315"/>
                      <a:pt x="1" y="704"/>
                    </a:cubicBezTo>
                    <a:cubicBezTo>
                      <a:pt x="1" y="1092"/>
                      <a:pt x="316" y="1407"/>
                      <a:pt x="704" y="1407"/>
                    </a:cubicBezTo>
                    <a:cubicBezTo>
                      <a:pt x="1091" y="1407"/>
                      <a:pt x="1408" y="1092"/>
                      <a:pt x="1408" y="704"/>
                    </a:cubicBezTo>
                    <a:cubicBezTo>
                      <a:pt x="1408" y="316"/>
                      <a:pt x="1091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2478972" y="4021654"/>
                <a:ext cx="378543" cy="167354"/>
              </a:xfrm>
              <a:custGeom>
                <a:rect b="b" l="l" r="r" t="t"/>
                <a:pathLst>
                  <a:path extrusionOk="0" h="1760" w="3981">
                    <a:moveTo>
                      <a:pt x="1991" y="164"/>
                    </a:moveTo>
                    <a:cubicBezTo>
                      <a:pt x="2814" y="164"/>
                      <a:pt x="3521" y="698"/>
                      <a:pt x="3738" y="880"/>
                    </a:cubicBezTo>
                    <a:cubicBezTo>
                      <a:pt x="3521" y="1062"/>
                      <a:pt x="2814" y="1596"/>
                      <a:pt x="1991" y="1596"/>
                    </a:cubicBezTo>
                    <a:cubicBezTo>
                      <a:pt x="1167" y="1596"/>
                      <a:pt x="460" y="1061"/>
                      <a:pt x="244" y="880"/>
                    </a:cubicBezTo>
                    <a:cubicBezTo>
                      <a:pt x="460" y="698"/>
                      <a:pt x="1167" y="164"/>
                      <a:pt x="1991" y="164"/>
                    </a:cubicBezTo>
                    <a:close/>
                    <a:moveTo>
                      <a:pt x="1991" y="0"/>
                    </a:moveTo>
                    <a:cubicBezTo>
                      <a:pt x="937" y="0"/>
                      <a:pt x="98" y="786"/>
                      <a:pt x="63" y="821"/>
                    </a:cubicBezTo>
                    <a:lnTo>
                      <a:pt x="1" y="880"/>
                    </a:lnTo>
                    <a:lnTo>
                      <a:pt x="63" y="938"/>
                    </a:lnTo>
                    <a:cubicBezTo>
                      <a:pt x="99" y="972"/>
                      <a:pt x="937" y="1760"/>
                      <a:pt x="1991" y="1760"/>
                    </a:cubicBezTo>
                    <a:cubicBezTo>
                      <a:pt x="3045" y="1760"/>
                      <a:pt x="3884" y="973"/>
                      <a:pt x="3918" y="938"/>
                    </a:cubicBezTo>
                    <a:lnTo>
                      <a:pt x="3981" y="880"/>
                    </a:lnTo>
                    <a:lnTo>
                      <a:pt x="3918" y="821"/>
                    </a:lnTo>
                    <a:cubicBezTo>
                      <a:pt x="3883" y="788"/>
                      <a:pt x="3045" y="0"/>
                      <a:pt x="19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1" name="Google Shape;1771;p30"/>
            <p:cNvGrpSpPr/>
            <p:nvPr/>
          </p:nvGrpSpPr>
          <p:grpSpPr>
            <a:xfrm>
              <a:off x="6129411" y="3289388"/>
              <a:ext cx="692344" cy="692165"/>
              <a:chOff x="6125490" y="3727928"/>
              <a:chExt cx="736928" cy="736738"/>
            </a:xfrm>
          </p:grpSpPr>
          <p:sp>
            <p:nvSpPr>
              <p:cNvPr id="1772" name="Google Shape;1772;p30"/>
              <p:cNvSpPr/>
              <p:nvPr/>
            </p:nvSpPr>
            <p:spPr>
              <a:xfrm>
                <a:off x="6141941" y="3775757"/>
                <a:ext cx="672269" cy="641080"/>
              </a:xfrm>
              <a:custGeom>
                <a:rect b="b" l="l" r="r" t="t"/>
                <a:pathLst>
                  <a:path extrusionOk="0" h="6742" w="7070">
                    <a:moveTo>
                      <a:pt x="3700" y="1"/>
                    </a:moveTo>
                    <a:cubicBezTo>
                      <a:pt x="2837" y="1"/>
                      <a:pt x="1975" y="330"/>
                      <a:pt x="1316" y="988"/>
                    </a:cubicBezTo>
                    <a:cubicBezTo>
                      <a:pt x="1" y="2305"/>
                      <a:pt x="1" y="4438"/>
                      <a:pt x="1316" y="5755"/>
                    </a:cubicBezTo>
                    <a:cubicBezTo>
                      <a:pt x="1949" y="6386"/>
                      <a:pt x="2806" y="6741"/>
                      <a:pt x="3699" y="6741"/>
                    </a:cubicBezTo>
                    <a:cubicBezTo>
                      <a:pt x="4594" y="6741"/>
                      <a:pt x="5451" y="6386"/>
                      <a:pt x="6082" y="5755"/>
                    </a:cubicBezTo>
                    <a:cubicBezTo>
                      <a:pt x="6715" y="5123"/>
                      <a:pt x="7070" y="4265"/>
                      <a:pt x="7070" y="3371"/>
                    </a:cubicBezTo>
                    <a:cubicBezTo>
                      <a:pt x="7070" y="2478"/>
                      <a:pt x="6715" y="1620"/>
                      <a:pt x="6082" y="988"/>
                    </a:cubicBezTo>
                    <a:cubicBezTo>
                      <a:pt x="5424" y="330"/>
                      <a:pt x="4562" y="1"/>
                      <a:pt x="3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30"/>
              <p:cNvSpPr/>
              <p:nvPr/>
            </p:nvSpPr>
            <p:spPr>
              <a:xfrm>
                <a:off x="6125490" y="3727928"/>
                <a:ext cx="736928" cy="736738"/>
              </a:xfrm>
              <a:custGeom>
                <a:rect b="b" l="l" r="r" t="t"/>
                <a:pathLst>
                  <a:path extrusionOk="0" h="7748" w="7750">
                    <a:moveTo>
                      <a:pt x="3874" y="178"/>
                    </a:moveTo>
                    <a:cubicBezTo>
                      <a:pt x="5914" y="178"/>
                      <a:pt x="7571" y="1837"/>
                      <a:pt x="7571" y="3874"/>
                    </a:cubicBezTo>
                    <a:cubicBezTo>
                      <a:pt x="7571" y="5911"/>
                      <a:pt x="5914" y="7571"/>
                      <a:pt x="3874" y="7571"/>
                    </a:cubicBezTo>
                    <a:cubicBezTo>
                      <a:pt x="1837" y="7571"/>
                      <a:pt x="179" y="5911"/>
                      <a:pt x="179" y="3874"/>
                    </a:cubicBezTo>
                    <a:cubicBezTo>
                      <a:pt x="179" y="1837"/>
                      <a:pt x="1836" y="178"/>
                      <a:pt x="3874" y="178"/>
                    </a:cubicBezTo>
                    <a:close/>
                    <a:moveTo>
                      <a:pt x="3874" y="0"/>
                    </a:moveTo>
                    <a:cubicBezTo>
                      <a:pt x="1739" y="0"/>
                      <a:pt x="1" y="1738"/>
                      <a:pt x="1" y="3874"/>
                    </a:cubicBezTo>
                    <a:cubicBezTo>
                      <a:pt x="1" y="6010"/>
                      <a:pt x="1739" y="7748"/>
                      <a:pt x="3874" y="7748"/>
                    </a:cubicBezTo>
                    <a:cubicBezTo>
                      <a:pt x="6011" y="7748"/>
                      <a:pt x="7749" y="6010"/>
                      <a:pt x="7749" y="3874"/>
                    </a:cubicBezTo>
                    <a:cubicBezTo>
                      <a:pt x="7749" y="1738"/>
                      <a:pt x="6011" y="0"/>
                      <a:pt x="38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6353796" y="3976107"/>
                <a:ext cx="280508" cy="240476"/>
              </a:xfrm>
              <a:custGeom>
                <a:rect b="b" l="l" r="r" t="t"/>
                <a:pathLst>
                  <a:path extrusionOk="0" h="2529" w="2950">
                    <a:moveTo>
                      <a:pt x="1564" y="164"/>
                    </a:moveTo>
                    <a:cubicBezTo>
                      <a:pt x="1790" y="164"/>
                      <a:pt x="1978" y="327"/>
                      <a:pt x="2016" y="541"/>
                    </a:cubicBezTo>
                    <a:lnTo>
                      <a:pt x="931" y="541"/>
                    </a:lnTo>
                    <a:cubicBezTo>
                      <a:pt x="971" y="327"/>
                      <a:pt x="1159" y="164"/>
                      <a:pt x="1384" y="164"/>
                    </a:cubicBezTo>
                    <a:close/>
                    <a:moveTo>
                      <a:pt x="2785" y="717"/>
                    </a:moveTo>
                    <a:lnTo>
                      <a:pt x="2785" y="2364"/>
                    </a:lnTo>
                    <a:lnTo>
                      <a:pt x="164" y="2364"/>
                    </a:lnTo>
                    <a:lnTo>
                      <a:pt x="164" y="717"/>
                    </a:lnTo>
                    <a:close/>
                    <a:moveTo>
                      <a:pt x="1384" y="0"/>
                    </a:moveTo>
                    <a:cubicBezTo>
                      <a:pt x="1064" y="0"/>
                      <a:pt x="799" y="244"/>
                      <a:pt x="765" y="554"/>
                    </a:cubicBezTo>
                    <a:lnTo>
                      <a:pt x="0" y="554"/>
                    </a:lnTo>
                    <a:lnTo>
                      <a:pt x="0" y="2528"/>
                    </a:lnTo>
                    <a:lnTo>
                      <a:pt x="2950" y="2528"/>
                    </a:lnTo>
                    <a:lnTo>
                      <a:pt x="2950" y="554"/>
                    </a:lnTo>
                    <a:lnTo>
                      <a:pt x="2184" y="554"/>
                    </a:lnTo>
                    <a:cubicBezTo>
                      <a:pt x="2149" y="244"/>
                      <a:pt x="1885" y="0"/>
                      <a:pt x="15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6435476" y="4064158"/>
                <a:ext cx="117148" cy="117148"/>
              </a:xfrm>
              <a:custGeom>
                <a:rect b="b" l="l" r="r" t="t"/>
                <a:pathLst>
                  <a:path extrusionOk="0" h="1232" w="1232">
                    <a:moveTo>
                      <a:pt x="727" y="164"/>
                    </a:moveTo>
                    <a:lnTo>
                      <a:pt x="727" y="502"/>
                    </a:lnTo>
                    <a:lnTo>
                      <a:pt x="1065" y="502"/>
                    </a:lnTo>
                    <a:lnTo>
                      <a:pt x="1065" y="728"/>
                    </a:lnTo>
                    <a:lnTo>
                      <a:pt x="727" y="728"/>
                    </a:lnTo>
                    <a:lnTo>
                      <a:pt x="727" y="1065"/>
                    </a:lnTo>
                    <a:lnTo>
                      <a:pt x="501" y="1065"/>
                    </a:lnTo>
                    <a:lnTo>
                      <a:pt x="501" y="728"/>
                    </a:lnTo>
                    <a:lnTo>
                      <a:pt x="163" y="728"/>
                    </a:lnTo>
                    <a:lnTo>
                      <a:pt x="163" y="502"/>
                    </a:lnTo>
                    <a:lnTo>
                      <a:pt x="501" y="502"/>
                    </a:lnTo>
                    <a:lnTo>
                      <a:pt x="501" y="164"/>
                    </a:lnTo>
                    <a:close/>
                    <a:moveTo>
                      <a:pt x="338" y="0"/>
                    </a:moveTo>
                    <a:lnTo>
                      <a:pt x="338" y="338"/>
                    </a:lnTo>
                    <a:lnTo>
                      <a:pt x="1" y="338"/>
                    </a:lnTo>
                    <a:lnTo>
                      <a:pt x="1" y="893"/>
                    </a:lnTo>
                    <a:lnTo>
                      <a:pt x="338" y="893"/>
                    </a:lnTo>
                    <a:lnTo>
                      <a:pt x="338" y="1231"/>
                    </a:lnTo>
                    <a:lnTo>
                      <a:pt x="894" y="1231"/>
                    </a:lnTo>
                    <a:lnTo>
                      <a:pt x="894" y="893"/>
                    </a:lnTo>
                    <a:lnTo>
                      <a:pt x="1231" y="893"/>
                    </a:lnTo>
                    <a:lnTo>
                      <a:pt x="1231" y="338"/>
                    </a:lnTo>
                    <a:lnTo>
                      <a:pt x="894" y="338"/>
                    </a:lnTo>
                    <a:lnTo>
                      <a:pt x="8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6" name="Google Shape;1776;p30"/>
            <p:cNvGrpSpPr/>
            <p:nvPr/>
          </p:nvGrpSpPr>
          <p:grpSpPr>
            <a:xfrm>
              <a:off x="2810121" y="2024409"/>
              <a:ext cx="692344" cy="692165"/>
              <a:chOff x="2891462" y="2385765"/>
              <a:chExt cx="736928" cy="736738"/>
            </a:xfrm>
          </p:grpSpPr>
          <p:sp>
            <p:nvSpPr>
              <p:cNvPr id="1777" name="Google Shape;1777;p30"/>
              <p:cNvSpPr/>
              <p:nvPr/>
            </p:nvSpPr>
            <p:spPr>
              <a:xfrm>
                <a:off x="2907913" y="2433594"/>
                <a:ext cx="672269" cy="640985"/>
              </a:xfrm>
              <a:custGeom>
                <a:rect b="b" l="l" r="r" t="t"/>
                <a:pathLst>
                  <a:path extrusionOk="0" h="6741" w="7070">
                    <a:moveTo>
                      <a:pt x="3700" y="0"/>
                    </a:moveTo>
                    <a:cubicBezTo>
                      <a:pt x="2837" y="0"/>
                      <a:pt x="1975" y="330"/>
                      <a:pt x="1317" y="988"/>
                    </a:cubicBezTo>
                    <a:cubicBezTo>
                      <a:pt x="1" y="2304"/>
                      <a:pt x="1" y="4437"/>
                      <a:pt x="1317" y="5754"/>
                    </a:cubicBezTo>
                    <a:cubicBezTo>
                      <a:pt x="1949" y="6385"/>
                      <a:pt x="2805" y="6740"/>
                      <a:pt x="3700" y="6740"/>
                    </a:cubicBezTo>
                    <a:cubicBezTo>
                      <a:pt x="4594" y="6740"/>
                      <a:pt x="5450" y="6385"/>
                      <a:pt x="6083" y="5754"/>
                    </a:cubicBezTo>
                    <a:cubicBezTo>
                      <a:pt x="6715" y="5122"/>
                      <a:pt x="7070" y="4264"/>
                      <a:pt x="7070" y="3371"/>
                    </a:cubicBezTo>
                    <a:cubicBezTo>
                      <a:pt x="7070" y="2477"/>
                      <a:pt x="6715" y="1619"/>
                      <a:pt x="6083" y="988"/>
                    </a:cubicBezTo>
                    <a:cubicBezTo>
                      <a:pt x="5425" y="330"/>
                      <a:pt x="4562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30"/>
              <p:cNvSpPr/>
              <p:nvPr/>
            </p:nvSpPr>
            <p:spPr>
              <a:xfrm>
                <a:off x="2891462" y="2385765"/>
                <a:ext cx="736928" cy="736738"/>
              </a:xfrm>
              <a:custGeom>
                <a:rect b="b" l="l" r="r" t="t"/>
                <a:pathLst>
                  <a:path extrusionOk="0" h="7748" w="7750">
                    <a:moveTo>
                      <a:pt x="3875" y="178"/>
                    </a:moveTo>
                    <a:cubicBezTo>
                      <a:pt x="5913" y="178"/>
                      <a:pt x="7571" y="1836"/>
                      <a:pt x="7571" y="3874"/>
                    </a:cubicBezTo>
                    <a:cubicBezTo>
                      <a:pt x="7571" y="5911"/>
                      <a:pt x="5914" y="7571"/>
                      <a:pt x="3875" y="7571"/>
                    </a:cubicBezTo>
                    <a:cubicBezTo>
                      <a:pt x="1838" y="7571"/>
                      <a:pt x="179" y="5913"/>
                      <a:pt x="179" y="3874"/>
                    </a:cubicBezTo>
                    <a:cubicBezTo>
                      <a:pt x="179" y="1837"/>
                      <a:pt x="1836" y="178"/>
                      <a:pt x="3875" y="178"/>
                    </a:cubicBezTo>
                    <a:close/>
                    <a:moveTo>
                      <a:pt x="3875" y="0"/>
                    </a:moveTo>
                    <a:cubicBezTo>
                      <a:pt x="1739" y="0"/>
                      <a:pt x="1" y="1739"/>
                      <a:pt x="1" y="3874"/>
                    </a:cubicBezTo>
                    <a:cubicBezTo>
                      <a:pt x="1" y="6010"/>
                      <a:pt x="1739" y="7748"/>
                      <a:pt x="3875" y="7748"/>
                    </a:cubicBezTo>
                    <a:cubicBezTo>
                      <a:pt x="6011" y="7748"/>
                      <a:pt x="7747" y="6010"/>
                      <a:pt x="7749" y="3874"/>
                    </a:cubicBezTo>
                    <a:cubicBezTo>
                      <a:pt x="7749" y="1739"/>
                      <a:pt x="6011" y="0"/>
                      <a:pt x="38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3112256" y="2633659"/>
                <a:ext cx="295342" cy="244945"/>
              </a:xfrm>
              <a:custGeom>
                <a:rect b="b" l="l" r="r" t="t"/>
                <a:pathLst>
                  <a:path extrusionOk="0" h="2576" w="3106">
                    <a:moveTo>
                      <a:pt x="653" y="165"/>
                    </a:moveTo>
                    <a:cubicBezTo>
                      <a:pt x="834" y="165"/>
                      <a:pt x="1121" y="250"/>
                      <a:pt x="1493" y="639"/>
                    </a:cubicBezTo>
                    <a:lnTo>
                      <a:pt x="1552" y="700"/>
                    </a:lnTo>
                    <a:lnTo>
                      <a:pt x="1611" y="639"/>
                    </a:lnTo>
                    <a:cubicBezTo>
                      <a:pt x="1983" y="250"/>
                      <a:pt x="2270" y="165"/>
                      <a:pt x="2450" y="165"/>
                    </a:cubicBezTo>
                    <a:cubicBezTo>
                      <a:pt x="2523" y="165"/>
                      <a:pt x="2579" y="179"/>
                      <a:pt x="2616" y="193"/>
                    </a:cubicBezTo>
                    <a:cubicBezTo>
                      <a:pt x="2796" y="260"/>
                      <a:pt x="2912" y="447"/>
                      <a:pt x="2924" y="693"/>
                    </a:cubicBezTo>
                    <a:cubicBezTo>
                      <a:pt x="2929" y="797"/>
                      <a:pt x="2918" y="902"/>
                      <a:pt x="2893" y="1002"/>
                    </a:cubicBezTo>
                    <a:lnTo>
                      <a:pt x="1376" y="1002"/>
                    </a:lnTo>
                    <a:lnTo>
                      <a:pt x="1338" y="1201"/>
                    </a:lnTo>
                    <a:lnTo>
                      <a:pt x="1172" y="503"/>
                    </a:lnTo>
                    <a:lnTo>
                      <a:pt x="877" y="1109"/>
                    </a:lnTo>
                    <a:lnTo>
                      <a:pt x="246" y="1109"/>
                    </a:lnTo>
                    <a:cubicBezTo>
                      <a:pt x="194" y="958"/>
                      <a:pt x="171" y="816"/>
                      <a:pt x="179" y="692"/>
                    </a:cubicBezTo>
                    <a:cubicBezTo>
                      <a:pt x="191" y="447"/>
                      <a:pt x="307" y="259"/>
                      <a:pt x="488" y="193"/>
                    </a:cubicBezTo>
                    <a:cubicBezTo>
                      <a:pt x="524" y="178"/>
                      <a:pt x="581" y="165"/>
                      <a:pt x="653" y="165"/>
                    </a:cubicBezTo>
                    <a:close/>
                    <a:moveTo>
                      <a:pt x="1121" y="989"/>
                    </a:moveTo>
                    <a:lnTo>
                      <a:pt x="1361" y="1996"/>
                    </a:lnTo>
                    <a:lnTo>
                      <a:pt x="1515" y="1166"/>
                    </a:lnTo>
                    <a:lnTo>
                      <a:pt x="2845" y="1166"/>
                    </a:lnTo>
                    <a:cubicBezTo>
                      <a:pt x="2634" y="1701"/>
                      <a:pt x="2066" y="2147"/>
                      <a:pt x="1553" y="2402"/>
                    </a:cubicBezTo>
                    <a:cubicBezTo>
                      <a:pt x="881" y="2069"/>
                      <a:pt x="499" y="1654"/>
                      <a:pt x="315" y="1275"/>
                    </a:cubicBezTo>
                    <a:lnTo>
                      <a:pt x="982" y="1275"/>
                    </a:lnTo>
                    <a:lnTo>
                      <a:pt x="1121" y="989"/>
                    </a:lnTo>
                    <a:close/>
                    <a:moveTo>
                      <a:pt x="654" y="0"/>
                    </a:moveTo>
                    <a:cubicBezTo>
                      <a:pt x="576" y="0"/>
                      <a:pt x="501" y="13"/>
                      <a:pt x="431" y="39"/>
                    </a:cubicBezTo>
                    <a:cubicBezTo>
                      <a:pt x="187" y="130"/>
                      <a:pt x="32" y="372"/>
                      <a:pt x="16" y="685"/>
                    </a:cubicBezTo>
                    <a:cubicBezTo>
                      <a:pt x="0" y="986"/>
                      <a:pt x="114" y="1321"/>
                      <a:pt x="335" y="1630"/>
                    </a:cubicBezTo>
                    <a:cubicBezTo>
                      <a:pt x="590" y="1986"/>
                      <a:pt x="985" y="2303"/>
                      <a:pt x="1477" y="2547"/>
                    </a:cubicBezTo>
                    <a:cubicBezTo>
                      <a:pt x="1500" y="2566"/>
                      <a:pt x="1525" y="2576"/>
                      <a:pt x="1549" y="2576"/>
                    </a:cubicBezTo>
                    <a:cubicBezTo>
                      <a:pt x="1550" y="2576"/>
                      <a:pt x="1552" y="2576"/>
                      <a:pt x="1553" y="2576"/>
                    </a:cubicBezTo>
                    <a:lnTo>
                      <a:pt x="1557" y="2576"/>
                    </a:lnTo>
                    <a:cubicBezTo>
                      <a:pt x="1581" y="2576"/>
                      <a:pt x="1605" y="2565"/>
                      <a:pt x="1628" y="2547"/>
                    </a:cubicBezTo>
                    <a:cubicBezTo>
                      <a:pt x="2121" y="2303"/>
                      <a:pt x="2515" y="1986"/>
                      <a:pt x="2770" y="1630"/>
                    </a:cubicBezTo>
                    <a:cubicBezTo>
                      <a:pt x="2991" y="1321"/>
                      <a:pt x="3106" y="986"/>
                      <a:pt x="3091" y="685"/>
                    </a:cubicBezTo>
                    <a:cubicBezTo>
                      <a:pt x="3074" y="371"/>
                      <a:pt x="2919" y="130"/>
                      <a:pt x="2675" y="39"/>
                    </a:cubicBezTo>
                    <a:cubicBezTo>
                      <a:pt x="2604" y="13"/>
                      <a:pt x="2530" y="0"/>
                      <a:pt x="2452" y="0"/>
                    </a:cubicBezTo>
                    <a:cubicBezTo>
                      <a:pt x="2176" y="0"/>
                      <a:pt x="1862" y="161"/>
                      <a:pt x="1553" y="465"/>
                    </a:cubicBezTo>
                    <a:cubicBezTo>
                      <a:pt x="1242" y="161"/>
                      <a:pt x="928" y="0"/>
                      <a:pt x="6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0" name="Google Shape;1780;p30"/>
            <p:cNvGrpSpPr/>
            <p:nvPr/>
          </p:nvGrpSpPr>
          <p:grpSpPr>
            <a:xfrm>
              <a:off x="5584363" y="1971376"/>
              <a:ext cx="692255" cy="692165"/>
              <a:chOff x="5650123" y="2296465"/>
              <a:chExt cx="736833" cy="736738"/>
            </a:xfrm>
          </p:grpSpPr>
          <p:sp>
            <p:nvSpPr>
              <p:cNvPr id="1781" name="Google Shape;1781;p30"/>
              <p:cNvSpPr/>
              <p:nvPr/>
            </p:nvSpPr>
            <p:spPr>
              <a:xfrm>
                <a:off x="5666573" y="2344389"/>
                <a:ext cx="672269" cy="640985"/>
              </a:xfrm>
              <a:custGeom>
                <a:rect b="b" l="l" r="r" t="t"/>
                <a:pathLst>
                  <a:path extrusionOk="0" h="6741" w="7070">
                    <a:moveTo>
                      <a:pt x="3699" y="0"/>
                    </a:moveTo>
                    <a:cubicBezTo>
                      <a:pt x="2837" y="0"/>
                      <a:pt x="1974" y="329"/>
                      <a:pt x="1316" y="987"/>
                    </a:cubicBezTo>
                    <a:cubicBezTo>
                      <a:pt x="0" y="2303"/>
                      <a:pt x="0" y="4437"/>
                      <a:pt x="1316" y="5753"/>
                    </a:cubicBezTo>
                    <a:cubicBezTo>
                      <a:pt x="1948" y="6385"/>
                      <a:pt x="2805" y="6740"/>
                      <a:pt x="3699" y="6740"/>
                    </a:cubicBezTo>
                    <a:cubicBezTo>
                      <a:pt x="4592" y="6740"/>
                      <a:pt x="5450" y="6385"/>
                      <a:pt x="6082" y="5753"/>
                    </a:cubicBezTo>
                    <a:cubicBezTo>
                      <a:pt x="6714" y="5121"/>
                      <a:pt x="7069" y="4264"/>
                      <a:pt x="7069" y="3370"/>
                    </a:cubicBezTo>
                    <a:cubicBezTo>
                      <a:pt x="7069" y="2477"/>
                      <a:pt x="6714" y="1619"/>
                      <a:pt x="6082" y="987"/>
                    </a:cubicBezTo>
                    <a:cubicBezTo>
                      <a:pt x="5424" y="329"/>
                      <a:pt x="4562" y="0"/>
                      <a:pt x="36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30"/>
              <p:cNvSpPr/>
              <p:nvPr/>
            </p:nvSpPr>
            <p:spPr>
              <a:xfrm>
                <a:off x="5650123" y="2296465"/>
                <a:ext cx="736833" cy="736738"/>
              </a:xfrm>
              <a:custGeom>
                <a:rect b="b" l="l" r="r" t="t"/>
                <a:pathLst>
                  <a:path extrusionOk="0" h="7748" w="7749">
                    <a:moveTo>
                      <a:pt x="3874" y="178"/>
                    </a:moveTo>
                    <a:cubicBezTo>
                      <a:pt x="5913" y="178"/>
                      <a:pt x="7571" y="1836"/>
                      <a:pt x="7571" y="3874"/>
                    </a:cubicBezTo>
                    <a:cubicBezTo>
                      <a:pt x="7571" y="5911"/>
                      <a:pt x="5913" y="7571"/>
                      <a:pt x="3874" y="7571"/>
                    </a:cubicBezTo>
                    <a:cubicBezTo>
                      <a:pt x="1837" y="7571"/>
                      <a:pt x="178" y="5913"/>
                      <a:pt x="178" y="3874"/>
                    </a:cubicBezTo>
                    <a:cubicBezTo>
                      <a:pt x="178" y="1837"/>
                      <a:pt x="1836" y="178"/>
                      <a:pt x="3874" y="178"/>
                    </a:cubicBezTo>
                    <a:close/>
                    <a:moveTo>
                      <a:pt x="3874" y="0"/>
                    </a:moveTo>
                    <a:cubicBezTo>
                      <a:pt x="1739" y="0"/>
                      <a:pt x="0" y="1739"/>
                      <a:pt x="0" y="3874"/>
                    </a:cubicBezTo>
                    <a:cubicBezTo>
                      <a:pt x="0" y="6010"/>
                      <a:pt x="1739" y="7748"/>
                      <a:pt x="3874" y="7748"/>
                    </a:cubicBezTo>
                    <a:cubicBezTo>
                      <a:pt x="6011" y="7748"/>
                      <a:pt x="7747" y="6010"/>
                      <a:pt x="7749" y="3874"/>
                    </a:cubicBezTo>
                    <a:cubicBezTo>
                      <a:pt x="7749" y="1739"/>
                      <a:pt x="6011" y="0"/>
                      <a:pt x="38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839252" y="2485975"/>
                <a:ext cx="357719" cy="357909"/>
              </a:xfrm>
              <a:custGeom>
                <a:rect b="b" l="l" r="r" t="t"/>
                <a:pathLst>
                  <a:path extrusionOk="0" h="3764" w="3762">
                    <a:moveTo>
                      <a:pt x="779" y="719"/>
                    </a:moveTo>
                    <a:cubicBezTo>
                      <a:pt x="792" y="719"/>
                      <a:pt x="805" y="724"/>
                      <a:pt x="815" y="734"/>
                    </a:cubicBezTo>
                    <a:lnTo>
                      <a:pt x="977" y="895"/>
                    </a:lnTo>
                    <a:lnTo>
                      <a:pt x="904" y="966"/>
                    </a:lnTo>
                    <a:lnTo>
                      <a:pt x="743" y="806"/>
                    </a:lnTo>
                    <a:cubicBezTo>
                      <a:pt x="733" y="795"/>
                      <a:pt x="728" y="782"/>
                      <a:pt x="728" y="770"/>
                    </a:cubicBezTo>
                    <a:cubicBezTo>
                      <a:pt x="728" y="755"/>
                      <a:pt x="733" y="744"/>
                      <a:pt x="743" y="734"/>
                    </a:cubicBezTo>
                    <a:cubicBezTo>
                      <a:pt x="753" y="724"/>
                      <a:pt x="767" y="719"/>
                      <a:pt x="779" y="719"/>
                    </a:cubicBezTo>
                    <a:close/>
                    <a:moveTo>
                      <a:pt x="1309" y="887"/>
                    </a:moveTo>
                    <a:cubicBezTo>
                      <a:pt x="1352" y="887"/>
                      <a:pt x="1396" y="904"/>
                      <a:pt x="1429" y="938"/>
                    </a:cubicBezTo>
                    <a:lnTo>
                      <a:pt x="2844" y="2352"/>
                    </a:lnTo>
                    <a:lnTo>
                      <a:pt x="2351" y="2844"/>
                    </a:lnTo>
                    <a:lnTo>
                      <a:pt x="2211" y="2704"/>
                    </a:lnTo>
                    <a:lnTo>
                      <a:pt x="2375" y="2539"/>
                    </a:lnTo>
                    <a:cubicBezTo>
                      <a:pt x="2407" y="2506"/>
                      <a:pt x="2407" y="2454"/>
                      <a:pt x="2375" y="2422"/>
                    </a:cubicBezTo>
                    <a:cubicBezTo>
                      <a:pt x="2359" y="2406"/>
                      <a:pt x="2338" y="2398"/>
                      <a:pt x="2317" y="2398"/>
                    </a:cubicBezTo>
                    <a:cubicBezTo>
                      <a:pt x="2296" y="2398"/>
                      <a:pt x="2275" y="2406"/>
                      <a:pt x="2259" y="2422"/>
                    </a:cubicBezTo>
                    <a:lnTo>
                      <a:pt x="2094" y="2587"/>
                    </a:lnTo>
                    <a:lnTo>
                      <a:pt x="1859" y="2352"/>
                    </a:lnTo>
                    <a:lnTo>
                      <a:pt x="2023" y="2187"/>
                    </a:lnTo>
                    <a:cubicBezTo>
                      <a:pt x="2056" y="2155"/>
                      <a:pt x="2056" y="2102"/>
                      <a:pt x="2023" y="2070"/>
                    </a:cubicBezTo>
                    <a:cubicBezTo>
                      <a:pt x="2007" y="2054"/>
                      <a:pt x="1986" y="2046"/>
                      <a:pt x="1965" y="2046"/>
                    </a:cubicBezTo>
                    <a:cubicBezTo>
                      <a:pt x="1944" y="2046"/>
                      <a:pt x="1924" y="2054"/>
                      <a:pt x="1908" y="2070"/>
                    </a:cubicBezTo>
                    <a:lnTo>
                      <a:pt x="1742" y="2235"/>
                    </a:lnTo>
                    <a:lnTo>
                      <a:pt x="1507" y="2000"/>
                    </a:lnTo>
                    <a:lnTo>
                      <a:pt x="1672" y="1835"/>
                    </a:lnTo>
                    <a:cubicBezTo>
                      <a:pt x="1704" y="1803"/>
                      <a:pt x="1704" y="1751"/>
                      <a:pt x="1672" y="1718"/>
                    </a:cubicBezTo>
                    <a:cubicBezTo>
                      <a:pt x="1656" y="1702"/>
                      <a:pt x="1635" y="1694"/>
                      <a:pt x="1614" y="1694"/>
                    </a:cubicBezTo>
                    <a:cubicBezTo>
                      <a:pt x="1593" y="1694"/>
                      <a:pt x="1572" y="1702"/>
                      <a:pt x="1556" y="1718"/>
                    </a:cubicBezTo>
                    <a:lnTo>
                      <a:pt x="1391" y="1884"/>
                    </a:lnTo>
                    <a:lnTo>
                      <a:pt x="1156" y="1649"/>
                    </a:lnTo>
                    <a:lnTo>
                      <a:pt x="1320" y="1483"/>
                    </a:lnTo>
                    <a:cubicBezTo>
                      <a:pt x="1352" y="1451"/>
                      <a:pt x="1352" y="1399"/>
                      <a:pt x="1320" y="1367"/>
                    </a:cubicBezTo>
                    <a:cubicBezTo>
                      <a:pt x="1304" y="1351"/>
                      <a:pt x="1283" y="1343"/>
                      <a:pt x="1262" y="1343"/>
                    </a:cubicBezTo>
                    <a:cubicBezTo>
                      <a:pt x="1241" y="1343"/>
                      <a:pt x="1220" y="1351"/>
                      <a:pt x="1204" y="1367"/>
                    </a:cubicBezTo>
                    <a:lnTo>
                      <a:pt x="1039" y="1532"/>
                    </a:lnTo>
                    <a:lnTo>
                      <a:pt x="936" y="1428"/>
                    </a:lnTo>
                    <a:cubicBezTo>
                      <a:pt x="870" y="1363"/>
                      <a:pt x="870" y="1256"/>
                      <a:pt x="937" y="1189"/>
                    </a:cubicBezTo>
                    <a:lnTo>
                      <a:pt x="1188" y="938"/>
                    </a:lnTo>
                    <a:cubicBezTo>
                      <a:pt x="1222" y="904"/>
                      <a:pt x="1265" y="887"/>
                      <a:pt x="1309" y="887"/>
                    </a:cubicBezTo>
                    <a:close/>
                    <a:moveTo>
                      <a:pt x="3111" y="2353"/>
                    </a:moveTo>
                    <a:cubicBezTo>
                      <a:pt x="3127" y="2353"/>
                      <a:pt x="3144" y="2359"/>
                      <a:pt x="3157" y="2372"/>
                    </a:cubicBezTo>
                    <a:cubicBezTo>
                      <a:pt x="3183" y="2398"/>
                      <a:pt x="3183" y="2440"/>
                      <a:pt x="3157" y="2465"/>
                    </a:cubicBezTo>
                    <a:lnTo>
                      <a:pt x="2465" y="3157"/>
                    </a:lnTo>
                    <a:cubicBezTo>
                      <a:pt x="2452" y="3171"/>
                      <a:pt x="2435" y="3178"/>
                      <a:pt x="2418" y="3178"/>
                    </a:cubicBezTo>
                    <a:cubicBezTo>
                      <a:pt x="2401" y="3178"/>
                      <a:pt x="2384" y="3171"/>
                      <a:pt x="2371" y="3158"/>
                    </a:cubicBezTo>
                    <a:cubicBezTo>
                      <a:pt x="2359" y="3145"/>
                      <a:pt x="2353" y="3128"/>
                      <a:pt x="2353" y="3110"/>
                    </a:cubicBezTo>
                    <a:cubicBezTo>
                      <a:pt x="2353" y="3092"/>
                      <a:pt x="2359" y="3075"/>
                      <a:pt x="2371" y="3064"/>
                    </a:cubicBezTo>
                    <a:lnTo>
                      <a:pt x="3064" y="2372"/>
                    </a:lnTo>
                    <a:cubicBezTo>
                      <a:pt x="3076" y="2359"/>
                      <a:pt x="3093" y="2353"/>
                      <a:pt x="3111" y="2353"/>
                    </a:cubicBezTo>
                    <a:close/>
                    <a:moveTo>
                      <a:pt x="3089" y="2784"/>
                    </a:moveTo>
                    <a:lnTo>
                      <a:pt x="3251" y="2946"/>
                    </a:lnTo>
                    <a:lnTo>
                      <a:pt x="2946" y="3252"/>
                    </a:lnTo>
                    <a:lnTo>
                      <a:pt x="2784" y="3089"/>
                    </a:lnTo>
                    <a:lnTo>
                      <a:pt x="3089" y="2784"/>
                    </a:lnTo>
                    <a:close/>
                    <a:moveTo>
                      <a:pt x="3532" y="2935"/>
                    </a:moveTo>
                    <a:cubicBezTo>
                      <a:pt x="3551" y="2935"/>
                      <a:pt x="3567" y="2941"/>
                      <a:pt x="3579" y="2954"/>
                    </a:cubicBezTo>
                    <a:cubicBezTo>
                      <a:pt x="3592" y="2967"/>
                      <a:pt x="3598" y="2984"/>
                      <a:pt x="3598" y="3000"/>
                    </a:cubicBezTo>
                    <a:cubicBezTo>
                      <a:pt x="3598" y="3018"/>
                      <a:pt x="3592" y="3035"/>
                      <a:pt x="3579" y="3047"/>
                    </a:cubicBezTo>
                    <a:lnTo>
                      <a:pt x="3045" y="3580"/>
                    </a:lnTo>
                    <a:cubicBezTo>
                      <a:pt x="3033" y="3593"/>
                      <a:pt x="3016" y="3599"/>
                      <a:pt x="2999" y="3599"/>
                    </a:cubicBezTo>
                    <a:cubicBezTo>
                      <a:pt x="2981" y="3599"/>
                      <a:pt x="2965" y="3593"/>
                      <a:pt x="2952" y="3580"/>
                    </a:cubicBezTo>
                    <a:cubicBezTo>
                      <a:pt x="2927" y="3555"/>
                      <a:pt x="2927" y="3513"/>
                      <a:pt x="2952" y="3487"/>
                    </a:cubicBezTo>
                    <a:lnTo>
                      <a:pt x="3485" y="2954"/>
                    </a:lnTo>
                    <a:cubicBezTo>
                      <a:pt x="3499" y="2941"/>
                      <a:pt x="3515" y="2935"/>
                      <a:pt x="3532" y="2935"/>
                    </a:cubicBezTo>
                    <a:close/>
                    <a:moveTo>
                      <a:pt x="90" y="0"/>
                    </a:moveTo>
                    <a:cubicBezTo>
                      <a:pt x="69" y="0"/>
                      <a:pt x="48" y="8"/>
                      <a:pt x="32" y="24"/>
                    </a:cubicBezTo>
                    <a:cubicBezTo>
                      <a:pt x="0" y="56"/>
                      <a:pt x="0" y="109"/>
                      <a:pt x="32" y="141"/>
                    </a:cubicBezTo>
                    <a:lnTo>
                      <a:pt x="580" y="688"/>
                    </a:lnTo>
                    <a:cubicBezTo>
                      <a:pt x="569" y="713"/>
                      <a:pt x="563" y="741"/>
                      <a:pt x="563" y="770"/>
                    </a:cubicBezTo>
                    <a:cubicBezTo>
                      <a:pt x="563" y="827"/>
                      <a:pt x="585" y="881"/>
                      <a:pt x="626" y="922"/>
                    </a:cubicBezTo>
                    <a:lnTo>
                      <a:pt x="801" y="1097"/>
                    </a:lnTo>
                    <a:cubicBezTo>
                      <a:pt x="691" y="1227"/>
                      <a:pt x="696" y="1424"/>
                      <a:pt x="819" y="1546"/>
                    </a:cubicBezTo>
                    <a:lnTo>
                      <a:pt x="2240" y="2967"/>
                    </a:lnTo>
                    <a:cubicBezTo>
                      <a:pt x="2206" y="3007"/>
                      <a:pt x="2187" y="3058"/>
                      <a:pt x="2187" y="3112"/>
                    </a:cubicBezTo>
                    <a:cubicBezTo>
                      <a:pt x="2187" y="3173"/>
                      <a:pt x="2212" y="3231"/>
                      <a:pt x="2256" y="3274"/>
                    </a:cubicBezTo>
                    <a:cubicBezTo>
                      <a:pt x="2300" y="3319"/>
                      <a:pt x="2359" y="3342"/>
                      <a:pt x="2417" y="3342"/>
                    </a:cubicBezTo>
                    <a:cubicBezTo>
                      <a:pt x="2477" y="3342"/>
                      <a:pt x="2535" y="3319"/>
                      <a:pt x="2580" y="3274"/>
                    </a:cubicBezTo>
                    <a:lnTo>
                      <a:pt x="2657" y="3197"/>
                    </a:lnTo>
                    <a:lnTo>
                      <a:pt x="2834" y="3374"/>
                    </a:lnTo>
                    <a:cubicBezTo>
                      <a:pt x="2747" y="3463"/>
                      <a:pt x="2747" y="3608"/>
                      <a:pt x="2836" y="3696"/>
                    </a:cubicBezTo>
                    <a:cubicBezTo>
                      <a:pt x="2880" y="3739"/>
                      <a:pt x="2937" y="3764"/>
                      <a:pt x="2998" y="3764"/>
                    </a:cubicBezTo>
                    <a:cubicBezTo>
                      <a:pt x="3060" y="3764"/>
                      <a:pt x="3117" y="3739"/>
                      <a:pt x="3161" y="3696"/>
                    </a:cubicBezTo>
                    <a:lnTo>
                      <a:pt x="3694" y="3163"/>
                    </a:lnTo>
                    <a:cubicBezTo>
                      <a:pt x="3737" y="3119"/>
                      <a:pt x="3762" y="3062"/>
                      <a:pt x="3762" y="3000"/>
                    </a:cubicBezTo>
                    <a:cubicBezTo>
                      <a:pt x="3762" y="2939"/>
                      <a:pt x="3739" y="2882"/>
                      <a:pt x="3695" y="2838"/>
                    </a:cubicBezTo>
                    <a:cubicBezTo>
                      <a:pt x="3652" y="2795"/>
                      <a:pt x="3594" y="2770"/>
                      <a:pt x="3532" y="2770"/>
                    </a:cubicBezTo>
                    <a:cubicBezTo>
                      <a:pt x="3472" y="2770"/>
                      <a:pt x="3416" y="2793"/>
                      <a:pt x="3373" y="2836"/>
                    </a:cubicBezTo>
                    <a:lnTo>
                      <a:pt x="3197" y="2659"/>
                    </a:lnTo>
                    <a:lnTo>
                      <a:pt x="3274" y="2582"/>
                    </a:lnTo>
                    <a:cubicBezTo>
                      <a:pt x="3363" y="2493"/>
                      <a:pt x="3363" y="2346"/>
                      <a:pt x="3274" y="2257"/>
                    </a:cubicBezTo>
                    <a:cubicBezTo>
                      <a:pt x="3230" y="2213"/>
                      <a:pt x="3172" y="2189"/>
                      <a:pt x="3111" y="2189"/>
                    </a:cubicBezTo>
                    <a:cubicBezTo>
                      <a:pt x="3057" y="2189"/>
                      <a:pt x="3007" y="2208"/>
                      <a:pt x="2967" y="2242"/>
                    </a:cubicBezTo>
                    <a:lnTo>
                      <a:pt x="1545" y="821"/>
                    </a:lnTo>
                    <a:cubicBezTo>
                      <a:pt x="1480" y="756"/>
                      <a:pt x="1397" y="724"/>
                      <a:pt x="1312" y="724"/>
                    </a:cubicBezTo>
                    <a:cubicBezTo>
                      <a:pt x="1240" y="724"/>
                      <a:pt x="1167" y="748"/>
                      <a:pt x="1106" y="794"/>
                    </a:cubicBezTo>
                    <a:lnTo>
                      <a:pt x="931" y="617"/>
                    </a:lnTo>
                    <a:cubicBezTo>
                      <a:pt x="888" y="576"/>
                      <a:pt x="833" y="555"/>
                      <a:pt x="778" y="555"/>
                    </a:cubicBezTo>
                    <a:cubicBezTo>
                      <a:pt x="750" y="555"/>
                      <a:pt x="722" y="561"/>
                      <a:pt x="696" y="571"/>
                    </a:cubicBezTo>
                    <a:lnTo>
                      <a:pt x="149" y="24"/>
                    </a:lnTo>
                    <a:cubicBezTo>
                      <a:pt x="133" y="8"/>
                      <a:pt x="112" y="0"/>
                      <a:pt x="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4" name="Google Shape;1784;p30"/>
            <p:cNvGrpSpPr/>
            <p:nvPr/>
          </p:nvGrpSpPr>
          <p:grpSpPr>
            <a:xfrm>
              <a:off x="4235340" y="1407960"/>
              <a:ext cx="692255" cy="692255"/>
              <a:chOff x="4214228" y="1864874"/>
              <a:chExt cx="736833" cy="736833"/>
            </a:xfrm>
          </p:grpSpPr>
          <p:grpSp>
            <p:nvGrpSpPr>
              <p:cNvPr id="1785" name="Google Shape;1785;p30"/>
              <p:cNvGrpSpPr/>
              <p:nvPr/>
            </p:nvGrpSpPr>
            <p:grpSpPr>
              <a:xfrm>
                <a:off x="4214228" y="1864874"/>
                <a:ext cx="736833" cy="736833"/>
                <a:chOff x="4214228" y="1864874"/>
                <a:chExt cx="736833" cy="736833"/>
              </a:xfrm>
            </p:grpSpPr>
            <p:sp>
              <p:nvSpPr>
                <p:cNvPr id="1786" name="Google Shape;1786;p30"/>
                <p:cNvSpPr/>
                <p:nvPr/>
              </p:nvSpPr>
              <p:spPr>
                <a:xfrm>
                  <a:off x="4230678" y="1912704"/>
                  <a:ext cx="672269" cy="641080"/>
                </a:xfrm>
                <a:custGeom>
                  <a:rect b="b" l="l" r="r" t="t"/>
                  <a:pathLst>
                    <a:path extrusionOk="0" h="6742" w="7070">
                      <a:moveTo>
                        <a:pt x="3699" y="1"/>
                      </a:moveTo>
                      <a:cubicBezTo>
                        <a:pt x="2836" y="1"/>
                        <a:pt x="1974" y="330"/>
                        <a:pt x="1316" y="988"/>
                      </a:cubicBezTo>
                      <a:cubicBezTo>
                        <a:pt x="0" y="2305"/>
                        <a:pt x="0" y="4438"/>
                        <a:pt x="1316" y="5754"/>
                      </a:cubicBezTo>
                      <a:cubicBezTo>
                        <a:pt x="1948" y="6386"/>
                        <a:pt x="2805" y="6741"/>
                        <a:pt x="3699" y="6741"/>
                      </a:cubicBezTo>
                      <a:cubicBezTo>
                        <a:pt x="4592" y="6741"/>
                        <a:pt x="5450" y="6386"/>
                        <a:pt x="6082" y="5754"/>
                      </a:cubicBezTo>
                      <a:cubicBezTo>
                        <a:pt x="6714" y="5122"/>
                        <a:pt x="7069" y="4265"/>
                        <a:pt x="7069" y="3371"/>
                      </a:cubicBezTo>
                      <a:cubicBezTo>
                        <a:pt x="7069" y="2478"/>
                        <a:pt x="6714" y="1620"/>
                        <a:pt x="6082" y="988"/>
                      </a:cubicBezTo>
                      <a:cubicBezTo>
                        <a:pt x="5424" y="330"/>
                        <a:pt x="4561" y="1"/>
                        <a:pt x="36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30"/>
                <p:cNvSpPr/>
                <p:nvPr/>
              </p:nvSpPr>
              <p:spPr>
                <a:xfrm>
                  <a:off x="4214228" y="1864874"/>
                  <a:ext cx="736833" cy="736833"/>
                </a:xfrm>
                <a:custGeom>
                  <a:rect b="b" l="l" r="r" t="t"/>
                  <a:pathLst>
                    <a:path extrusionOk="0" h="7749" w="7749">
                      <a:moveTo>
                        <a:pt x="3874" y="178"/>
                      </a:moveTo>
                      <a:cubicBezTo>
                        <a:pt x="5913" y="178"/>
                        <a:pt x="7571" y="1837"/>
                        <a:pt x="7571" y="3874"/>
                      </a:cubicBezTo>
                      <a:cubicBezTo>
                        <a:pt x="7571" y="5912"/>
                        <a:pt x="5913" y="7571"/>
                        <a:pt x="3874" y="7571"/>
                      </a:cubicBezTo>
                      <a:cubicBezTo>
                        <a:pt x="1837" y="7571"/>
                        <a:pt x="178" y="5913"/>
                        <a:pt x="178" y="3874"/>
                      </a:cubicBezTo>
                      <a:cubicBezTo>
                        <a:pt x="178" y="1837"/>
                        <a:pt x="1836" y="178"/>
                        <a:pt x="3874" y="178"/>
                      </a:cubicBezTo>
                      <a:close/>
                      <a:moveTo>
                        <a:pt x="3874" y="0"/>
                      </a:moveTo>
                      <a:cubicBezTo>
                        <a:pt x="1739" y="0"/>
                        <a:pt x="0" y="1738"/>
                        <a:pt x="0" y="3874"/>
                      </a:cubicBezTo>
                      <a:cubicBezTo>
                        <a:pt x="0" y="6010"/>
                        <a:pt x="1739" y="7749"/>
                        <a:pt x="3874" y="7749"/>
                      </a:cubicBezTo>
                      <a:cubicBezTo>
                        <a:pt x="6010" y="7749"/>
                        <a:pt x="7747" y="6010"/>
                        <a:pt x="7749" y="3874"/>
                      </a:cubicBezTo>
                      <a:cubicBezTo>
                        <a:pt x="7749" y="1738"/>
                        <a:pt x="6010" y="0"/>
                        <a:pt x="387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30"/>
                <p:cNvSpPr/>
                <p:nvPr/>
              </p:nvSpPr>
              <p:spPr>
                <a:xfrm>
                  <a:off x="4575276" y="2224211"/>
                  <a:ext cx="164977" cy="136070"/>
                </a:xfrm>
                <a:custGeom>
                  <a:rect b="b" l="l" r="r" t="t"/>
                  <a:pathLst>
                    <a:path extrusionOk="0" h="1431" w="1735">
                      <a:moveTo>
                        <a:pt x="696" y="344"/>
                      </a:moveTo>
                      <a:cubicBezTo>
                        <a:pt x="696" y="345"/>
                        <a:pt x="696" y="345"/>
                        <a:pt x="696" y="345"/>
                      </a:cubicBezTo>
                      <a:lnTo>
                        <a:pt x="696" y="345"/>
                      </a:lnTo>
                      <a:cubicBezTo>
                        <a:pt x="696" y="345"/>
                        <a:pt x="696" y="345"/>
                        <a:pt x="696" y="344"/>
                      </a:cubicBezTo>
                      <a:close/>
                      <a:moveTo>
                        <a:pt x="127" y="0"/>
                      </a:moveTo>
                      <a:cubicBezTo>
                        <a:pt x="89" y="0"/>
                        <a:pt x="55" y="28"/>
                        <a:pt x="48" y="67"/>
                      </a:cubicBezTo>
                      <a:cubicBezTo>
                        <a:pt x="39" y="112"/>
                        <a:pt x="69" y="154"/>
                        <a:pt x="113" y="163"/>
                      </a:cubicBezTo>
                      <a:cubicBezTo>
                        <a:pt x="168" y="174"/>
                        <a:pt x="223" y="186"/>
                        <a:pt x="276" y="199"/>
                      </a:cubicBezTo>
                      <a:cubicBezTo>
                        <a:pt x="256" y="199"/>
                        <a:pt x="236" y="204"/>
                        <a:pt x="220" y="220"/>
                      </a:cubicBezTo>
                      <a:lnTo>
                        <a:pt x="38" y="380"/>
                      </a:lnTo>
                      <a:cubicBezTo>
                        <a:pt x="3" y="410"/>
                        <a:pt x="0" y="462"/>
                        <a:pt x="30" y="497"/>
                      </a:cubicBezTo>
                      <a:cubicBezTo>
                        <a:pt x="46" y="514"/>
                        <a:pt x="69" y="525"/>
                        <a:pt x="91" y="525"/>
                      </a:cubicBezTo>
                      <a:cubicBezTo>
                        <a:pt x="111" y="525"/>
                        <a:pt x="130" y="518"/>
                        <a:pt x="145" y="504"/>
                      </a:cubicBezTo>
                      <a:lnTo>
                        <a:pt x="328" y="343"/>
                      </a:lnTo>
                      <a:cubicBezTo>
                        <a:pt x="362" y="314"/>
                        <a:pt x="365" y="262"/>
                        <a:pt x="336" y="227"/>
                      </a:cubicBezTo>
                      <a:cubicBezTo>
                        <a:pt x="328" y="218"/>
                        <a:pt x="319" y="211"/>
                        <a:pt x="310" y="207"/>
                      </a:cubicBezTo>
                      <a:lnTo>
                        <a:pt x="310" y="207"/>
                      </a:lnTo>
                      <a:cubicBezTo>
                        <a:pt x="422" y="236"/>
                        <a:pt x="531" y="271"/>
                        <a:pt x="640" y="318"/>
                      </a:cubicBezTo>
                      <a:cubicBezTo>
                        <a:pt x="638" y="318"/>
                        <a:pt x="637" y="318"/>
                        <a:pt x="635" y="318"/>
                      </a:cubicBezTo>
                      <a:cubicBezTo>
                        <a:pt x="616" y="318"/>
                        <a:pt x="599" y="324"/>
                        <a:pt x="583" y="337"/>
                      </a:cubicBezTo>
                      <a:lnTo>
                        <a:pt x="142" y="714"/>
                      </a:lnTo>
                      <a:cubicBezTo>
                        <a:pt x="108" y="743"/>
                        <a:pt x="105" y="795"/>
                        <a:pt x="133" y="829"/>
                      </a:cubicBezTo>
                      <a:cubicBezTo>
                        <a:pt x="150" y="849"/>
                        <a:pt x="173" y="859"/>
                        <a:pt x="196" y="859"/>
                      </a:cubicBezTo>
                      <a:cubicBezTo>
                        <a:pt x="215" y="859"/>
                        <a:pt x="234" y="852"/>
                        <a:pt x="250" y="840"/>
                      </a:cubicBezTo>
                      <a:lnTo>
                        <a:pt x="691" y="462"/>
                      </a:lnTo>
                      <a:cubicBezTo>
                        <a:pt x="726" y="432"/>
                        <a:pt x="730" y="381"/>
                        <a:pt x="700" y="348"/>
                      </a:cubicBezTo>
                      <a:cubicBezTo>
                        <a:pt x="700" y="347"/>
                        <a:pt x="699" y="346"/>
                        <a:pt x="699" y="346"/>
                      </a:cubicBezTo>
                      <a:lnTo>
                        <a:pt x="699" y="346"/>
                      </a:lnTo>
                      <a:cubicBezTo>
                        <a:pt x="1025" y="505"/>
                        <a:pt x="1331" y="792"/>
                        <a:pt x="1566" y="1379"/>
                      </a:cubicBezTo>
                      <a:cubicBezTo>
                        <a:pt x="1579" y="1411"/>
                        <a:pt x="1610" y="1430"/>
                        <a:pt x="1642" y="1430"/>
                      </a:cubicBezTo>
                      <a:cubicBezTo>
                        <a:pt x="1653" y="1430"/>
                        <a:pt x="1663" y="1428"/>
                        <a:pt x="1673" y="1424"/>
                      </a:cubicBezTo>
                      <a:cubicBezTo>
                        <a:pt x="1714" y="1404"/>
                        <a:pt x="1734" y="1357"/>
                        <a:pt x="1717" y="1315"/>
                      </a:cubicBezTo>
                      <a:cubicBezTo>
                        <a:pt x="1313" y="309"/>
                        <a:pt x="693" y="109"/>
                        <a:pt x="143" y="2"/>
                      </a:cubicBezTo>
                      <a:cubicBezTo>
                        <a:pt x="138" y="1"/>
                        <a:pt x="133" y="0"/>
                        <a:pt x="1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30"/>
                <p:cNvSpPr/>
                <p:nvPr/>
              </p:nvSpPr>
              <p:spPr>
                <a:xfrm>
                  <a:off x="4425132" y="2115145"/>
                  <a:ext cx="126847" cy="116482"/>
                </a:xfrm>
                <a:custGeom>
                  <a:rect b="b" l="l" r="r" t="t"/>
                  <a:pathLst>
                    <a:path extrusionOk="0" h="1225" w="1334">
                      <a:moveTo>
                        <a:pt x="92" y="0"/>
                      </a:moveTo>
                      <a:cubicBezTo>
                        <a:pt x="84" y="0"/>
                        <a:pt x="76" y="1"/>
                        <a:pt x="68" y="4"/>
                      </a:cubicBezTo>
                      <a:cubicBezTo>
                        <a:pt x="24" y="17"/>
                        <a:pt x="0" y="63"/>
                        <a:pt x="14" y="106"/>
                      </a:cubicBezTo>
                      <a:cubicBezTo>
                        <a:pt x="277" y="953"/>
                        <a:pt x="778" y="1127"/>
                        <a:pt x="1228" y="1223"/>
                      </a:cubicBezTo>
                      <a:cubicBezTo>
                        <a:pt x="1234" y="1224"/>
                        <a:pt x="1239" y="1224"/>
                        <a:pt x="1246" y="1224"/>
                      </a:cubicBezTo>
                      <a:cubicBezTo>
                        <a:pt x="1283" y="1224"/>
                        <a:pt x="1317" y="1198"/>
                        <a:pt x="1326" y="1159"/>
                      </a:cubicBezTo>
                      <a:cubicBezTo>
                        <a:pt x="1334" y="1114"/>
                        <a:pt x="1306" y="1071"/>
                        <a:pt x="1261" y="1062"/>
                      </a:cubicBezTo>
                      <a:cubicBezTo>
                        <a:pt x="837" y="971"/>
                        <a:pt x="406" y="819"/>
                        <a:pt x="170" y="58"/>
                      </a:cubicBezTo>
                      <a:cubicBezTo>
                        <a:pt x="159" y="22"/>
                        <a:pt x="127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30"/>
                <p:cNvSpPr/>
                <p:nvPr/>
              </p:nvSpPr>
              <p:spPr>
                <a:xfrm>
                  <a:off x="4480663" y="2059519"/>
                  <a:ext cx="183043" cy="347735"/>
                </a:xfrm>
                <a:custGeom>
                  <a:rect b="b" l="l" r="r" t="t"/>
                  <a:pathLst>
                    <a:path extrusionOk="0" h="3657" w="1925">
                      <a:moveTo>
                        <a:pt x="94" y="1"/>
                      </a:moveTo>
                      <a:cubicBezTo>
                        <a:pt x="65" y="1"/>
                        <a:pt x="37" y="16"/>
                        <a:pt x="22" y="44"/>
                      </a:cubicBezTo>
                      <a:cubicBezTo>
                        <a:pt x="1" y="84"/>
                        <a:pt x="15" y="133"/>
                        <a:pt x="56" y="156"/>
                      </a:cubicBezTo>
                      <a:cubicBezTo>
                        <a:pt x="846" y="588"/>
                        <a:pt x="834" y="1088"/>
                        <a:pt x="818" y="1668"/>
                      </a:cubicBezTo>
                      <a:cubicBezTo>
                        <a:pt x="803" y="2285"/>
                        <a:pt x="784" y="2982"/>
                        <a:pt x="1787" y="3642"/>
                      </a:cubicBezTo>
                      <a:cubicBezTo>
                        <a:pt x="1801" y="3651"/>
                        <a:pt x="1817" y="3656"/>
                        <a:pt x="1832" y="3656"/>
                      </a:cubicBezTo>
                      <a:cubicBezTo>
                        <a:pt x="1859" y="3656"/>
                        <a:pt x="1884" y="3643"/>
                        <a:pt x="1901" y="3619"/>
                      </a:cubicBezTo>
                      <a:cubicBezTo>
                        <a:pt x="1924" y="3580"/>
                        <a:pt x="1914" y="3529"/>
                        <a:pt x="1877" y="3504"/>
                      </a:cubicBezTo>
                      <a:cubicBezTo>
                        <a:pt x="951" y="2894"/>
                        <a:pt x="967" y="2272"/>
                        <a:pt x="982" y="1671"/>
                      </a:cubicBezTo>
                      <a:cubicBezTo>
                        <a:pt x="997" y="1090"/>
                        <a:pt x="1011" y="491"/>
                        <a:pt x="134" y="11"/>
                      </a:cubicBezTo>
                      <a:cubicBezTo>
                        <a:pt x="121" y="4"/>
                        <a:pt x="108" y="1"/>
                        <a:pt x="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30"/>
                <p:cNvSpPr/>
                <p:nvPr/>
              </p:nvSpPr>
              <p:spPr>
                <a:xfrm>
                  <a:off x="4454039" y="2091088"/>
                  <a:ext cx="59430" cy="51537"/>
                </a:xfrm>
                <a:custGeom>
                  <a:rect b="b" l="l" r="r" t="t"/>
                  <a:pathLst>
                    <a:path extrusionOk="0" h="542" w="625">
                      <a:moveTo>
                        <a:pt x="533" y="1"/>
                      </a:moveTo>
                      <a:cubicBezTo>
                        <a:pt x="515" y="1"/>
                        <a:pt x="496" y="7"/>
                        <a:pt x="480" y="20"/>
                      </a:cubicBezTo>
                      <a:lnTo>
                        <a:pt x="39" y="398"/>
                      </a:lnTo>
                      <a:cubicBezTo>
                        <a:pt x="4" y="428"/>
                        <a:pt x="0" y="479"/>
                        <a:pt x="30" y="513"/>
                      </a:cubicBezTo>
                      <a:cubicBezTo>
                        <a:pt x="45" y="531"/>
                        <a:pt x="68" y="541"/>
                        <a:pt x="91" y="541"/>
                      </a:cubicBezTo>
                      <a:cubicBezTo>
                        <a:pt x="111" y="541"/>
                        <a:pt x="129" y="535"/>
                        <a:pt x="145" y="522"/>
                      </a:cubicBezTo>
                      <a:lnTo>
                        <a:pt x="587" y="144"/>
                      </a:lnTo>
                      <a:cubicBezTo>
                        <a:pt x="620" y="116"/>
                        <a:pt x="624" y="64"/>
                        <a:pt x="595" y="30"/>
                      </a:cubicBezTo>
                      <a:cubicBezTo>
                        <a:pt x="579" y="10"/>
                        <a:pt x="556" y="1"/>
                        <a:pt x="53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30"/>
                <p:cNvSpPr/>
                <p:nvPr/>
              </p:nvSpPr>
              <p:spPr>
                <a:xfrm>
                  <a:off x="4464974" y="2111247"/>
                  <a:ext cx="71696" cy="63804"/>
                </a:xfrm>
                <a:custGeom>
                  <a:rect b="b" l="l" r="r" t="t"/>
                  <a:pathLst>
                    <a:path extrusionOk="0" h="671" w="754">
                      <a:moveTo>
                        <a:pt x="662" y="0"/>
                      </a:moveTo>
                      <a:cubicBezTo>
                        <a:pt x="642" y="0"/>
                        <a:pt x="622" y="7"/>
                        <a:pt x="607" y="21"/>
                      </a:cubicBezTo>
                      <a:lnTo>
                        <a:pt x="38" y="526"/>
                      </a:lnTo>
                      <a:cubicBezTo>
                        <a:pt x="4" y="556"/>
                        <a:pt x="1" y="607"/>
                        <a:pt x="32" y="642"/>
                      </a:cubicBezTo>
                      <a:cubicBezTo>
                        <a:pt x="48" y="661"/>
                        <a:pt x="69" y="671"/>
                        <a:pt x="93" y="671"/>
                      </a:cubicBezTo>
                      <a:cubicBezTo>
                        <a:pt x="111" y="671"/>
                        <a:pt x="131" y="664"/>
                        <a:pt x="147" y="650"/>
                      </a:cubicBezTo>
                      <a:lnTo>
                        <a:pt x="716" y="145"/>
                      </a:lnTo>
                      <a:cubicBezTo>
                        <a:pt x="750" y="114"/>
                        <a:pt x="754" y="63"/>
                        <a:pt x="723" y="28"/>
                      </a:cubicBezTo>
                      <a:cubicBezTo>
                        <a:pt x="707" y="10"/>
                        <a:pt x="684" y="0"/>
                        <a:pt x="6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30"/>
                <p:cNvSpPr/>
                <p:nvPr/>
              </p:nvSpPr>
              <p:spPr>
                <a:xfrm>
                  <a:off x="4488556" y="2144718"/>
                  <a:ext cx="59525" cy="51442"/>
                </a:xfrm>
                <a:custGeom>
                  <a:rect b="b" l="l" r="r" t="t"/>
                  <a:pathLst>
                    <a:path extrusionOk="0" h="541" w="626">
                      <a:moveTo>
                        <a:pt x="535" y="1"/>
                      </a:moveTo>
                      <a:cubicBezTo>
                        <a:pt x="516" y="1"/>
                        <a:pt x="497" y="7"/>
                        <a:pt x="481" y="20"/>
                      </a:cubicBezTo>
                      <a:lnTo>
                        <a:pt x="40" y="398"/>
                      </a:lnTo>
                      <a:cubicBezTo>
                        <a:pt x="5" y="424"/>
                        <a:pt x="1" y="478"/>
                        <a:pt x="30" y="511"/>
                      </a:cubicBezTo>
                      <a:cubicBezTo>
                        <a:pt x="47" y="531"/>
                        <a:pt x="70" y="541"/>
                        <a:pt x="93" y="541"/>
                      </a:cubicBezTo>
                      <a:cubicBezTo>
                        <a:pt x="112" y="541"/>
                        <a:pt x="131" y="535"/>
                        <a:pt x="147" y="522"/>
                      </a:cubicBezTo>
                      <a:lnTo>
                        <a:pt x="588" y="145"/>
                      </a:lnTo>
                      <a:cubicBezTo>
                        <a:pt x="623" y="115"/>
                        <a:pt x="626" y="64"/>
                        <a:pt x="597" y="29"/>
                      </a:cubicBezTo>
                      <a:cubicBezTo>
                        <a:pt x="581" y="10"/>
                        <a:pt x="558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30"/>
                <p:cNvSpPr/>
                <p:nvPr/>
              </p:nvSpPr>
              <p:spPr>
                <a:xfrm>
                  <a:off x="4522977" y="2178093"/>
                  <a:ext cx="34707" cy="31189"/>
                </a:xfrm>
                <a:custGeom>
                  <a:rect b="b" l="l" r="r" t="t"/>
                  <a:pathLst>
                    <a:path extrusionOk="0" h="328" w="365">
                      <a:moveTo>
                        <a:pt x="274" y="0"/>
                      </a:moveTo>
                      <a:cubicBezTo>
                        <a:pt x="256" y="0"/>
                        <a:pt x="236" y="7"/>
                        <a:pt x="221" y="21"/>
                      </a:cubicBezTo>
                      <a:lnTo>
                        <a:pt x="38" y="183"/>
                      </a:lnTo>
                      <a:cubicBezTo>
                        <a:pt x="3" y="211"/>
                        <a:pt x="1" y="265"/>
                        <a:pt x="30" y="298"/>
                      </a:cubicBezTo>
                      <a:cubicBezTo>
                        <a:pt x="47" y="317"/>
                        <a:pt x="68" y="327"/>
                        <a:pt x="92" y="327"/>
                      </a:cubicBezTo>
                      <a:cubicBezTo>
                        <a:pt x="110" y="327"/>
                        <a:pt x="130" y="321"/>
                        <a:pt x="145" y="307"/>
                      </a:cubicBezTo>
                      <a:lnTo>
                        <a:pt x="328" y="145"/>
                      </a:lnTo>
                      <a:cubicBezTo>
                        <a:pt x="363" y="116"/>
                        <a:pt x="365" y="63"/>
                        <a:pt x="335" y="29"/>
                      </a:cubicBezTo>
                      <a:cubicBezTo>
                        <a:pt x="320" y="10"/>
                        <a:pt x="297" y="0"/>
                        <a:pt x="27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30"/>
                <p:cNvSpPr/>
                <p:nvPr/>
              </p:nvSpPr>
              <p:spPr>
                <a:xfrm>
                  <a:off x="4596100" y="2274417"/>
                  <a:ext cx="71696" cy="63804"/>
                </a:xfrm>
                <a:custGeom>
                  <a:rect b="b" l="l" r="r" t="t"/>
                  <a:pathLst>
                    <a:path extrusionOk="0" h="671" w="754">
                      <a:moveTo>
                        <a:pt x="660" y="1"/>
                      </a:moveTo>
                      <a:cubicBezTo>
                        <a:pt x="641" y="1"/>
                        <a:pt x="622" y="8"/>
                        <a:pt x="607" y="21"/>
                      </a:cubicBezTo>
                      <a:lnTo>
                        <a:pt x="37" y="527"/>
                      </a:lnTo>
                      <a:cubicBezTo>
                        <a:pt x="4" y="557"/>
                        <a:pt x="0" y="608"/>
                        <a:pt x="31" y="643"/>
                      </a:cubicBezTo>
                      <a:cubicBezTo>
                        <a:pt x="47" y="661"/>
                        <a:pt x="70" y="671"/>
                        <a:pt x="92" y="671"/>
                      </a:cubicBezTo>
                      <a:cubicBezTo>
                        <a:pt x="112" y="671"/>
                        <a:pt x="131" y="665"/>
                        <a:pt x="147" y="650"/>
                      </a:cubicBezTo>
                      <a:lnTo>
                        <a:pt x="716" y="145"/>
                      </a:lnTo>
                      <a:cubicBezTo>
                        <a:pt x="750" y="114"/>
                        <a:pt x="753" y="63"/>
                        <a:pt x="723" y="29"/>
                      </a:cubicBezTo>
                      <a:cubicBezTo>
                        <a:pt x="706" y="10"/>
                        <a:pt x="683" y="1"/>
                        <a:pt x="6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30"/>
                <p:cNvSpPr/>
                <p:nvPr/>
              </p:nvSpPr>
              <p:spPr>
                <a:xfrm>
                  <a:off x="4619777" y="2296478"/>
                  <a:ext cx="70650" cy="62948"/>
                </a:xfrm>
                <a:custGeom>
                  <a:rect b="b" l="l" r="r" t="t"/>
                  <a:pathLst>
                    <a:path extrusionOk="0" h="662" w="743">
                      <a:moveTo>
                        <a:pt x="651" y="1"/>
                      </a:moveTo>
                      <a:cubicBezTo>
                        <a:pt x="631" y="1"/>
                        <a:pt x="612" y="8"/>
                        <a:pt x="595" y="22"/>
                      </a:cubicBezTo>
                      <a:lnTo>
                        <a:pt x="38" y="519"/>
                      </a:lnTo>
                      <a:cubicBezTo>
                        <a:pt x="3" y="547"/>
                        <a:pt x="1" y="598"/>
                        <a:pt x="31" y="633"/>
                      </a:cubicBezTo>
                      <a:cubicBezTo>
                        <a:pt x="48" y="652"/>
                        <a:pt x="69" y="662"/>
                        <a:pt x="93" y="662"/>
                      </a:cubicBezTo>
                      <a:cubicBezTo>
                        <a:pt x="112" y="662"/>
                        <a:pt x="131" y="655"/>
                        <a:pt x="148" y="641"/>
                      </a:cubicBezTo>
                      <a:lnTo>
                        <a:pt x="706" y="145"/>
                      </a:lnTo>
                      <a:cubicBezTo>
                        <a:pt x="739" y="114"/>
                        <a:pt x="743" y="63"/>
                        <a:pt x="712" y="29"/>
                      </a:cubicBezTo>
                      <a:cubicBezTo>
                        <a:pt x="696" y="10"/>
                        <a:pt x="674" y="1"/>
                        <a:pt x="65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97" name="Google Shape;1797;p30"/>
              <p:cNvSpPr/>
              <p:nvPr/>
            </p:nvSpPr>
            <p:spPr>
              <a:xfrm>
                <a:off x="4642217" y="2321581"/>
                <a:ext cx="69794" cy="60761"/>
              </a:xfrm>
              <a:custGeom>
                <a:rect b="b" l="l" r="r" t="t"/>
                <a:pathLst>
                  <a:path extrusionOk="0" h="639" w="734">
                    <a:moveTo>
                      <a:pt x="642" y="0"/>
                    </a:moveTo>
                    <a:cubicBezTo>
                      <a:pt x="622" y="0"/>
                      <a:pt x="603" y="7"/>
                      <a:pt x="588" y="20"/>
                    </a:cubicBezTo>
                    <a:lnTo>
                      <a:pt x="38" y="495"/>
                    </a:lnTo>
                    <a:cubicBezTo>
                      <a:pt x="4" y="524"/>
                      <a:pt x="0" y="577"/>
                      <a:pt x="30" y="610"/>
                    </a:cubicBezTo>
                    <a:cubicBezTo>
                      <a:pt x="46" y="629"/>
                      <a:pt x="69" y="638"/>
                      <a:pt x="92" y="638"/>
                    </a:cubicBezTo>
                    <a:cubicBezTo>
                      <a:pt x="112" y="638"/>
                      <a:pt x="130" y="631"/>
                      <a:pt x="145" y="618"/>
                    </a:cubicBezTo>
                    <a:lnTo>
                      <a:pt x="696" y="143"/>
                    </a:lnTo>
                    <a:cubicBezTo>
                      <a:pt x="731" y="113"/>
                      <a:pt x="734" y="61"/>
                      <a:pt x="705" y="27"/>
                    </a:cubicBezTo>
                    <a:cubicBezTo>
                      <a:pt x="688" y="10"/>
                      <a:pt x="665" y="0"/>
                      <a:pt x="6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98" name="Google Shape;1798;p30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9" name="Google Shape;1799;p30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0" name="Google Shape;1800;p30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1" name="Google Shape;1801;p30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2" name="Google Shape;1802;p30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3" name="Google Shape;1803;p30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4" name="Google Shape;1804;p30"/>
          <p:cNvSpPr txBox="1"/>
          <p:nvPr/>
        </p:nvSpPr>
        <p:spPr>
          <a:xfrm>
            <a:off x="6850111" y="17912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5" name="Google Shape;1805;p30"/>
          <p:cNvSpPr txBox="1"/>
          <p:nvPr/>
        </p:nvSpPr>
        <p:spPr>
          <a:xfrm>
            <a:off x="7467811" y="14699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6" name="Google Shape;1806;p30"/>
          <p:cNvSpPr txBox="1"/>
          <p:nvPr/>
        </p:nvSpPr>
        <p:spPr>
          <a:xfrm>
            <a:off x="7467811" y="28694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7" name="Google Shape;1807;p30"/>
          <p:cNvSpPr txBox="1"/>
          <p:nvPr/>
        </p:nvSpPr>
        <p:spPr>
          <a:xfrm>
            <a:off x="6789211" y="32057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3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3" name="Google Shape;1813;p31"/>
          <p:cNvSpPr/>
          <p:nvPr/>
        </p:nvSpPr>
        <p:spPr>
          <a:xfrm>
            <a:off x="4554623" y="4723455"/>
            <a:ext cx="32723" cy="22195"/>
          </a:xfrm>
          <a:custGeom>
            <a:rect b="b" l="l" r="r" t="t"/>
            <a:pathLst>
              <a:path extrusionOk="0" h="156" w="230">
                <a:moveTo>
                  <a:pt x="114" y="0"/>
                </a:moveTo>
                <a:cubicBezTo>
                  <a:pt x="93" y="0"/>
                  <a:pt x="75" y="18"/>
                  <a:pt x="75" y="40"/>
                </a:cubicBezTo>
                <a:cubicBezTo>
                  <a:pt x="75" y="59"/>
                  <a:pt x="89" y="76"/>
                  <a:pt x="107" y="79"/>
                </a:cubicBezTo>
                <a:lnTo>
                  <a:pt x="112" y="98"/>
                </a:lnTo>
                <a:cubicBezTo>
                  <a:pt x="51" y="107"/>
                  <a:pt x="1" y="129"/>
                  <a:pt x="1" y="129"/>
                </a:cubicBezTo>
                <a:lnTo>
                  <a:pt x="10" y="156"/>
                </a:lnTo>
                <a:cubicBezTo>
                  <a:pt x="47" y="144"/>
                  <a:pt x="78" y="135"/>
                  <a:pt x="108" y="133"/>
                </a:cubicBezTo>
                <a:cubicBezTo>
                  <a:pt x="138" y="130"/>
                  <a:pt x="158" y="129"/>
                  <a:pt x="177" y="129"/>
                </a:cubicBezTo>
                <a:cubicBezTo>
                  <a:pt x="195" y="129"/>
                  <a:pt x="209" y="130"/>
                  <a:pt x="225" y="133"/>
                </a:cubicBezTo>
                <a:lnTo>
                  <a:pt x="230" y="104"/>
                </a:lnTo>
                <a:cubicBezTo>
                  <a:pt x="230" y="104"/>
                  <a:pt x="197" y="93"/>
                  <a:pt x="152" y="93"/>
                </a:cubicBezTo>
                <a:cubicBezTo>
                  <a:pt x="144" y="93"/>
                  <a:pt x="136" y="94"/>
                  <a:pt x="127" y="94"/>
                </a:cubicBezTo>
                <a:lnTo>
                  <a:pt x="122" y="79"/>
                </a:lnTo>
                <a:cubicBezTo>
                  <a:pt x="140" y="76"/>
                  <a:pt x="154" y="59"/>
                  <a:pt x="154" y="40"/>
                </a:cubicBezTo>
                <a:cubicBezTo>
                  <a:pt x="154" y="18"/>
                  <a:pt x="137" y="0"/>
                  <a:pt x="1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31"/>
          <p:cNvSpPr/>
          <p:nvPr/>
        </p:nvSpPr>
        <p:spPr>
          <a:xfrm>
            <a:off x="4607690" y="4746503"/>
            <a:ext cx="24898" cy="28597"/>
          </a:xfrm>
          <a:custGeom>
            <a:rect b="b" l="l" r="r" t="t"/>
            <a:pathLst>
              <a:path extrusionOk="0" h="201" w="175">
                <a:moveTo>
                  <a:pt x="151" y="1"/>
                </a:moveTo>
                <a:cubicBezTo>
                  <a:pt x="137" y="1"/>
                  <a:pt x="126" y="12"/>
                  <a:pt x="126" y="27"/>
                </a:cubicBezTo>
                <a:cubicBezTo>
                  <a:pt x="126" y="29"/>
                  <a:pt x="126" y="30"/>
                  <a:pt x="127" y="33"/>
                </a:cubicBezTo>
                <a:cubicBezTo>
                  <a:pt x="121" y="39"/>
                  <a:pt x="114" y="49"/>
                  <a:pt x="114" y="63"/>
                </a:cubicBezTo>
                <a:cubicBezTo>
                  <a:pt x="114" y="71"/>
                  <a:pt x="113" y="76"/>
                  <a:pt x="107" y="80"/>
                </a:cubicBezTo>
                <a:cubicBezTo>
                  <a:pt x="103" y="83"/>
                  <a:pt x="100" y="84"/>
                  <a:pt x="96" y="85"/>
                </a:cubicBezTo>
                <a:cubicBezTo>
                  <a:pt x="66" y="43"/>
                  <a:pt x="30" y="18"/>
                  <a:pt x="30" y="18"/>
                </a:cubicBezTo>
                <a:lnTo>
                  <a:pt x="1" y="49"/>
                </a:lnTo>
                <a:cubicBezTo>
                  <a:pt x="24" y="69"/>
                  <a:pt x="45" y="94"/>
                  <a:pt x="66" y="125"/>
                </a:cubicBezTo>
                <a:cubicBezTo>
                  <a:pt x="82" y="146"/>
                  <a:pt x="97" y="173"/>
                  <a:pt x="108" y="201"/>
                </a:cubicBezTo>
                <a:lnTo>
                  <a:pt x="147" y="182"/>
                </a:lnTo>
                <a:cubicBezTo>
                  <a:pt x="147" y="182"/>
                  <a:pt x="129" y="139"/>
                  <a:pt x="105" y="99"/>
                </a:cubicBezTo>
                <a:cubicBezTo>
                  <a:pt x="108" y="98"/>
                  <a:pt x="114" y="95"/>
                  <a:pt x="118" y="91"/>
                </a:cubicBezTo>
                <a:cubicBezTo>
                  <a:pt x="126" y="85"/>
                  <a:pt x="129" y="75"/>
                  <a:pt x="129" y="63"/>
                </a:cubicBezTo>
                <a:cubicBezTo>
                  <a:pt x="129" y="55"/>
                  <a:pt x="132" y="50"/>
                  <a:pt x="134" y="47"/>
                </a:cubicBezTo>
                <a:cubicBezTo>
                  <a:pt x="138" y="50"/>
                  <a:pt x="144" y="52"/>
                  <a:pt x="149" y="52"/>
                </a:cubicBezTo>
                <a:cubicBezTo>
                  <a:pt x="164" y="52"/>
                  <a:pt x="175" y="40"/>
                  <a:pt x="175" y="27"/>
                </a:cubicBezTo>
                <a:cubicBezTo>
                  <a:pt x="175" y="12"/>
                  <a:pt x="165" y="1"/>
                  <a:pt x="1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31"/>
          <p:cNvSpPr/>
          <p:nvPr/>
        </p:nvSpPr>
        <p:spPr>
          <a:xfrm flipH="1">
            <a:off x="2654029" y="1053376"/>
            <a:ext cx="3903919" cy="3692264"/>
          </a:xfrm>
          <a:custGeom>
            <a:rect b="b" l="l" r="r" t="t"/>
            <a:pathLst>
              <a:path extrusionOk="0" h="25417" w="26874">
                <a:moveTo>
                  <a:pt x="9730" y="10873"/>
                </a:moveTo>
                <a:cubicBezTo>
                  <a:pt x="9867" y="10873"/>
                  <a:pt x="9979" y="10978"/>
                  <a:pt x="9990" y="11112"/>
                </a:cubicBezTo>
                <a:lnTo>
                  <a:pt x="10211" y="11112"/>
                </a:lnTo>
                <a:cubicBezTo>
                  <a:pt x="10315" y="11112"/>
                  <a:pt x="10400" y="11196"/>
                  <a:pt x="10400" y="11302"/>
                </a:cubicBezTo>
                <a:lnTo>
                  <a:pt x="10400" y="11899"/>
                </a:lnTo>
                <a:cubicBezTo>
                  <a:pt x="10400" y="12003"/>
                  <a:pt x="10317" y="12089"/>
                  <a:pt x="10211" y="12089"/>
                </a:cubicBezTo>
                <a:lnTo>
                  <a:pt x="9105" y="12089"/>
                </a:lnTo>
                <a:cubicBezTo>
                  <a:pt x="9002" y="12089"/>
                  <a:pt x="8916" y="12004"/>
                  <a:pt x="8916" y="11899"/>
                </a:cubicBezTo>
                <a:lnTo>
                  <a:pt x="8916" y="11302"/>
                </a:lnTo>
                <a:cubicBezTo>
                  <a:pt x="8916" y="11196"/>
                  <a:pt x="9000" y="11112"/>
                  <a:pt x="9105" y="11112"/>
                </a:cubicBezTo>
                <a:lnTo>
                  <a:pt x="9326" y="11112"/>
                </a:lnTo>
                <a:cubicBezTo>
                  <a:pt x="9337" y="10978"/>
                  <a:pt x="9449" y="10873"/>
                  <a:pt x="9586" y="10873"/>
                </a:cubicBezTo>
                <a:close/>
                <a:moveTo>
                  <a:pt x="16477" y="14617"/>
                </a:moveTo>
                <a:lnTo>
                  <a:pt x="16477" y="14834"/>
                </a:lnTo>
                <a:lnTo>
                  <a:pt x="16478" y="14817"/>
                </a:lnTo>
                <a:cubicBezTo>
                  <a:pt x="16488" y="14817"/>
                  <a:pt x="16686" y="14826"/>
                  <a:pt x="16814" y="14925"/>
                </a:cubicBezTo>
                <a:lnTo>
                  <a:pt x="17823" y="14925"/>
                </a:lnTo>
                <a:lnTo>
                  <a:pt x="17823" y="14834"/>
                </a:lnTo>
                <a:lnTo>
                  <a:pt x="17883" y="14834"/>
                </a:lnTo>
                <a:lnTo>
                  <a:pt x="17883" y="15435"/>
                </a:lnTo>
                <a:lnTo>
                  <a:pt x="17823" y="15435"/>
                </a:lnTo>
                <a:lnTo>
                  <a:pt x="17823" y="15201"/>
                </a:lnTo>
                <a:lnTo>
                  <a:pt x="16478" y="15201"/>
                </a:lnTo>
                <a:lnTo>
                  <a:pt x="16478" y="15435"/>
                </a:lnTo>
                <a:lnTo>
                  <a:pt x="16418" y="15435"/>
                </a:lnTo>
                <a:lnTo>
                  <a:pt x="16418" y="14617"/>
                </a:lnTo>
                <a:close/>
                <a:moveTo>
                  <a:pt x="10340" y="17930"/>
                </a:moveTo>
                <a:lnTo>
                  <a:pt x="10340" y="18538"/>
                </a:lnTo>
                <a:lnTo>
                  <a:pt x="10248" y="18538"/>
                </a:lnTo>
                <a:lnTo>
                  <a:pt x="10248" y="18540"/>
                </a:lnTo>
                <a:cubicBezTo>
                  <a:pt x="10248" y="18622"/>
                  <a:pt x="10182" y="18687"/>
                  <a:pt x="10100" y="18687"/>
                </a:cubicBezTo>
                <a:cubicBezTo>
                  <a:pt x="10018" y="18687"/>
                  <a:pt x="9951" y="18621"/>
                  <a:pt x="9951" y="18540"/>
                </a:cubicBezTo>
                <a:lnTo>
                  <a:pt x="9951" y="18538"/>
                </a:lnTo>
                <a:lnTo>
                  <a:pt x="9427" y="18538"/>
                </a:lnTo>
                <a:lnTo>
                  <a:pt x="9427" y="18540"/>
                </a:lnTo>
                <a:cubicBezTo>
                  <a:pt x="9427" y="18622"/>
                  <a:pt x="9361" y="18687"/>
                  <a:pt x="9279" y="18687"/>
                </a:cubicBezTo>
                <a:cubicBezTo>
                  <a:pt x="9197" y="18687"/>
                  <a:pt x="9131" y="18621"/>
                  <a:pt x="9131" y="18540"/>
                </a:cubicBezTo>
                <a:lnTo>
                  <a:pt x="9131" y="18538"/>
                </a:lnTo>
                <a:lnTo>
                  <a:pt x="9029" y="18538"/>
                </a:lnTo>
                <a:lnTo>
                  <a:pt x="9029" y="18272"/>
                </a:lnTo>
                <a:cubicBezTo>
                  <a:pt x="9029" y="18251"/>
                  <a:pt x="9042" y="18224"/>
                  <a:pt x="9058" y="18209"/>
                </a:cubicBezTo>
                <a:lnTo>
                  <a:pt x="9355" y="17955"/>
                </a:lnTo>
                <a:cubicBezTo>
                  <a:pt x="9370" y="17941"/>
                  <a:pt x="9399" y="17930"/>
                  <a:pt x="9421" y="17930"/>
                </a:cubicBezTo>
                <a:close/>
                <a:moveTo>
                  <a:pt x="17266" y="21104"/>
                </a:moveTo>
                <a:cubicBezTo>
                  <a:pt x="17296" y="21104"/>
                  <a:pt x="17320" y="21128"/>
                  <a:pt x="17320" y="21157"/>
                </a:cubicBezTo>
                <a:lnTo>
                  <a:pt x="17563" y="21157"/>
                </a:lnTo>
                <a:lnTo>
                  <a:pt x="17563" y="22364"/>
                </a:lnTo>
                <a:lnTo>
                  <a:pt x="16739" y="22364"/>
                </a:lnTo>
                <a:lnTo>
                  <a:pt x="16739" y="21157"/>
                </a:lnTo>
                <a:lnTo>
                  <a:pt x="16984" y="21157"/>
                </a:lnTo>
                <a:cubicBezTo>
                  <a:pt x="16984" y="21127"/>
                  <a:pt x="17008" y="21104"/>
                  <a:pt x="17037" y="21104"/>
                </a:cubicBezTo>
                <a:close/>
                <a:moveTo>
                  <a:pt x="13440" y="24429"/>
                </a:moveTo>
                <a:cubicBezTo>
                  <a:pt x="13628" y="24429"/>
                  <a:pt x="13780" y="24582"/>
                  <a:pt x="13780" y="24768"/>
                </a:cubicBezTo>
                <a:cubicBezTo>
                  <a:pt x="13780" y="24955"/>
                  <a:pt x="13628" y="25107"/>
                  <a:pt x="13440" y="25107"/>
                </a:cubicBezTo>
                <a:cubicBezTo>
                  <a:pt x="13254" y="25107"/>
                  <a:pt x="13102" y="24955"/>
                  <a:pt x="13102" y="24768"/>
                </a:cubicBezTo>
                <a:cubicBezTo>
                  <a:pt x="13102" y="24582"/>
                  <a:pt x="13254" y="24429"/>
                  <a:pt x="13440" y="24429"/>
                </a:cubicBezTo>
                <a:close/>
                <a:moveTo>
                  <a:pt x="12145" y="1"/>
                </a:moveTo>
                <a:cubicBezTo>
                  <a:pt x="12042" y="1"/>
                  <a:pt x="11952" y="63"/>
                  <a:pt x="11912" y="151"/>
                </a:cubicBezTo>
                <a:cubicBezTo>
                  <a:pt x="11890" y="136"/>
                  <a:pt x="11865" y="125"/>
                  <a:pt x="11837" y="125"/>
                </a:cubicBezTo>
                <a:cubicBezTo>
                  <a:pt x="11789" y="125"/>
                  <a:pt x="11748" y="151"/>
                  <a:pt x="11725" y="190"/>
                </a:cubicBezTo>
                <a:cubicBezTo>
                  <a:pt x="11640" y="196"/>
                  <a:pt x="11467" y="227"/>
                  <a:pt x="11334" y="366"/>
                </a:cubicBezTo>
                <a:cubicBezTo>
                  <a:pt x="11199" y="507"/>
                  <a:pt x="11142" y="715"/>
                  <a:pt x="11167" y="988"/>
                </a:cubicBezTo>
                <a:cubicBezTo>
                  <a:pt x="11205" y="1420"/>
                  <a:pt x="11471" y="2410"/>
                  <a:pt x="11733" y="3277"/>
                </a:cubicBezTo>
                <a:cubicBezTo>
                  <a:pt x="11695" y="3304"/>
                  <a:pt x="11675" y="3354"/>
                  <a:pt x="11690" y="3402"/>
                </a:cubicBezTo>
                <a:cubicBezTo>
                  <a:pt x="11873" y="4003"/>
                  <a:pt x="12096" y="4682"/>
                  <a:pt x="12185" y="4845"/>
                </a:cubicBezTo>
                <a:cubicBezTo>
                  <a:pt x="12384" y="5216"/>
                  <a:pt x="12740" y="5311"/>
                  <a:pt x="12983" y="5311"/>
                </a:cubicBezTo>
                <a:lnTo>
                  <a:pt x="13003" y="5311"/>
                </a:lnTo>
                <a:cubicBezTo>
                  <a:pt x="13053" y="5374"/>
                  <a:pt x="13129" y="5415"/>
                  <a:pt x="13216" y="5415"/>
                </a:cubicBezTo>
                <a:lnTo>
                  <a:pt x="13286" y="5415"/>
                </a:lnTo>
                <a:lnTo>
                  <a:pt x="13286" y="7252"/>
                </a:lnTo>
                <a:cubicBezTo>
                  <a:pt x="13286" y="7522"/>
                  <a:pt x="13506" y="7743"/>
                  <a:pt x="13776" y="7743"/>
                </a:cubicBezTo>
                <a:lnTo>
                  <a:pt x="14050" y="7743"/>
                </a:lnTo>
                <a:cubicBezTo>
                  <a:pt x="14155" y="7743"/>
                  <a:pt x="14239" y="7829"/>
                  <a:pt x="14239" y="7932"/>
                </a:cubicBezTo>
                <a:lnTo>
                  <a:pt x="14239" y="8207"/>
                </a:lnTo>
                <a:cubicBezTo>
                  <a:pt x="14239" y="8311"/>
                  <a:pt x="14156" y="8396"/>
                  <a:pt x="14050" y="8396"/>
                </a:cubicBezTo>
                <a:lnTo>
                  <a:pt x="13776" y="8397"/>
                </a:lnTo>
                <a:cubicBezTo>
                  <a:pt x="13506" y="8398"/>
                  <a:pt x="13286" y="8618"/>
                  <a:pt x="13286" y="8888"/>
                </a:cubicBezTo>
                <a:lnTo>
                  <a:pt x="13286" y="10622"/>
                </a:lnTo>
                <a:cubicBezTo>
                  <a:pt x="13286" y="10726"/>
                  <a:pt x="13201" y="10812"/>
                  <a:pt x="13097" y="10812"/>
                </a:cubicBezTo>
                <a:lnTo>
                  <a:pt x="12821" y="10812"/>
                </a:lnTo>
                <a:cubicBezTo>
                  <a:pt x="12550" y="10812"/>
                  <a:pt x="12330" y="11032"/>
                  <a:pt x="12330" y="11303"/>
                </a:cubicBezTo>
                <a:lnTo>
                  <a:pt x="12330" y="11349"/>
                </a:lnTo>
                <a:lnTo>
                  <a:pt x="11901" y="11349"/>
                </a:lnTo>
                <a:cubicBezTo>
                  <a:pt x="11880" y="11295"/>
                  <a:pt x="11827" y="11258"/>
                  <a:pt x="11765" y="11258"/>
                </a:cubicBezTo>
                <a:cubicBezTo>
                  <a:pt x="11704" y="11258"/>
                  <a:pt x="11651" y="11297"/>
                  <a:pt x="11628" y="11349"/>
                </a:cubicBezTo>
                <a:lnTo>
                  <a:pt x="11228" y="11349"/>
                </a:lnTo>
                <a:lnTo>
                  <a:pt x="11228" y="9996"/>
                </a:lnTo>
                <a:lnTo>
                  <a:pt x="1" y="9996"/>
                </a:lnTo>
                <a:lnTo>
                  <a:pt x="1" y="12964"/>
                </a:lnTo>
                <a:lnTo>
                  <a:pt x="11228" y="12964"/>
                </a:lnTo>
                <a:lnTo>
                  <a:pt x="11228" y="11461"/>
                </a:lnTo>
                <a:lnTo>
                  <a:pt x="11628" y="11461"/>
                </a:lnTo>
                <a:cubicBezTo>
                  <a:pt x="11650" y="11515"/>
                  <a:pt x="11704" y="11552"/>
                  <a:pt x="11765" y="11552"/>
                </a:cubicBezTo>
                <a:cubicBezTo>
                  <a:pt x="11827" y="11552"/>
                  <a:pt x="11879" y="11514"/>
                  <a:pt x="11901" y="11461"/>
                </a:cubicBezTo>
                <a:lnTo>
                  <a:pt x="12330" y="11461"/>
                </a:lnTo>
                <a:lnTo>
                  <a:pt x="12330" y="11578"/>
                </a:lnTo>
                <a:cubicBezTo>
                  <a:pt x="12330" y="11849"/>
                  <a:pt x="12550" y="12069"/>
                  <a:pt x="12821" y="12069"/>
                </a:cubicBezTo>
                <a:lnTo>
                  <a:pt x="13097" y="12069"/>
                </a:lnTo>
                <a:cubicBezTo>
                  <a:pt x="13200" y="12069"/>
                  <a:pt x="13286" y="12153"/>
                  <a:pt x="13286" y="12258"/>
                </a:cubicBezTo>
                <a:lnTo>
                  <a:pt x="13286" y="13996"/>
                </a:lnTo>
                <a:cubicBezTo>
                  <a:pt x="13286" y="14268"/>
                  <a:pt x="13506" y="14488"/>
                  <a:pt x="13777" y="14488"/>
                </a:cubicBezTo>
                <a:lnTo>
                  <a:pt x="14052" y="14488"/>
                </a:lnTo>
                <a:cubicBezTo>
                  <a:pt x="14156" y="14488"/>
                  <a:pt x="14242" y="14572"/>
                  <a:pt x="14242" y="14677"/>
                </a:cubicBezTo>
                <a:lnTo>
                  <a:pt x="14242" y="14951"/>
                </a:lnTo>
                <a:cubicBezTo>
                  <a:pt x="14242" y="15055"/>
                  <a:pt x="14157" y="15141"/>
                  <a:pt x="14052" y="15141"/>
                </a:cubicBezTo>
                <a:lnTo>
                  <a:pt x="13777" y="15141"/>
                </a:lnTo>
                <a:cubicBezTo>
                  <a:pt x="13506" y="15141"/>
                  <a:pt x="13286" y="15361"/>
                  <a:pt x="13286" y="15632"/>
                </a:cubicBezTo>
                <a:lnTo>
                  <a:pt x="13286" y="17370"/>
                </a:lnTo>
                <a:cubicBezTo>
                  <a:pt x="13286" y="17474"/>
                  <a:pt x="13201" y="17560"/>
                  <a:pt x="13097" y="17560"/>
                </a:cubicBezTo>
                <a:lnTo>
                  <a:pt x="12831" y="17560"/>
                </a:lnTo>
                <a:cubicBezTo>
                  <a:pt x="12559" y="17560"/>
                  <a:pt x="12339" y="17780"/>
                  <a:pt x="12339" y="18051"/>
                </a:cubicBezTo>
                <a:lnTo>
                  <a:pt x="12339" y="18121"/>
                </a:lnTo>
                <a:lnTo>
                  <a:pt x="11901" y="18121"/>
                </a:lnTo>
                <a:cubicBezTo>
                  <a:pt x="11880" y="18067"/>
                  <a:pt x="11827" y="18030"/>
                  <a:pt x="11765" y="18030"/>
                </a:cubicBezTo>
                <a:cubicBezTo>
                  <a:pt x="11704" y="18030"/>
                  <a:pt x="11651" y="18069"/>
                  <a:pt x="11628" y="18121"/>
                </a:cubicBezTo>
                <a:lnTo>
                  <a:pt x="11228" y="18121"/>
                </a:lnTo>
                <a:lnTo>
                  <a:pt x="11228" y="16770"/>
                </a:lnTo>
                <a:lnTo>
                  <a:pt x="1" y="16770"/>
                </a:lnTo>
                <a:lnTo>
                  <a:pt x="1" y="19738"/>
                </a:lnTo>
                <a:lnTo>
                  <a:pt x="11228" y="19738"/>
                </a:lnTo>
                <a:lnTo>
                  <a:pt x="11228" y="18235"/>
                </a:lnTo>
                <a:lnTo>
                  <a:pt x="11628" y="18235"/>
                </a:lnTo>
                <a:cubicBezTo>
                  <a:pt x="11650" y="18289"/>
                  <a:pt x="11704" y="18326"/>
                  <a:pt x="11765" y="18326"/>
                </a:cubicBezTo>
                <a:cubicBezTo>
                  <a:pt x="11827" y="18326"/>
                  <a:pt x="11879" y="18287"/>
                  <a:pt x="11901" y="18235"/>
                </a:cubicBezTo>
                <a:lnTo>
                  <a:pt x="12339" y="18235"/>
                </a:lnTo>
                <a:lnTo>
                  <a:pt x="12339" y="18326"/>
                </a:lnTo>
                <a:cubicBezTo>
                  <a:pt x="12339" y="18597"/>
                  <a:pt x="12559" y="18817"/>
                  <a:pt x="12831" y="18817"/>
                </a:cubicBezTo>
                <a:lnTo>
                  <a:pt x="13097" y="18817"/>
                </a:lnTo>
                <a:cubicBezTo>
                  <a:pt x="13200" y="18817"/>
                  <a:pt x="13286" y="18901"/>
                  <a:pt x="13286" y="19006"/>
                </a:cubicBezTo>
                <a:lnTo>
                  <a:pt x="13286" y="20745"/>
                </a:lnTo>
                <a:cubicBezTo>
                  <a:pt x="13286" y="21016"/>
                  <a:pt x="13506" y="21236"/>
                  <a:pt x="13777" y="21236"/>
                </a:cubicBezTo>
                <a:lnTo>
                  <a:pt x="14052" y="21236"/>
                </a:lnTo>
                <a:cubicBezTo>
                  <a:pt x="14156" y="21236"/>
                  <a:pt x="14242" y="21320"/>
                  <a:pt x="14242" y="21425"/>
                </a:cubicBezTo>
                <a:lnTo>
                  <a:pt x="14242" y="21699"/>
                </a:lnTo>
                <a:cubicBezTo>
                  <a:pt x="14242" y="21804"/>
                  <a:pt x="14157" y="21889"/>
                  <a:pt x="14052" y="21889"/>
                </a:cubicBezTo>
                <a:lnTo>
                  <a:pt x="13777" y="21889"/>
                </a:lnTo>
                <a:cubicBezTo>
                  <a:pt x="13506" y="21889"/>
                  <a:pt x="13286" y="22109"/>
                  <a:pt x="13286" y="22380"/>
                </a:cubicBezTo>
                <a:lnTo>
                  <a:pt x="13286" y="24154"/>
                </a:lnTo>
                <a:cubicBezTo>
                  <a:pt x="13007" y="24224"/>
                  <a:pt x="12800" y="24475"/>
                  <a:pt x="12800" y="24776"/>
                </a:cubicBezTo>
                <a:cubicBezTo>
                  <a:pt x="12800" y="25129"/>
                  <a:pt x="13087" y="25417"/>
                  <a:pt x="13440" y="25417"/>
                </a:cubicBezTo>
                <a:cubicBezTo>
                  <a:pt x="13793" y="25417"/>
                  <a:pt x="14081" y="25129"/>
                  <a:pt x="14081" y="24776"/>
                </a:cubicBezTo>
                <a:cubicBezTo>
                  <a:pt x="14081" y="24474"/>
                  <a:pt x="13870" y="24221"/>
                  <a:pt x="13589" y="24153"/>
                </a:cubicBezTo>
                <a:lnTo>
                  <a:pt x="13589" y="22380"/>
                </a:lnTo>
                <a:cubicBezTo>
                  <a:pt x="13589" y="22276"/>
                  <a:pt x="13674" y="22191"/>
                  <a:pt x="13778" y="22191"/>
                </a:cubicBezTo>
                <a:lnTo>
                  <a:pt x="14053" y="22191"/>
                </a:lnTo>
                <a:cubicBezTo>
                  <a:pt x="14324" y="22191"/>
                  <a:pt x="14544" y="21971"/>
                  <a:pt x="14544" y="21699"/>
                </a:cubicBezTo>
                <a:lnTo>
                  <a:pt x="14544" y="21691"/>
                </a:lnTo>
                <a:lnTo>
                  <a:pt x="14973" y="21691"/>
                </a:lnTo>
                <a:cubicBezTo>
                  <a:pt x="14995" y="21744"/>
                  <a:pt x="15048" y="21781"/>
                  <a:pt x="15109" y="21781"/>
                </a:cubicBezTo>
                <a:cubicBezTo>
                  <a:pt x="15171" y="21781"/>
                  <a:pt x="15224" y="21743"/>
                  <a:pt x="15246" y="21691"/>
                </a:cubicBezTo>
                <a:lnTo>
                  <a:pt x="15646" y="21691"/>
                </a:lnTo>
                <a:lnTo>
                  <a:pt x="15646" y="23195"/>
                </a:lnTo>
                <a:lnTo>
                  <a:pt x="26874" y="23195"/>
                </a:lnTo>
                <a:lnTo>
                  <a:pt x="26874" y="20226"/>
                </a:lnTo>
                <a:lnTo>
                  <a:pt x="15646" y="20226"/>
                </a:lnTo>
                <a:lnTo>
                  <a:pt x="15646" y="21579"/>
                </a:lnTo>
                <a:lnTo>
                  <a:pt x="15246" y="21579"/>
                </a:lnTo>
                <a:cubicBezTo>
                  <a:pt x="15225" y="21524"/>
                  <a:pt x="15171" y="21488"/>
                  <a:pt x="15109" y="21488"/>
                </a:cubicBezTo>
                <a:cubicBezTo>
                  <a:pt x="15048" y="21488"/>
                  <a:pt x="14996" y="21525"/>
                  <a:pt x="14973" y="21579"/>
                </a:cubicBezTo>
                <a:lnTo>
                  <a:pt x="14544" y="21579"/>
                </a:lnTo>
                <a:lnTo>
                  <a:pt x="14544" y="21426"/>
                </a:lnTo>
                <a:cubicBezTo>
                  <a:pt x="14544" y="21155"/>
                  <a:pt x="14324" y="20935"/>
                  <a:pt x="14053" y="20935"/>
                </a:cubicBezTo>
                <a:lnTo>
                  <a:pt x="13778" y="20935"/>
                </a:lnTo>
                <a:cubicBezTo>
                  <a:pt x="13675" y="20935"/>
                  <a:pt x="13589" y="20850"/>
                  <a:pt x="13589" y="20746"/>
                </a:cubicBezTo>
                <a:lnTo>
                  <a:pt x="13589" y="19007"/>
                </a:lnTo>
                <a:cubicBezTo>
                  <a:pt x="13589" y="18736"/>
                  <a:pt x="13369" y="18516"/>
                  <a:pt x="13098" y="18516"/>
                </a:cubicBezTo>
                <a:lnTo>
                  <a:pt x="12832" y="18516"/>
                </a:lnTo>
                <a:cubicBezTo>
                  <a:pt x="12728" y="18516"/>
                  <a:pt x="12642" y="18432"/>
                  <a:pt x="12642" y="18327"/>
                </a:cubicBezTo>
                <a:lnTo>
                  <a:pt x="12642" y="18052"/>
                </a:lnTo>
                <a:cubicBezTo>
                  <a:pt x="12642" y="17948"/>
                  <a:pt x="12727" y="17862"/>
                  <a:pt x="12832" y="17862"/>
                </a:cubicBezTo>
                <a:lnTo>
                  <a:pt x="13098" y="17862"/>
                </a:lnTo>
                <a:cubicBezTo>
                  <a:pt x="13369" y="17862"/>
                  <a:pt x="13589" y="17642"/>
                  <a:pt x="13589" y="17371"/>
                </a:cubicBezTo>
                <a:lnTo>
                  <a:pt x="13589" y="15633"/>
                </a:lnTo>
                <a:cubicBezTo>
                  <a:pt x="13589" y="15530"/>
                  <a:pt x="13674" y="15445"/>
                  <a:pt x="13778" y="15445"/>
                </a:cubicBezTo>
                <a:lnTo>
                  <a:pt x="14053" y="15445"/>
                </a:lnTo>
                <a:cubicBezTo>
                  <a:pt x="14324" y="15445"/>
                  <a:pt x="14544" y="15224"/>
                  <a:pt x="14544" y="14952"/>
                </a:cubicBezTo>
                <a:lnTo>
                  <a:pt x="14544" y="14893"/>
                </a:lnTo>
                <a:lnTo>
                  <a:pt x="14973" y="14893"/>
                </a:lnTo>
                <a:cubicBezTo>
                  <a:pt x="14995" y="14946"/>
                  <a:pt x="15048" y="14983"/>
                  <a:pt x="15109" y="14983"/>
                </a:cubicBezTo>
                <a:cubicBezTo>
                  <a:pt x="15171" y="14983"/>
                  <a:pt x="15224" y="14945"/>
                  <a:pt x="15246" y="14893"/>
                </a:cubicBezTo>
                <a:lnTo>
                  <a:pt x="15646" y="14893"/>
                </a:lnTo>
                <a:lnTo>
                  <a:pt x="15646" y="16397"/>
                </a:lnTo>
                <a:lnTo>
                  <a:pt x="26872" y="16397"/>
                </a:lnTo>
                <a:lnTo>
                  <a:pt x="26872" y="16394"/>
                </a:lnTo>
                <a:lnTo>
                  <a:pt x="26872" y="13426"/>
                </a:lnTo>
                <a:lnTo>
                  <a:pt x="15644" y="13426"/>
                </a:lnTo>
                <a:lnTo>
                  <a:pt x="15644" y="14778"/>
                </a:lnTo>
                <a:lnTo>
                  <a:pt x="15244" y="14778"/>
                </a:lnTo>
                <a:cubicBezTo>
                  <a:pt x="15223" y="14724"/>
                  <a:pt x="15169" y="14687"/>
                  <a:pt x="15107" y="14687"/>
                </a:cubicBezTo>
                <a:cubicBezTo>
                  <a:pt x="15046" y="14687"/>
                  <a:pt x="14994" y="14725"/>
                  <a:pt x="14970" y="14778"/>
                </a:cubicBezTo>
                <a:lnTo>
                  <a:pt x="14542" y="14778"/>
                </a:lnTo>
                <a:lnTo>
                  <a:pt x="14542" y="14675"/>
                </a:lnTo>
                <a:cubicBezTo>
                  <a:pt x="14542" y="14404"/>
                  <a:pt x="14322" y="14184"/>
                  <a:pt x="14051" y="14184"/>
                </a:cubicBezTo>
                <a:lnTo>
                  <a:pt x="13776" y="14184"/>
                </a:lnTo>
                <a:cubicBezTo>
                  <a:pt x="13673" y="14184"/>
                  <a:pt x="13587" y="14100"/>
                  <a:pt x="13587" y="13995"/>
                </a:cubicBezTo>
                <a:lnTo>
                  <a:pt x="13587" y="12257"/>
                </a:lnTo>
                <a:cubicBezTo>
                  <a:pt x="13587" y="11986"/>
                  <a:pt x="13367" y="11766"/>
                  <a:pt x="13096" y="11766"/>
                </a:cubicBezTo>
                <a:lnTo>
                  <a:pt x="12820" y="11766"/>
                </a:lnTo>
                <a:cubicBezTo>
                  <a:pt x="12717" y="11766"/>
                  <a:pt x="12631" y="11681"/>
                  <a:pt x="12631" y="11577"/>
                </a:cubicBezTo>
                <a:lnTo>
                  <a:pt x="12631" y="11302"/>
                </a:lnTo>
                <a:cubicBezTo>
                  <a:pt x="12631" y="11198"/>
                  <a:pt x="12716" y="11112"/>
                  <a:pt x="12820" y="11112"/>
                </a:cubicBezTo>
                <a:lnTo>
                  <a:pt x="13096" y="11112"/>
                </a:lnTo>
                <a:cubicBezTo>
                  <a:pt x="13367" y="11112"/>
                  <a:pt x="13587" y="10892"/>
                  <a:pt x="13587" y="10621"/>
                </a:cubicBezTo>
                <a:lnTo>
                  <a:pt x="13587" y="8887"/>
                </a:lnTo>
                <a:cubicBezTo>
                  <a:pt x="13587" y="8782"/>
                  <a:pt x="13671" y="8698"/>
                  <a:pt x="13776" y="8698"/>
                </a:cubicBezTo>
                <a:lnTo>
                  <a:pt x="14051" y="8697"/>
                </a:lnTo>
                <a:cubicBezTo>
                  <a:pt x="14320" y="8695"/>
                  <a:pt x="14540" y="8475"/>
                  <a:pt x="14540" y="8206"/>
                </a:cubicBezTo>
                <a:lnTo>
                  <a:pt x="14540" y="8161"/>
                </a:lnTo>
                <a:lnTo>
                  <a:pt x="14969" y="8161"/>
                </a:lnTo>
                <a:cubicBezTo>
                  <a:pt x="14990" y="8214"/>
                  <a:pt x="15045" y="8252"/>
                  <a:pt x="15106" y="8252"/>
                </a:cubicBezTo>
                <a:cubicBezTo>
                  <a:pt x="15167" y="8252"/>
                  <a:pt x="15220" y="8214"/>
                  <a:pt x="15243" y="8161"/>
                </a:cubicBezTo>
                <a:lnTo>
                  <a:pt x="15643" y="8161"/>
                </a:lnTo>
                <a:lnTo>
                  <a:pt x="15643" y="9624"/>
                </a:lnTo>
                <a:lnTo>
                  <a:pt x="26870" y="9624"/>
                </a:lnTo>
                <a:lnTo>
                  <a:pt x="26870" y="6655"/>
                </a:lnTo>
                <a:lnTo>
                  <a:pt x="15643" y="6655"/>
                </a:lnTo>
                <a:lnTo>
                  <a:pt x="15643" y="8048"/>
                </a:lnTo>
                <a:lnTo>
                  <a:pt x="15243" y="8048"/>
                </a:lnTo>
                <a:cubicBezTo>
                  <a:pt x="15221" y="7994"/>
                  <a:pt x="15167" y="7957"/>
                  <a:pt x="15106" y="7957"/>
                </a:cubicBezTo>
                <a:cubicBezTo>
                  <a:pt x="15045" y="7957"/>
                  <a:pt x="14993" y="7994"/>
                  <a:pt x="14969" y="8048"/>
                </a:cubicBezTo>
                <a:lnTo>
                  <a:pt x="14540" y="8048"/>
                </a:lnTo>
                <a:lnTo>
                  <a:pt x="14540" y="7931"/>
                </a:lnTo>
                <a:cubicBezTo>
                  <a:pt x="14540" y="7661"/>
                  <a:pt x="14320" y="7440"/>
                  <a:pt x="14051" y="7440"/>
                </a:cubicBezTo>
                <a:lnTo>
                  <a:pt x="13776" y="7440"/>
                </a:lnTo>
                <a:cubicBezTo>
                  <a:pt x="13673" y="7440"/>
                  <a:pt x="13587" y="7354"/>
                  <a:pt x="13587" y="7251"/>
                </a:cubicBezTo>
                <a:lnTo>
                  <a:pt x="13587" y="5415"/>
                </a:lnTo>
                <a:lnTo>
                  <a:pt x="13655" y="5415"/>
                </a:lnTo>
                <a:cubicBezTo>
                  <a:pt x="13742" y="5415"/>
                  <a:pt x="13819" y="5374"/>
                  <a:pt x="13869" y="5311"/>
                </a:cubicBezTo>
                <a:lnTo>
                  <a:pt x="13898" y="5311"/>
                </a:lnTo>
                <a:cubicBezTo>
                  <a:pt x="14138" y="5311"/>
                  <a:pt x="14494" y="5216"/>
                  <a:pt x="14696" y="4845"/>
                </a:cubicBezTo>
                <a:cubicBezTo>
                  <a:pt x="14784" y="4682"/>
                  <a:pt x="15008" y="4003"/>
                  <a:pt x="15190" y="3402"/>
                </a:cubicBezTo>
                <a:cubicBezTo>
                  <a:pt x="15204" y="3354"/>
                  <a:pt x="15187" y="3304"/>
                  <a:pt x="15147" y="3277"/>
                </a:cubicBezTo>
                <a:cubicBezTo>
                  <a:pt x="15409" y="2410"/>
                  <a:pt x="15675" y="1419"/>
                  <a:pt x="15714" y="988"/>
                </a:cubicBezTo>
                <a:cubicBezTo>
                  <a:pt x="15737" y="717"/>
                  <a:pt x="15681" y="508"/>
                  <a:pt x="15546" y="366"/>
                </a:cubicBezTo>
                <a:cubicBezTo>
                  <a:pt x="15413" y="227"/>
                  <a:pt x="15240" y="196"/>
                  <a:pt x="15154" y="190"/>
                </a:cubicBezTo>
                <a:cubicBezTo>
                  <a:pt x="15133" y="151"/>
                  <a:pt x="15091" y="125"/>
                  <a:pt x="15044" y="125"/>
                </a:cubicBezTo>
                <a:cubicBezTo>
                  <a:pt x="15015" y="125"/>
                  <a:pt x="14988" y="135"/>
                  <a:pt x="14968" y="151"/>
                </a:cubicBezTo>
                <a:cubicBezTo>
                  <a:pt x="14928" y="62"/>
                  <a:pt x="14839" y="1"/>
                  <a:pt x="14735" y="1"/>
                </a:cubicBezTo>
                <a:cubicBezTo>
                  <a:pt x="14595" y="1"/>
                  <a:pt x="14481" y="114"/>
                  <a:pt x="14481" y="254"/>
                </a:cubicBezTo>
                <a:cubicBezTo>
                  <a:pt x="14481" y="396"/>
                  <a:pt x="14595" y="509"/>
                  <a:pt x="14735" y="509"/>
                </a:cubicBezTo>
                <a:cubicBezTo>
                  <a:pt x="14839" y="509"/>
                  <a:pt x="14928" y="447"/>
                  <a:pt x="14968" y="359"/>
                </a:cubicBezTo>
                <a:cubicBezTo>
                  <a:pt x="14989" y="374"/>
                  <a:pt x="15015" y="384"/>
                  <a:pt x="15044" y="384"/>
                </a:cubicBezTo>
                <a:cubicBezTo>
                  <a:pt x="15082" y="384"/>
                  <a:pt x="15115" y="368"/>
                  <a:pt x="15139" y="340"/>
                </a:cubicBezTo>
                <a:cubicBezTo>
                  <a:pt x="15199" y="344"/>
                  <a:pt x="15337" y="366"/>
                  <a:pt x="15439" y="472"/>
                </a:cubicBezTo>
                <a:cubicBezTo>
                  <a:pt x="15541" y="580"/>
                  <a:pt x="15583" y="749"/>
                  <a:pt x="15563" y="974"/>
                </a:cubicBezTo>
                <a:cubicBezTo>
                  <a:pt x="15526" y="1399"/>
                  <a:pt x="15264" y="2379"/>
                  <a:pt x="15005" y="3234"/>
                </a:cubicBezTo>
                <a:cubicBezTo>
                  <a:pt x="14959" y="3236"/>
                  <a:pt x="14916" y="3267"/>
                  <a:pt x="14901" y="3315"/>
                </a:cubicBezTo>
                <a:cubicBezTo>
                  <a:pt x="14676" y="4054"/>
                  <a:pt x="14487" y="4596"/>
                  <a:pt x="14430" y="4702"/>
                </a:cubicBezTo>
                <a:cubicBezTo>
                  <a:pt x="14284" y="4970"/>
                  <a:pt x="14032" y="5008"/>
                  <a:pt x="13900" y="5008"/>
                </a:cubicBezTo>
                <a:cubicBezTo>
                  <a:pt x="13897" y="5008"/>
                  <a:pt x="13893" y="5008"/>
                  <a:pt x="13890" y="5008"/>
                </a:cubicBezTo>
                <a:cubicBezTo>
                  <a:pt x="13842" y="4927"/>
                  <a:pt x="13755" y="4873"/>
                  <a:pt x="13656" y="4873"/>
                </a:cubicBezTo>
                <a:lnTo>
                  <a:pt x="13216" y="4873"/>
                </a:lnTo>
                <a:cubicBezTo>
                  <a:pt x="13117" y="4873"/>
                  <a:pt x="13030" y="4927"/>
                  <a:pt x="12984" y="5008"/>
                </a:cubicBezTo>
                <a:cubicBezTo>
                  <a:pt x="12982" y="5008"/>
                  <a:pt x="12981" y="5008"/>
                  <a:pt x="12979" y="5008"/>
                </a:cubicBezTo>
                <a:cubicBezTo>
                  <a:pt x="12846" y="5008"/>
                  <a:pt x="12594" y="4969"/>
                  <a:pt x="12451" y="4702"/>
                </a:cubicBezTo>
                <a:cubicBezTo>
                  <a:pt x="12393" y="4596"/>
                  <a:pt x="12205" y="4054"/>
                  <a:pt x="11978" y="3315"/>
                </a:cubicBezTo>
                <a:cubicBezTo>
                  <a:pt x="11965" y="3267"/>
                  <a:pt x="11922" y="3236"/>
                  <a:pt x="11875" y="3234"/>
                </a:cubicBezTo>
                <a:cubicBezTo>
                  <a:pt x="11617" y="2379"/>
                  <a:pt x="11354" y="1399"/>
                  <a:pt x="11316" y="974"/>
                </a:cubicBezTo>
                <a:cubicBezTo>
                  <a:pt x="11296" y="749"/>
                  <a:pt x="11338" y="580"/>
                  <a:pt x="11441" y="472"/>
                </a:cubicBezTo>
                <a:cubicBezTo>
                  <a:pt x="11542" y="366"/>
                  <a:pt x="11680" y="344"/>
                  <a:pt x="11741" y="340"/>
                </a:cubicBezTo>
                <a:cubicBezTo>
                  <a:pt x="11763" y="368"/>
                  <a:pt x="11798" y="384"/>
                  <a:pt x="11837" y="384"/>
                </a:cubicBezTo>
                <a:cubicBezTo>
                  <a:pt x="11865" y="384"/>
                  <a:pt x="11891" y="375"/>
                  <a:pt x="11912" y="359"/>
                </a:cubicBezTo>
                <a:cubicBezTo>
                  <a:pt x="11952" y="448"/>
                  <a:pt x="12042" y="509"/>
                  <a:pt x="12145" y="509"/>
                </a:cubicBezTo>
                <a:cubicBezTo>
                  <a:pt x="12285" y="509"/>
                  <a:pt x="12400" y="396"/>
                  <a:pt x="12400" y="254"/>
                </a:cubicBezTo>
                <a:cubicBezTo>
                  <a:pt x="12400" y="114"/>
                  <a:pt x="12285" y="1"/>
                  <a:pt x="12145" y="1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31"/>
          <p:cNvSpPr/>
          <p:nvPr/>
        </p:nvSpPr>
        <p:spPr>
          <a:xfrm flipH="1">
            <a:off x="5202469" y="3738776"/>
            <a:ext cx="15253" cy="15253"/>
          </a:xfrm>
          <a:custGeom>
            <a:rect b="b" l="l" r="r" t="t"/>
            <a:pathLst>
              <a:path extrusionOk="0" h="105" w="105">
                <a:moveTo>
                  <a:pt x="52" y="1"/>
                </a:moveTo>
                <a:cubicBezTo>
                  <a:pt x="23" y="1"/>
                  <a:pt x="1" y="24"/>
                  <a:pt x="1" y="52"/>
                </a:cubicBezTo>
                <a:cubicBezTo>
                  <a:pt x="1" y="80"/>
                  <a:pt x="23" y="105"/>
                  <a:pt x="52" y="105"/>
                </a:cubicBezTo>
                <a:cubicBezTo>
                  <a:pt x="80" y="105"/>
                  <a:pt x="104" y="81"/>
                  <a:pt x="104" y="52"/>
                </a:cubicBezTo>
                <a:cubicBezTo>
                  <a:pt x="104" y="24"/>
                  <a:pt x="81" y="1"/>
                  <a:pt x="52" y="1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31"/>
          <p:cNvSpPr/>
          <p:nvPr/>
        </p:nvSpPr>
        <p:spPr>
          <a:xfrm flipH="1">
            <a:off x="5168767" y="3663383"/>
            <a:ext cx="65225" cy="35300"/>
          </a:xfrm>
          <a:custGeom>
            <a:rect b="b" l="l" r="r" t="t"/>
            <a:pathLst>
              <a:path extrusionOk="0" h="243" w="449">
                <a:moveTo>
                  <a:pt x="282" y="1"/>
                </a:moveTo>
                <a:lnTo>
                  <a:pt x="0" y="242"/>
                </a:lnTo>
                <a:lnTo>
                  <a:pt x="448" y="242"/>
                </a:lnTo>
                <a:lnTo>
                  <a:pt x="448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31"/>
          <p:cNvSpPr/>
          <p:nvPr/>
        </p:nvSpPr>
        <p:spPr>
          <a:xfrm flipH="1">
            <a:off x="5093229" y="3680670"/>
            <a:ext cx="30361" cy="30506"/>
          </a:xfrm>
          <a:custGeom>
            <a:rect b="b" l="l" r="r" t="t"/>
            <a:pathLst>
              <a:path extrusionOk="0" h="210" w="209">
                <a:moveTo>
                  <a:pt x="76" y="0"/>
                </a:moveTo>
                <a:lnTo>
                  <a:pt x="76" y="76"/>
                </a:lnTo>
                <a:lnTo>
                  <a:pt x="1" y="76"/>
                </a:lnTo>
                <a:lnTo>
                  <a:pt x="1" y="134"/>
                </a:lnTo>
                <a:lnTo>
                  <a:pt x="76" y="134"/>
                </a:lnTo>
                <a:lnTo>
                  <a:pt x="76" y="209"/>
                </a:lnTo>
                <a:lnTo>
                  <a:pt x="134" y="209"/>
                </a:lnTo>
                <a:lnTo>
                  <a:pt x="134" y="134"/>
                </a:lnTo>
                <a:lnTo>
                  <a:pt x="208" y="134"/>
                </a:lnTo>
                <a:lnTo>
                  <a:pt x="208" y="76"/>
                </a:lnTo>
                <a:lnTo>
                  <a:pt x="134" y="76"/>
                </a:lnTo>
                <a:lnTo>
                  <a:pt x="134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31"/>
          <p:cNvSpPr/>
          <p:nvPr/>
        </p:nvSpPr>
        <p:spPr>
          <a:xfrm flipH="1">
            <a:off x="5083351" y="3738776"/>
            <a:ext cx="15108" cy="15253"/>
          </a:xfrm>
          <a:custGeom>
            <a:rect b="b" l="l" r="r" t="t"/>
            <a:pathLst>
              <a:path extrusionOk="0" h="105" w="104">
                <a:moveTo>
                  <a:pt x="52" y="1"/>
                </a:moveTo>
                <a:cubicBezTo>
                  <a:pt x="24" y="1"/>
                  <a:pt x="0" y="24"/>
                  <a:pt x="0" y="52"/>
                </a:cubicBezTo>
                <a:cubicBezTo>
                  <a:pt x="0" y="80"/>
                  <a:pt x="24" y="105"/>
                  <a:pt x="52" y="105"/>
                </a:cubicBezTo>
                <a:cubicBezTo>
                  <a:pt x="80" y="105"/>
                  <a:pt x="104" y="81"/>
                  <a:pt x="104" y="52"/>
                </a:cubicBezTo>
                <a:cubicBezTo>
                  <a:pt x="104" y="24"/>
                  <a:pt x="81" y="1"/>
                  <a:pt x="52" y="1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31"/>
          <p:cNvSpPr/>
          <p:nvPr/>
        </p:nvSpPr>
        <p:spPr>
          <a:xfrm flipH="1">
            <a:off x="4030025" y="4153803"/>
            <a:ext cx="72779" cy="4213"/>
          </a:xfrm>
          <a:custGeom>
            <a:rect b="b" l="l" r="r" t="t"/>
            <a:pathLst>
              <a:path extrusionOk="0" h="29" w="501">
                <a:moveTo>
                  <a:pt x="1" y="0"/>
                </a:moveTo>
                <a:lnTo>
                  <a:pt x="1" y="29"/>
                </a:lnTo>
                <a:lnTo>
                  <a:pt x="500" y="29"/>
                </a:lnTo>
                <a:lnTo>
                  <a:pt x="500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31"/>
          <p:cNvSpPr/>
          <p:nvPr/>
        </p:nvSpPr>
        <p:spPr>
          <a:xfrm flipH="1">
            <a:off x="4030025" y="4167458"/>
            <a:ext cx="72779" cy="4503"/>
          </a:xfrm>
          <a:custGeom>
            <a:rect b="b" l="l" r="r" t="t"/>
            <a:pathLst>
              <a:path extrusionOk="0" h="31" w="501">
                <a:moveTo>
                  <a:pt x="1" y="0"/>
                </a:moveTo>
                <a:lnTo>
                  <a:pt x="1" y="30"/>
                </a:lnTo>
                <a:lnTo>
                  <a:pt x="500" y="30"/>
                </a:lnTo>
                <a:lnTo>
                  <a:pt x="500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31"/>
          <p:cNvSpPr/>
          <p:nvPr/>
        </p:nvSpPr>
        <p:spPr>
          <a:xfrm flipH="1">
            <a:off x="4030025" y="4181404"/>
            <a:ext cx="72779" cy="4649"/>
          </a:xfrm>
          <a:custGeom>
            <a:rect b="b" l="l" r="r" t="t"/>
            <a:pathLst>
              <a:path extrusionOk="0" h="32" w="501">
                <a:moveTo>
                  <a:pt x="1" y="1"/>
                </a:moveTo>
                <a:lnTo>
                  <a:pt x="1" y="31"/>
                </a:lnTo>
                <a:lnTo>
                  <a:pt x="500" y="31"/>
                </a:lnTo>
                <a:lnTo>
                  <a:pt x="50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31"/>
          <p:cNvSpPr/>
          <p:nvPr/>
        </p:nvSpPr>
        <p:spPr>
          <a:xfrm flipH="1">
            <a:off x="4030025" y="4195349"/>
            <a:ext cx="72779" cy="4649"/>
          </a:xfrm>
          <a:custGeom>
            <a:rect b="b" l="l" r="r" t="t"/>
            <a:pathLst>
              <a:path extrusionOk="0" h="32" w="501">
                <a:moveTo>
                  <a:pt x="1" y="1"/>
                </a:moveTo>
                <a:lnTo>
                  <a:pt x="1" y="31"/>
                </a:lnTo>
                <a:lnTo>
                  <a:pt x="500" y="31"/>
                </a:lnTo>
                <a:lnTo>
                  <a:pt x="50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31"/>
          <p:cNvSpPr/>
          <p:nvPr/>
        </p:nvSpPr>
        <p:spPr>
          <a:xfrm flipH="1">
            <a:off x="4030025" y="4209150"/>
            <a:ext cx="72779" cy="4503"/>
          </a:xfrm>
          <a:custGeom>
            <a:rect b="b" l="l" r="r" t="t"/>
            <a:pathLst>
              <a:path extrusionOk="0" h="31" w="501">
                <a:moveTo>
                  <a:pt x="1" y="1"/>
                </a:moveTo>
                <a:lnTo>
                  <a:pt x="1" y="31"/>
                </a:lnTo>
                <a:lnTo>
                  <a:pt x="500" y="31"/>
                </a:lnTo>
                <a:lnTo>
                  <a:pt x="50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31"/>
          <p:cNvSpPr/>
          <p:nvPr/>
        </p:nvSpPr>
        <p:spPr>
          <a:xfrm flipH="1">
            <a:off x="4030025" y="4223095"/>
            <a:ext cx="72779" cy="4213"/>
          </a:xfrm>
          <a:custGeom>
            <a:rect b="b" l="l" r="r" t="t"/>
            <a:pathLst>
              <a:path extrusionOk="0" h="29" w="501">
                <a:moveTo>
                  <a:pt x="1" y="0"/>
                </a:moveTo>
                <a:lnTo>
                  <a:pt x="1" y="29"/>
                </a:lnTo>
                <a:lnTo>
                  <a:pt x="500" y="29"/>
                </a:lnTo>
                <a:lnTo>
                  <a:pt x="500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31"/>
          <p:cNvSpPr/>
          <p:nvPr/>
        </p:nvSpPr>
        <p:spPr>
          <a:xfrm flipH="1">
            <a:off x="4030025" y="4236896"/>
            <a:ext cx="72779" cy="4358"/>
          </a:xfrm>
          <a:custGeom>
            <a:rect b="b" l="l" r="r" t="t"/>
            <a:pathLst>
              <a:path extrusionOk="0" h="30" w="501">
                <a:moveTo>
                  <a:pt x="1" y="0"/>
                </a:moveTo>
                <a:lnTo>
                  <a:pt x="1" y="30"/>
                </a:lnTo>
                <a:lnTo>
                  <a:pt x="500" y="30"/>
                </a:lnTo>
                <a:lnTo>
                  <a:pt x="500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31"/>
          <p:cNvSpPr/>
          <p:nvPr/>
        </p:nvSpPr>
        <p:spPr>
          <a:xfrm flipH="1">
            <a:off x="4030025" y="4250841"/>
            <a:ext cx="72779" cy="4503"/>
          </a:xfrm>
          <a:custGeom>
            <a:rect b="b" l="l" r="r" t="t"/>
            <a:pathLst>
              <a:path extrusionOk="0" h="31" w="501">
                <a:moveTo>
                  <a:pt x="1" y="0"/>
                </a:moveTo>
                <a:lnTo>
                  <a:pt x="1" y="30"/>
                </a:lnTo>
                <a:lnTo>
                  <a:pt x="500" y="30"/>
                </a:lnTo>
                <a:lnTo>
                  <a:pt x="500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31"/>
          <p:cNvSpPr/>
          <p:nvPr/>
        </p:nvSpPr>
        <p:spPr>
          <a:xfrm flipH="1">
            <a:off x="4030025" y="4264642"/>
            <a:ext cx="72779" cy="4503"/>
          </a:xfrm>
          <a:custGeom>
            <a:rect b="b" l="l" r="r" t="t"/>
            <a:pathLst>
              <a:path extrusionOk="0" h="31" w="501">
                <a:moveTo>
                  <a:pt x="1" y="1"/>
                </a:moveTo>
                <a:lnTo>
                  <a:pt x="1" y="30"/>
                </a:lnTo>
                <a:lnTo>
                  <a:pt x="500" y="30"/>
                </a:lnTo>
                <a:lnTo>
                  <a:pt x="50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31"/>
          <p:cNvSpPr/>
          <p:nvPr/>
        </p:nvSpPr>
        <p:spPr>
          <a:xfrm flipH="1">
            <a:off x="4030025" y="4278587"/>
            <a:ext cx="72779" cy="4358"/>
          </a:xfrm>
          <a:custGeom>
            <a:rect b="b" l="l" r="r" t="t"/>
            <a:pathLst>
              <a:path extrusionOk="0" h="30" w="501">
                <a:moveTo>
                  <a:pt x="1" y="1"/>
                </a:moveTo>
                <a:lnTo>
                  <a:pt x="1" y="29"/>
                </a:lnTo>
                <a:lnTo>
                  <a:pt x="500" y="29"/>
                </a:lnTo>
                <a:lnTo>
                  <a:pt x="50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31"/>
          <p:cNvSpPr/>
          <p:nvPr/>
        </p:nvSpPr>
        <p:spPr>
          <a:xfrm flipH="1">
            <a:off x="4583490" y="4629261"/>
            <a:ext cx="44016" cy="44016"/>
          </a:xfrm>
          <a:custGeom>
            <a:rect b="b" l="l" r="r" t="t"/>
            <a:pathLst>
              <a:path extrusionOk="0" h="303" w="303">
                <a:moveTo>
                  <a:pt x="151" y="0"/>
                </a:moveTo>
                <a:cubicBezTo>
                  <a:pt x="68" y="0"/>
                  <a:pt x="1" y="69"/>
                  <a:pt x="1" y="152"/>
                </a:cubicBezTo>
                <a:cubicBezTo>
                  <a:pt x="1" y="235"/>
                  <a:pt x="68" y="302"/>
                  <a:pt x="151" y="302"/>
                </a:cubicBezTo>
                <a:cubicBezTo>
                  <a:pt x="235" y="302"/>
                  <a:pt x="303" y="235"/>
                  <a:pt x="303" y="152"/>
                </a:cubicBezTo>
                <a:cubicBezTo>
                  <a:pt x="303" y="69"/>
                  <a:pt x="235" y="0"/>
                  <a:pt x="151" y="0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31"/>
          <p:cNvSpPr/>
          <p:nvPr/>
        </p:nvSpPr>
        <p:spPr>
          <a:xfrm flipH="1">
            <a:off x="5123153" y="2649276"/>
            <a:ext cx="63627" cy="18594"/>
          </a:xfrm>
          <a:custGeom>
            <a:rect b="b" l="l" r="r" t="t"/>
            <a:pathLst>
              <a:path extrusionOk="0" h="128" w="438">
                <a:moveTo>
                  <a:pt x="147" y="1"/>
                </a:moveTo>
                <a:cubicBezTo>
                  <a:pt x="72" y="1"/>
                  <a:pt x="13" y="56"/>
                  <a:pt x="1" y="127"/>
                </a:cubicBezTo>
                <a:lnTo>
                  <a:pt x="438" y="127"/>
                </a:lnTo>
                <a:cubicBezTo>
                  <a:pt x="427" y="56"/>
                  <a:pt x="366" y="1"/>
                  <a:pt x="291" y="1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31"/>
          <p:cNvSpPr/>
          <p:nvPr/>
        </p:nvSpPr>
        <p:spPr>
          <a:xfrm flipH="1">
            <a:off x="5136227" y="2721038"/>
            <a:ext cx="37479" cy="37624"/>
          </a:xfrm>
          <a:custGeom>
            <a:rect b="b" l="l" r="r" t="t"/>
            <a:pathLst>
              <a:path extrusionOk="0" h="259" w="258">
                <a:moveTo>
                  <a:pt x="82" y="1"/>
                </a:moveTo>
                <a:lnTo>
                  <a:pt x="82" y="87"/>
                </a:lnTo>
                <a:lnTo>
                  <a:pt x="1" y="87"/>
                </a:lnTo>
                <a:lnTo>
                  <a:pt x="1" y="175"/>
                </a:lnTo>
                <a:lnTo>
                  <a:pt x="82" y="175"/>
                </a:lnTo>
                <a:lnTo>
                  <a:pt x="82" y="259"/>
                </a:lnTo>
                <a:lnTo>
                  <a:pt x="170" y="259"/>
                </a:lnTo>
                <a:lnTo>
                  <a:pt x="170" y="175"/>
                </a:lnTo>
                <a:lnTo>
                  <a:pt x="258" y="175"/>
                </a:lnTo>
                <a:lnTo>
                  <a:pt x="258" y="87"/>
                </a:lnTo>
                <a:lnTo>
                  <a:pt x="170" y="87"/>
                </a:lnTo>
                <a:lnTo>
                  <a:pt x="170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31"/>
          <p:cNvSpPr/>
          <p:nvPr/>
        </p:nvSpPr>
        <p:spPr>
          <a:xfrm flipH="1">
            <a:off x="2667413" y="3973382"/>
            <a:ext cx="1813084" cy="431299"/>
          </a:xfrm>
          <a:custGeom>
            <a:rect b="b" l="l" r="r" t="t"/>
            <a:pathLst>
              <a:path extrusionOk="0" h="2969" w="12481">
                <a:moveTo>
                  <a:pt x="2876" y="885"/>
                </a:moveTo>
                <a:cubicBezTo>
                  <a:pt x="2905" y="885"/>
                  <a:pt x="2929" y="910"/>
                  <a:pt x="2929" y="938"/>
                </a:cubicBezTo>
                <a:lnTo>
                  <a:pt x="3173" y="938"/>
                </a:lnTo>
                <a:lnTo>
                  <a:pt x="3173" y="2146"/>
                </a:lnTo>
                <a:lnTo>
                  <a:pt x="2349" y="2146"/>
                </a:lnTo>
                <a:lnTo>
                  <a:pt x="2349" y="938"/>
                </a:lnTo>
                <a:lnTo>
                  <a:pt x="2593" y="938"/>
                </a:lnTo>
                <a:cubicBezTo>
                  <a:pt x="2593" y="910"/>
                  <a:pt x="2617" y="885"/>
                  <a:pt x="2647" y="885"/>
                </a:cubicBezTo>
                <a:close/>
                <a:moveTo>
                  <a:pt x="1254" y="0"/>
                </a:moveTo>
                <a:lnTo>
                  <a:pt x="1254" y="1351"/>
                </a:lnTo>
                <a:lnTo>
                  <a:pt x="853" y="1351"/>
                </a:lnTo>
                <a:cubicBezTo>
                  <a:pt x="832" y="1297"/>
                  <a:pt x="779" y="1260"/>
                  <a:pt x="717" y="1260"/>
                </a:cubicBezTo>
                <a:cubicBezTo>
                  <a:pt x="656" y="1260"/>
                  <a:pt x="603" y="1299"/>
                  <a:pt x="580" y="1351"/>
                </a:cubicBezTo>
                <a:lnTo>
                  <a:pt x="1" y="1351"/>
                </a:lnTo>
                <a:lnTo>
                  <a:pt x="1" y="1464"/>
                </a:lnTo>
                <a:lnTo>
                  <a:pt x="580" y="1464"/>
                </a:lnTo>
                <a:cubicBezTo>
                  <a:pt x="601" y="1518"/>
                  <a:pt x="656" y="1555"/>
                  <a:pt x="717" y="1555"/>
                </a:cubicBezTo>
                <a:cubicBezTo>
                  <a:pt x="779" y="1555"/>
                  <a:pt x="831" y="1517"/>
                  <a:pt x="853" y="1464"/>
                </a:cubicBezTo>
                <a:lnTo>
                  <a:pt x="1254" y="1464"/>
                </a:lnTo>
                <a:lnTo>
                  <a:pt x="1254" y="2968"/>
                </a:lnTo>
                <a:lnTo>
                  <a:pt x="12481" y="2968"/>
                </a:lnTo>
                <a:lnTo>
                  <a:pt x="12481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31"/>
          <p:cNvSpPr/>
          <p:nvPr/>
        </p:nvSpPr>
        <p:spPr>
          <a:xfrm flipH="1">
            <a:off x="4043099" y="4136371"/>
            <a:ext cx="72924" cy="4503"/>
          </a:xfrm>
          <a:custGeom>
            <a:rect b="b" l="l" r="r" t="t"/>
            <a:pathLst>
              <a:path extrusionOk="0" h="31" w="502">
                <a:moveTo>
                  <a:pt x="1" y="1"/>
                </a:moveTo>
                <a:lnTo>
                  <a:pt x="1" y="30"/>
                </a:lnTo>
                <a:lnTo>
                  <a:pt x="501" y="30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31"/>
          <p:cNvSpPr/>
          <p:nvPr/>
        </p:nvSpPr>
        <p:spPr>
          <a:xfrm flipH="1">
            <a:off x="4043099" y="4150317"/>
            <a:ext cx="72924" cy="4503"/>
          </a:xfrm>
          <a:custGeom>
            <a:rect b="b" l="l" r="r" t="t"/>
            <a:pathLst>
              <a:path extrusionOk="0" h="31" w="502">
                <a:moveTo>
                  <a:pt x="1" y="1"/>
                </a:moveTo>
                <a:lnTo>
                  <a:pt x="1" y="30"/>
                </a:lnTo>
                <a:lnTo>
                  <a:pt x="501" y="30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31"/>
          <p:cNvSpPr/>
          <p:nvPr/>
        </p:nvSpPr>
        <p:spPr>
          <a:xfrm flipH="1">
            <a:off x="4043099" y="4164262"/>
            <a:ext cx="72924" cy="4649"/>
          </a:xfrm>
          <a:custGeom>
            <a:rect b="b" l="l" r="r" t="t"/>
            <a:pathLst>
              <a:path extrusionOk="0" h="32" w="502">
                <a:moveTo>
                  <a:pt x="1" y="1"/>
                </a:moveTo>
                <a:lnTo>
                  <a:pt x="1" y="32"/>
                </a:lnTo>
                <a:lnTo>
                  <a:pt x="501" y="32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31"/>
          <p:cNvSpPr/>
          <p:nvPr/>
        </p:nvSpPr>
        <p:spPr>
          <a:xfrm flipH="1">
            <a:off x="4043099" y="4178063"/>
            <a:ext cx="72924" cy="4503"/>
          </a:xfrm>
          <a:custGeom>
            <a:rect b="b" l="l" r="r" t="t"/>
            <a:pathLst>
              <a:path extrusionOk="0" h="31" w="502">
                <a:moveTo>
                  <a:pt x="1" y="0"/>
                </a:moveTo>
                <a:lnTo>
                  <a:pt x="1" y="31"/>
                </a:lnTo>
                <a:lnTo>
                  <a:pt x="501" y="31"/>
                </a:lnTo>
                <a:lnTo>
                  <a:pt x="5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31"/>
          <p:cNvSpPr/>
          <p:nvPr/>
        </p:nvSpPr>
        <p:spPr>
          <a:xfrm flipH="1">
            <a:off x="4043099" y="4192008"/>
            <a:ext cx="72924" cy="4358"/>
          </a:xfrm>
          <a:custGeom>
            <a:rect b="b" l="l" r="r" t="t"/>
            <a:pathLst>
              <a:path extrusionOk="0" h="30" w="502">
                <a:moveTo>
                  <a:pt x="1" y="0"/>
                </a:moveTo>
                <a:lnTo>
                  <a:pt x="1" y="30"/>
                </a:lnTo>
                <a:lnTo>
                  <a:pt x="501" y="30"/>
                </a:lnTo>
                <a:lnTo>
                  <a:pt x="5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31"/>
          <p:cNvSpPr/>
          <p:nvPr/>
        </p:nvSpPr>
        <p:spPr>
          <a:xfrm flipH="1">
            <a:off x="4043099" y="4205954"/>
            <a:ext cx="72924" cy="4358"/>
          </a:xfrm>
          <a:custGeom>
            <a:rect b="b" l="l" r="r" t="t"/>
            <a:pathLst>
              <a:path extrusionOk="0" h="30" w="502">
                <a:moveTo>
                  <a:pt x="1" y="0"/>
                </a:moveTo>
                <a:lnTo>
                  <a:pt x="1" y="29"/>
                </a:lnTo>
                <a:lnTo>
                  <a:pt x="501" y="29"/>
                </a:lnTo>
                <a:lnTo>
                  <a:pt x="5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31"/>
          <p:cNvSpPr/>
          <p:nvPr/>
        </p:nvSpPr>
        <p:spPr>
          <a:xfrm flipH="1">
            <a:off x="4043099" y="4219754"/>
            <a:ext cx="72924" cy="4503"/>
          </a:xfrm>
          <a:custGeom>
            <a:rect b="b" l="l" r="r" t="t"/>
            <a:pathLst>
              <a:path extrusionOk="0" h="31" w="502">
                <a:moveTo>
                  <a:pt x="1" y="1"/>
                </a:moveTo>
                <a:lnTo>
                  <a:pt x="1" y="30"/>
                </a:lnTo>
                <a:lnTo>
                  <a:pt x="501" y="30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31"/>
          <p:cNvSpPr/>
          <p:nvPr/>
        </p:nvSpPr>
        <p:spPr>
          <a:xfrm flipH="1">
            <a:off x="4043099" y="4233555"/>
            <a:ext cx="72924" cy="4503"/>
          </a:xfrm>
          <a:custGeom>
            <a:rect b="b" l="l" r="r" t="t"/>
            <a:pathLst>
              <a:path extrusionOk="0" h="31" w="502">
                <a:moveTo>
                  <a:pt x="1" y="1"/>
                </a:moveTo>
                <a:lnTo>
                  <a:pt x="1" y="30"/>
                </a:lnTo>
                <a:lnTo>
                  <a:pt x="501" y="30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31"/>
          <p:cNvSpPr/>
          <p:nvPr/>
        </p:nvSpPr>
        <p:spPr>
          <a:xfrm flipH="1">
            <a:off x="4043099" y="4247500"/>
            <a:ext cx="72924" cy="4503"/>
          </a:xfrm>
          <a:custGeom>
            <a:rect b="b" l="l" r="r" t="t"/>
            <a:pathLst>
              <a:path extrusionOk="0" h="31" w="502">
                <a:moveTo>
                  <a:pt x="1" y="1"/>
                </a:moveTo>
                <a:lnTo>
                  <a:pt x="1" y="31"/>
                </a:lnTo>
                <a:lnTo>
                  <a:pt x="501" y="31"/>
                </a:lnTo>
                <a:lnTo>
                  <a:pt x="5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31"/>
          <p:cNvSpPr/>
          <p:nvPr/>
        </p:nvSpPr>
        <p:spPr>
          <a:xfrm flipH="1">
            <a:off x="4043099" y="4261300"/>
            <a:ext cx="72924" cy="4358"/>
          </a:xfrm>
          <a:custGeom>
            <a:rect b="b" l="l" r="r" t="t"/>
            <a:pathLst>
              <a:path extrusionOk="0" h="30" w="502">
                <a:moveTo>
                  <a:pt x="1" y="0"/>
                </a:moveTo>
                <a:lnTo>
                  <a:pt x="1" y="30"/>
                </a:lnTo>
                <a:lnTo>
                  <a:pt x="501" y="30"/>
                </a:lnTo>
                <a:lnTo>
                  <a:pt x="5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4" name="Google Shape;1844;p31"/>
          <p:cNvGrpSpPr/>
          <p:nvPr/>
        </p:nvGrpSpPr>
        <p:grpSpPr>
          <a:xfrm>
            <a:off x="3993806" y="4062504"/>
            <a:ext cx="171124" cy="261877"/>
            <a:chOff x="4019566" y="4101798"/>
            <a:chExt cx="119700" cy="183182"/>
          </a:xfrm>
        </p:grpSpPr>
        <p:sp>
          <p:nvSpPr>
            <p:cNvPr id="1845" name="Google Shape;1845;p31"/>
            <p:cNvSpPr/>
            <p:nvPr/>
          </p:nvSpPr>
          <p:spPr>
            <a:xfrm flipH="1">
              <a:off x="4019566" y="4101798"/>
              <a:ext cx="119700" cy="183182"/>
            </a:xfrm>
            <a:custGeom>
              <a:rect b="b" l="l" r="r" t="t"/>
              <a:pathLst>
                <a:path extrusionOk="0" h="1261" w="824">
                  <a:moveTo>
                    <a:pt x="298" y="0"/>
                  </a:moveTo>
                  <a:cubicBezTo>
                    <a:pt x="268" y="0"/>
                    <a:pt x="244" y="24"/>
                    <a:pt x="244" y="53"/>
                  </a:cubicBezTo>
                  <a:lnTo>
                    <a:pt x="0" y="53"/>
                  </a:lnTo>
                  <a:lnTo>
                    <a:pt x="0" y="1261"/>
                  </a:lnTo>
                  <a:lnTo>
                    <a:pt x="824" y="1261"/>
                  </a:lnTo>
                  <a:lnTo>
                    <a:pt x="824" y="53"/>
                  </a:lnTo>
                  <a:lnTo>
                    <a:pt x="580" y="53"/>
                  </a:lnTo>
                  <a:cubicBezTo>
                    <a:pt x="580" y="24"/>
                    <a:pt x="556" y="0"/>
                    <a:pt x="5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1"/>
            <p:cNvSpPr/>
            <p:nvPr/>
          </p:nvSpPr>
          <p:spPr>
            <a:xfrm flipH="1">
              <a:off x="4043099" y="4136371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1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1"/>
            <p:cNvSpPr/>
            <p:nvPr/>
          </p:nvSpPr>
          <p:spPr>
            <a:xfrm flipH="1">
              <a:off x="4043099" y="4150317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1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1"/>
            <p:cNvSpPr/>
            <p:nvPr/>
          </p:nvSpPr>
          <p:spPr>
            <a:xfrm flipH="1">
              <a:off x="4043099" y="4164262"/>
              <a:ext cx="72924" cy="4649"/>
            </a:xfrm>
            <a:custGeom>
              <a:rect b="b" l="l" r="r" t="t"/>
              <a:pathLst>
                <a:path extrusionOk="0" h="32" w="502">
                  <a:moveTo>
                    <a:pt x="1" y="1"/>
                  </a:moveTo>
                  <a:lnTo>
                    <a:pt x="1" y="32"/>
                  </a:lnTo>
                  <a:lnTo>
                    <a:pt x="501" y="32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1"/>
            <p:cNvSpPr/>
            <p:nvPr/>
          </p:nvSpPr>
          <p:spPr>
            <a:xfrm flipH="1">
              <a:off x="4043099" y="4178063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0"/>
                  </a:moveTo>
                  <a:lnTo>
                    <a:pt x="1" y="31"/>
                  </a:lnTo>
                  <a:lnTo>
                    <a:pt x="501" y="3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1"/>
            <p:cNvSpPr/>
            <p:nvPr/>
          </p:nvSpPr>
          <p:spPr>
            <a:xfrm flipH="1">
              <a:off x="4043099" y="4192008"/>
              <a:ext cx="72924" cy="4358"/>
            </a:xfrm>
            <a:custGeom>
              <a:rect b="b" l="l" r="r" t="t"/>
              <a:pathLst>
                <a:path extrusionOk="0" h="30" w="502">
                  <a:moveTo>
                    <a:pt x="1" y="0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1"/>
            <p:cNvSpPr/>
            <p:nvPr/>
          </p:nvSpPr>
          <p:spPr>
            <a:xfrm flipH="1">
              <a:off x="4043099" y="4205954"/>
              <a:ext cx="72924" cy="4358"/>
            </a:xfrm>
            <a:custGeom>
              <a:rect b="b" l="l" r="r" t="t"/>
              <a:pathLst>
                <a:path extrusionOk="0" h="30" w="502">
                  <a:moveTo>
                    <a:pt x="1" y="0"/>
                  </a:moveTo>
                  <a:lnTo>
                    <a:pt x="1" y="29"/>
                  </a:lnTo>
                  <a:lnTo>
                    <a:pt x="501" y="29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1"/>
            <p:cNvSpPr/>
            <p:nvPr/>
          </p:nvSpPr>
          <p:spPr>
            <a:xfrm flipH="1">
              <a:off x="4043099" y="4219754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1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1"/>
            <p:cNvSpPr/>
            <p:nvPr/>
          </p:nvSpPr>
          <p:spPr>
            <a:xfrm flipH="1">
              <a:off x="4043099" y="4233555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1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1"/>
            <p:cNvSpPr/>
            <p:nvPr/>
          </p:nvSpPr>
          <p:spPr>
            <a:xfrm flipH="1">
              <a:off x="4043099" y="4247500"/>
              <a:ext cx="72924" cy="4503"/>
            </a:xfrm>
            <a:custGeom>
              <a:rect b="b" l="l" r="r" t="t"/>
              <a:pathLst>
                <a:path extrusionOk="0" h="31" w="502">
                  <a:moveTo>
                    <a:pt x="1" y="1"/>
                  </a:moveTo>
                  <a:lnTo>
                    <a:pt x="1" y="31"/>
                  </a:lnTo>
                  <a:lnTo>
                    <a:pt x="501" y="3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1"/>
            <p:cNvSpPr/>
            <p:nvPr/>
          </p:nvSpPr>
          <p:spPr>
            <a:xfrm flipH="1">
              <a:off x="4043099" y="4261300"/>
              <a:ext cx="72924" cy="4358"/>
            </a:xfrm>
            <a:custGeom>
              <a:rect b="b" l="l" r="r" t="t"/>
              <a:pathLst>
                <a:path extrusionOk="0" h="30" w="502">
                  <a:moveTo>
                    <a:pt x="1" y="0"/>
                  </a:moveTo>
                  <a:lnTo>
                    <a:pt x="1" y="30"/>
                  </a:lnTo>
                  <a:lnTo>
                    <a:pt x="501" y="3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6" name="Google Shape;1856;p31"/>
          <p:cNvSpPr/>
          <p:nvPr/>
        </p:nvSpPr>
        <p:spPr>
          <a:xfrm flipH="1">
            <a:off x="2667413" y="2003275"/>
            <a:ext cx="1813084" cy="431444"/>
          </a:xfrm>
          <a:custGeom>
            <a:rect b="b" l="l" r="r" t="t"/>
            <a:pathLst>
              <a:path extrusionOk="0" h="2970" w="12481">
                <a:moveTo>
                  <a:pt x="1254" y="1"/>
                </a:moveTo>
                <a:lnTo>
                  <a:pt x="1254" y="1392"/>
                </a:lnTo>
                <a:lnTo>
                  <a:pt x="853" y="1392"/>
                </a:lnTo>
                <a:cubicBezTo>
                  <a:pt x="832" y="1339"/>
                  <a:pt x="779" y="1301"/>
                  <a:pt x="717" y="1301"/>
                </a:cubicBezTo>
                <a:cubicBezTo>
                  <a:pt x="656" y="1301"/>
                  <a:pt x="603" y="1339"/>
                  <a:pt x="580" y="1392"/>
                </a:cubicBezTo>
                <a:lnTo>
                  <a:pt x="1" y="1392"/>
                </a:lnTo>
                <a:lnTo>
                  <a:pt x="1" y="1506"/>
                </a:lnTo>
                <a:lnTo>
                  <a:pt x="580" y="1506"/>
                </a:lnTo>
                <a:cubicBezTo>
                  <a:pt x="601" y="1560"/>
                  <a:pt x="656" y="1597"/>
                  <a:pt x="717" y="1597"/>
                </a:cubicBezTo>
                <a:cubicBezTo>
                  <a:pt x="779" y="1597"/>
                  <a:pt x="831" y="1560"/>
                  <a:pt x="853" y="1506"/>
                </a:cubicBezTo>
                <a:lnTo>
                  <a:pt x="1254" y="1506"/>
                </a:lnTo>
                <a:lnTo>
                  <a:pt x="1254" y="2969"/>
                </a:lnTo>
                <a:lnTo>
                  <a:pt x="12481" y="2969"/>
                </a:lnTo>
                <a:lnTo>
                  <a:pt x="12481" y="1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7" name="Google Shape;1857;p31"/>
          <p:cNvGrpSpPr/>
          <p:nvPr/>
        </p:nvGrpSpPr>
        <p:grpSpPr>
          <a:xfrm>
            <a:off x="3966325" y="2114450"/>
            <a:ext cx="226325" cy="208799"/>
            <a:chOff x="3966325" y="2114450"/>
            <a:chExt cx="226325" cy="208799"/>
          </a:xfrm>
        </p:grpSpPr>
        <p:sp>
          <p:nvSpPr>
            <p:cNvPr id="1858" name="Google Shape;1858;p31"/>
            <p:cNvSpPr/>
            <p:nvPr/>
          </p:nvSpPr>
          <p:spPr>
            <a:xfrm flipH="1">
              <a:off x="3978137" y="2164826"/>
              <a:ext cx="203571" cy="158424"/>
            </a:xfrm>
            <a:custGeom>
              <a:rect b="b" l="l" r="r" t="t"/>
              <a:pathLst>
                <a:path extrusionOk="0" h="912" w="1172">
                  <a:moveTo>
                    <a:pt x="825" y="0"/>
                  </a:moveTo>
                  <a:lnTo>
                    <a:pt x="738" y="611"/>
                  </a:lnTo>
                  <a:lnTo>
                    <a:pt x="576" y="294"/>
                  </a:lnTo>
                  <a:lnTo>
                    <a:pt x="388" y="294"/>
                  </a:lnTo>
                  <a:lnTo>
                    <a:pt x="344" y="178"/>
                  </a:lnTo>
                  <a:lnTo>
                    <a:pt x="344" y="589"/>
                  </a:lnTo>
                  <a:lnTo>
                    <a:pt x="228" y="294"/>
                  </a:lnTo>
                  <a:lnTo>
                    <a:pt x="0" y="294"/>
                  </a:lnTo>
                  <a:cubicBezTo>
                    <a:pt x="172" y="703"/>
                    <a:pt x="588" y="911"/>
                    <a:pt x="588" y="911"/>
                  </a:cubicBezTo>
                  <a:cubicBezTo>
                    <a:pt x="588" y="911"/>
                    <a:pt x="998" y="706"/>
                    <a:pt x="1172" y="307"/>
                  </a:cubicBezTo>
                  <a:lnTo>
                    <a:pt x="946" y="307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1"/>
            <p:cNvSpPr/>
            <p:nvPr/>
          </p:nvSpPr>
          <p:spPr>
            <a:xfrm flipH="1">
              <a:off x="3966325" y="2114450"/>
              <a:ext cx="226325" cy="135320"/>
            </a:xfrm>
            <a:custGeom>
              <a:rect b="b" l="l" r="r" t="t"/>
              <a:pathLst>
                <a:path extrusionOk="0" h="779" w="1303">
                  <a:moveTo>
                    <a:pt x="325" y="1"/>
                  </a:moveTo>
                  <a:cubicBezTo>
                    <a:pt x="146" y="1"/>
                    <a:pt x="1" y="146"/>
                    <a:pt x="1" y="325"/>
                  </a:cubicBezTo>
                  <a:cubicBezTo>
                    <a:pt x="1" y="336"/>
                    <a:pt x="1" y="349"/>
                    <a:pt x="2" y="360"/>
                  </a:cubicBezTo>
                  <a:lnTo>
                    <a:pt x="1" y="360"/>
                  </a:lnTo>
                  <a:cubicBezTo>
                    <a:pt x="10" y="426"/>
                    <a:pt x="26" y="488"/>
                    <a:pt x="48" y="546"/>
                  </a:cubicBezTo>
                  <a:lnTo>
                    <a:pt x="317" y="546"/>
                  </a:lnTo>
                  <a:lnTo>
                    <a:pt x="370" y="681"/>
                  </a:lnTo>
                  <a:lnTo>
                    <a:pt x="370" y="263"/>
                  </a:lnTo>
                  <a:lnTo>
                    <a:pt x="477" y="546"/>
                  </a:lnTo>
                  <a:lnTo>
                    <a:pt x="663" y="546"/>
                  </a:lnTo>
                  <a:lnTo>
                    <a:pt x="780" y="778"/>
                  </a:lnTo>
                  <a:lnTo>
                    <a:pt x="870" y="144"/>
                  </a:lnTo>
                  <a:lnTo>
                    <a:pt x="1033" y="561"/>
                  </a:lnTo>
                  <a:lnTo>
                    <a:pt x="1249" y="561"/>
                  </a:lnTo>
                  <a:cubicBezTo>
                    <a:pt x="1274" y="498"/>
                    <a:pt x="1291" y="432"/>
                    <a:pt x="1301" y="360"/>
                  </a:cubicBezTo>
                  <a:lnTo>
                    <a:pt x="1300" y="360"/>
                  </a:lnTo>
                  <a:cubicBezTo>
                    <a:pt x="1301" y="349"/>
                    <a:pt x="1302" y="336"/>
                    <a:pt x="1302" y="325"/>
                  </a:cubicBezTo>
                  <a:cubicBezTo>
                    <a:pt x="1302" y="146"/>
                    <a:pt x="1157" y="1"/>
                    <a:pt x="976" y="1"/>
                  </a:cubicBezTo>
                  <a:cubicBezTo>
                    <a:pt x="797" y="1"/>
                    <a:pt x="651" y="146"/>
                    <a:pt x="651" y="325"/>
                  </a:cubicBezTo>
                  <a:cubicBezTo>
                    <a:pt x="651" y="146"/>
                    <a:pt x="505" y="1"/>
                    <a:pt x="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0" name="Google Shape;1860;p31"/>
          <p:cNvSpPr/>
          <p:nvPr/>
        </p:nvSpPr>
        <p:spPr>
          <a:xfrm flipH="1">
            <a:off x="5136227" y="2631989"/>
            <a:ext cx="63482" cy="18594"/>
          </a:xfrm>
          <a:custGeom>
            <a:rect b="b" l="l" r="r" t="t"/>
            <a:pathLst>
              <a:path extrusionOk="0" h="128" w="437">
                <a:moveTo>
                  <a:pt x="146" y="1"/>
                </a:moveTo>
                <a:cubicBezTo>
                  <a:pt x="72" y="1"/>
                  <a:pt x="12" y="56"/>
                  <a:pt x="1" y="128"/>
                </a:cubicBezTo>
                <a:lnTo>
                  <a:pt x="437" y="128"/>
                </a:lnTo>
                <a:cubicBezTo>
                  <a:pt x="425" y="57"/>
                  <a:pt x="365" y="2"/>
                  <a:pt x="29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" name="Google Shape;1861;p31"/>
          <p:cNvSpPr/>
          <p:nvPr/>
        </p:nvSpPr>
        <p:spPr>
          <a:xfrm flipH="1">
            <a:off x="4757502" y="2488321"/>
            <a:ext cx="1813229" cy="431299"/>
          </a:xfrm>
          <a:custGeom>
            <a:rect b="b" l="l" r="r" t="t"/>
            <a:pathLst>
              <a:path extrusionOk="0" h="2969" w="12482">
                <a:moveTo>
                  <a:pt x="9727" y="877"/>
                </a:moveTo>
                <a:cubicBezTo>
                  <a:pt x="9864" y="877"/>
                  <a:pt x="9976" y="983"/>
                  <a:pt x="9987" y="1117"/>
                </a:cubicBezTo>
                <a:lnTo>
                  <a:pt x="10208" y="1117"/>
                </a:lnTo>
                <a:cubicBezTo>
                  <a:pt x="10311" y="1117"/>
                  <a:pt x="10397" y="1201"/>
                  <a:pt x="10397" y="1306"/>
                </a:cubicBezTo>
                <a:lnTo>
                  <a:pt x="10397" y="1904"/>
                </a:lnTo>
                <a:cubicBezTo>
                  <a:pt x="10397" y="2007"/>
                  <a:pt x="10313" y="2093"/>
                  <a:pt x="10208" y="2093"/>
                </a:cubicBezTo>
                <a:lnTo>
                  <a:pt x="9102" y="2093"/>
                </a:lnTo>
                <a:cubicBezTo>
                  <a:pt x="8999" y="2093"/>
                  <a:pt x="8913" y="2008"/>
                  <a:pt x="8913" y="1904"/>
                </a:cubicBezTo>
                <a:lnTo>
                  <a:pt x="8913" y="1306"/>
                </a:lnTo>
                <a:cubicBezTo>
                  <a:pt x="8913" y="1201"/>
                  <a:pt x="8998" y="1117"/>
                  <a:pt x="9102" y="1117"/>
                </a:cubicBezTo>
                <a:lnTo>
                  <a:pt x="9323" y="1117"/>
                </a:lnTo>
                <a:cubicBezTo>
                  <a:pt x="9335" y="983"/>
                  <a:pt x="9446" y="877"/>
                  <a:pt x="9583" y="877"/>
                </a:cubicBezTo>
                <a:close/>
                <a:moveTo>
                  <a:pt x="1" y="0"/>
                </a:moveTo>
                <a:lnTo>
                  <a:pt x="1" y="2969"/>
                </a:lnTo>
                <a:lnTo>
                  <a:pt x="11228" y="2969"/>
                </a:lnTo>
                <a:lnTo>
                  <a:pt x="11228" y="1466"/>
                </a:lnTo>
                <a:lnTo>
                  <a:pt x="11628" y="1466"/>
                </a:lnTo>
                <a:cubicBezTo>
                  <a:pt x="11650" y="1520"/>
                  <a:pt x="11704" y="1557"/>
                  <a:pt x="11765" y="1557"/>
                </a:cubicBezTo>
                <a:cubicBezTo>
                  <a:pt x="11827" y="1557"/>
                  <a:pt x="11879" y="1518"/>
                  <a:pt x="11901" y="1466"/>
                </a:cubicBezTo>
                <a:lnTo>
                  <a:pt x="12482" y="1466"/>
                </a:lnTo>
                <a:lnTo>
                  <a:pt x="12482" y="1352"/>
                </a:lnTo>
                <a:lnTo>
                  <a:pt x="11901" y="1352"/>
                </a:lnTo>
                <a:lnTo>
                  <a:pt x="11901" y="1353"/>
                </a:lnTo>
                <a:cubicBezTo>
                  <a:pt x="11880" y="1300"/>
                  <a:pt x="11827" y="1262"/>
                  <a:pt x="11765" y="1262"/>
                </a:cubicBezTo>
                <a:cubicBezTo>
                  <a:pt x="11704" y="1262"/>
                  <a:pt x="11651" y="1301"/>
                  <a:pt x="11628" y="1353"/>
                </a:cubicBezTo>
                <a:lnTo>
                  <a:pt x="11228" y="1353"/>
                </a:lnTo>
                <a:lnTo>
                  <a:pt x="11228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2" name="Google Shape;1862;p31"/>
          <p:cNvGrpSpPr/>
          <p:nvPr/>
        </p:nvGrpSpPr>
        <p:grpSpPr>
          <a:xfrm>
            <a:off x="4992203" y="2568548"/>
            <a:ext cx="331348" cy="270976"/>
            <a:chOff x="5002306" y="2568548"/>
            <a:chExt cx="331348" cy="270976"/>
          </a:xfrm>
        </p:grpSpPr>
        <p:sp>
          <p:nvSpPr>
            <p:cNvPr id="1863" name="Google Shape;1863;p31"/>
            <p:cNvSpPr/>
            <p:nvPr/>
          </p:nvSpPr>
          <p:spPr>
            <a:xfrm flipH="1">
              <a:off x="5119292" y="2593506"/>
              <a:ext cx="97377" cy="28524"/>
            </a:xfrm>
            <a:custGeom>
              <a:rect b="b" l="l" r="r" t="t"/>
              <a:pathLst>
                <a:path extrusionOk="0" h="128" w="437">
                  <a:moveTo>
                    <a:pt x="146" y="1"/>
                  </a:moveTo>
                  <a:cubicBezTo>
                    <a:pt x="72" y="1"/>
                    <a:pt x="12" y="56"/>
                    <a:pt x="1" y="128"/>
                  </a:cubicBezTo>
                  <a:lnTo>
                    <a:pt x="437" y="128"/>
                  </a:lnTo>
                  <a:cubicBezTo>
                    <a:pt x="425" y="57"/>
                    <a:pt x="365" y="2"/>
                    <a:pt x="291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1"/>
            <p:cNvSpPr/>
            <p:nvPr/>
          </p:nvSpPr>
          <p:spPr>
            <a:xfrm flipH="1">
              <a:off x="5002306" y="2568548"/>
              <a:ext cx="331348" cy="270976"/>
            </a:xfrm>
            <a:custGeom>
              <a:rect b="b" l="l" r="r" t="t"/>
              <a:pathLst>
                <a:path extrusionOk="0" h="1216" w="1487">
                  <a:moveTo>
                    <a:pt x="816" y="113"/>
                  </a:moveTo>
                  <a:cubicBezTo>
                    <a:pt x="890" y="113"/>
                    <a:pt x="951" y="168"/>
                    <a:pt x="962" y="240"/>
                  </a:cubicBezTo>
                  <a:lnTo>
                    <a:pt x="526" y="240"/>
                  </a:lnTo>
                  <a:cubicBezTo>
                    <a:pt x="537" y="168"/>
                    <a:pt x="597" y="113"/>
                    <a:pt x="671" y="113"/>
                  </a:cubicBezTo>
                  <a:close/>
                  <a:moveTo>
                    <a:pt x="671" y="0"/>
                  </a:moveTo>
                  <a:cubicBezTo>
                    <a:pt x="535" y="0"/>
                    <a:pt x="423" y="106"/>
                    <a:pt x="412" y="240"/>
                  </a:cubicBezTo>
                  <a:lnTo>
                    <a:pt x="190" y="240"/>
                  </a:lnTo>
                  <a:cubicBezTo>
                    <a:pt x="87" y="240"/>
                    <a:pt x="1" y="324"/>
                    <a:pt x="1" y="429"/>
                  </a:cubicBezTo>
                  <a:lnTo>
                    <a:pt x="1" y="1027"/>
                  </a:lnTo>
                  <a:cubicBezTo>
                    <a:pt x="1" y="1130"/>
                    <a:pt x="86" y="1216"/>
                    <a:pt x="190" y="1216"/>
                  </a:cubicBezTo>
                  <a:lnTo>
                    <a:pt x="1297" y="1216"/>
                  </a:lnTo>
                  <a:cubicBezTo>
                    <a:pt x="1400" y="1216"/>
                    <a:pt x="1486" y="1131"/>
                    <a:pt x="1486" y="1027"/>
                  </a:cubicBezTo>
                  <a:lnTo>
                    <a:pt x="1486" y="429"/>
                  </a:lnTo>
                  <a:cubicBezTo>
                    <a:pt x="1484" y="324"/>
                    <a:pt x="1400" y="240"/>
                    <a:pt x="1297" y="240"/>
                  </a:cubicBezTo>
                  <a:lnTo>
                    <a:pt x="1075" y="240"/>
                  </a:lnTo>
                  <a:cubicBezTo>
                    <a:pt x="1064" y="106"/>
                    <a:pt x="952" y="0"/>
                    <a:pt x="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 flipH="1">
              <a:off x="5139124" y="2704034"/>
              <a:ext cx="57936" cy="57493"/>
            </a:xfrm>
            <a:custGeom>
              <a:rect b="b" l="l" r="r" t="t"/>
              <a:pathLst>
                <a:path extrusionOk="0" h="258" w="260">
                  <a:moveTo>
                    <a:pt x="83" y="0"/>
                  </a:moveTo>
                  <a:lnTo>
                    <a:pt x="83" y="84"/>
                  </a:lnTo>
                  <a:lnTo>
                    <a:pt x="1" y="84"/>
                  </a:lnTo>
                  <a:lnTo>
                    <a:pt x="1" y="173"/>
                  </a:lnTo>
                  <a:lnTo>
                    <a:pt x="83" y="173"/>
                  </a:lnTo>
                  <a:lnTo>
                    <a:pt x="83" y="258"/>
                  </a:lnTo>
                  <a:lnTo>
                    <a:pt x="171" y="258"/>
                  </a:lnTo>
                  <a:lnTo>
                    <a:pt x="171" y="173"/>
                  </a:lnTo>
                  <a:lnTo>
                    <a:pt x="260" y="173"/>
                  </a:lnTo>
                  <a:lnTo>
                    <a:pt x="260" y="84"/>
                  </a:lnTo>
                  <a:lnTo>
                    <a:pt x="171" y="8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6" name="Google Shape;1866;p31"/>
          <p:cNvSpPr/>
          <p:nvPr/>
        </p:nvSpPr>
        <p:spPr>
          <a:xfrm flipH="1">
            <a:off x="2667413" y="2986585"/>
            <a:ext cx="1813084" cy="431299"/>
          </a:xfrm>
          <a:custGeom>
            <a:rect b="b" l="l" r="r" t="t"/>
            <a:pathLst>
              <a:path extrusionOk="0" h="2969" w="12481">
                <a:moveTo>
                  <a:pt x="2086" y="1191"/>
                </a:moveTo>
                <a:lnTo>
                  <a:pt x="2086" y="1408"/>
                </a:lnTo>
                <a:lnTo>
                  <a:pt x="2088" y="1392"/>
                </a:lnTo>
                <a:cubicBezTo>
                  <a:pt x="2098" y="1392"/>
                  <a:pt x="2295" y="1400"/>
                  <a:pt x="2423" y="1499"/>
                </a:cubicBezTo>
                <a:lnTo>
                  <a:pt x="3432" y="1499"/>
                </a:lnTo>
                <a:lnTo>
                  <a:pt x="3432" y="1408"/>
                </a:lnTo>
                <a:lnTo>
                  <a:pt x="3492" y="1408"/>
                </a:lnTo>
                <a:lnTo>
                  <a:pt x="3492" y="2010"/>
                </a:lnTo>
                <a:lnTo>
                  <a:pt x="3431" y="2010"/>
                </a:lnTo>
                <a:lnTo>
                  <a:pt x="3431" y="1775"/>
                </a:lnTo>
                <a:lnTo>
                  <a:pt x="2086" y="1775"/>
                </a:lnTo>
                <a:lnTo>
                  <a:pt x="2086" y="2010"/>
                </a:lnTo>
                <a:lnTo>
                  <a:pt x="2026" y="2010"/>
                </a:lnTo>
                <a:lnTo>
                  <a:pt x="2026" y="1191"/>
                </a:lnTo>
                <a:close/>
                <a:moveTo>
                  <a:pt x="1254" y="0"/>
                </a:moveTo>
                <a:lnTo>
                  <a:pt x="1254" y="1351"/>
                </a:lnTo>
                <a:lnTo>
                  <a:pt x="853" y="1351"/>
                </a:lnTo>
                <a:cubicBezTo>
                  <a:pt x="832" y="1298"/>
                  <a:pt x="779" y="1260"/>
                  <a:pt x="717" y="1260"/>
                </a:cubicBezTo>
                <a:cubicBezTo>
                  <a:pt x="656" y="1260"/>
                  <a:pt x="603" y="1299"/>
                  <a:pt x="580" y="1351"/>
                </a:cubicBezTo>
                <a:lnTo>
                  <a:pt x="1" y="1351"/>
                </a:lnTo>
                <a:lnTo>
                  <a:pt x="1" y="1464"/>
                </a:lnTo>
                <a:lnTo>
                  <a:pt x="580" y="1464"/>
                </a:lnTo>
                <a:cubicBezTo>
                  <a:pt x="601" y="1519"/>
                  <a:pt x="656" y="1555"/>
                  <a:pt x="717" y="1555"/>
                </a:cubicBezTo>
                <a:cubicBezTo>
                  <a:pt x="779" y="1555"/>
                  <a:pt x="831" y="1518"/>
                  <a:pt x="853" y="1464"/>
                </a:cubicBezTo>
                <a:lnTo>
                  <a:pt x="1254" y="1464"/>
                </a:lnTo>
                <a:lnTo>
                  <a:pt x="1254" y="2968"/>
                </a:lnTo>
                <a:lnTo>
                  <a:pt x="12481" y="2968"/>
                </a:lnTo>
                <a:lnTo>
                  <a:pt x="12481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31"/>
          <p:cNvSpPr/>
          <p:nvPr/>
        </p:nvSpPr>
        <p:spPr>
          <a:xfrm flipH="1">
            <a:off x="5215543" y="3721635"/>
            <a:ext cx="15253" cy="15253"/>
          </a:xfrm>
          <a:custGeom>
            <a:rect b="b" l="l" r="r" t="t"/>
            <a:pathLst>
              <a:path extrusionOk="0" h="105" w="105">
                <a:moveTo>
                  <a:pt x="54" y="1"/>
                </a:moveTo>
                <a:cubicBezTo>
                  <a:pt x="53" y="1"/>
                  <a:pt x="53" y="1"/>
                  <a:pt x="52" y="1"/>
                </a:cubicBezTo>
                <a:cubicBezTo>
                  <a:pt x="24" y="1"/>
                  <a:pt x="1" y="24"/>
                  <a:pt x="1" y="52"/>
                </a:cubicBezTo>
                <a:cubicBezTo>
                  <a:pt x="1" y="82"/>
                  <a:pt x="24" y="104"/>
                  <a:pt x="52" y="104"/>
                </a:cubicBezTo>
                <a:cubicBezTo>
                  <a:pt x="82" y="104"/>
                  <a:pt x="104" y="81"/>
                  <a:pt x="104" y="52"/>
                </a:cubicBezTo>
                <a:cubicBezTo>
                  <a:pt x="104" y="24"/>
                  <a:pt x="82" y="1"/>
                  <a:pt x="5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31"/>
          <p:cNvSpPr/>
          <p:nvPr/>
        </p:nvSpPr>
        <p:spPr>
          <a:xfrm flipH="1">
            <a:off x="5181550" y="3646241"/>
            <a:ext cx="65370" cy="35155"/>
          </a:xfrm>
          <a:custGeom>
            <a:rect b="b" l="l" r="r" t="t"/>
            <a:pathLst>
              <a:path extrusionOk="0" h="242" w="450">
                <a:moveTo>
                  <a:pt x="282" y="0"/>
                </a:moveTo>
                <a:lnTo>
                  <a:pt x="282" y="0"/>
                </a:lnTo>
                <a:lnTo>
                  <a:pt x="282" y="0"/>
                </a:lnTo>
                <a:cubicBezTo>
                  <a:pt x="282" y="1"/>
                  <a:pt x="281" y="1"/>
                  <a:pt x="281" y="1"/>
                </a:cubicBezTo>
                <a:cubicBezTo>
                  <a:pt x="281" y="1"/>
                  <a:pt x="281" y="1"/>
                  <a:pt x="282" y="0"/>
                </a:cubicBezTo>
                <a:lnTo>
                  <a:pt x="282" y="0"/>
                </a:lnTo>
                <a:lnTo>
                  <a:pt x="0" y="242"/>
                </a:lnTo>
                <a:lnTo>
                  <a:pt x="449" y="242"/>
                </a:lnTo>
                <a:lnTo>
                  <a:pt x="4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31"/>
          <p:cNvSpPr/>
          <p:nvPr/>
        </p:nvSpPr>
        <p:spPr>
          <a:xfrm flipH="1">
            <a:off x="5106303" y="3663528"/>
            <a:ext cx="30216" cy="30361"/>
          </a:xfrm>
          <a:custGeom>
            <a:rect b="b" l="l" r="r" t="t"/>
            <a:pathLst>
              <a:path extrusionOk="0" h="209" w="208">
                <a:moveTo>
                  <a:pt x="76" y="1"/>
                </a:moveTo>
                <a:lnTo>
                  <a:pt x="76" y="77"/>
                </a:lnTo>
                <a:lnTo>
                  <a:pt x="1" y="77"/>
                </a:lnTo>
                <a:lnTo>
                  <a:pt x="1" y="133"/>
                </a:lnTo>
                <a:lnTo>
                  <a:pt x="76" y="133"/>
                </a:lnTo>
                <a:lnTo>
                  <a:pt x="76" y="209"/>
                </a:lnTo>
                <a:lnTo>
                  <a:pt x="133" y="209"/>
                </a:lnTo>
                <a:lnTo>
                  <a:pt x="133" y="133"/>
                </a:lnTo>
                <a:lnTo>
                  <a:pt x="207" y="133"/>
                </a:lnTo>
                <a:lnTo>
                  <a:pt x="207" y="77"/>
                </a:lnTo>
                <a:lnTo>
                  <a:pt x="133" y="77"/>
                </a:lnTo>
                <a:lnTo>
                  <a:pt x="1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31"/>
          <p:cNvSpPr/>
          <p:nvPr/>
        </p:nvSpPr>
        <p:spPr>
          <a:xfrm flipH="1">
            <a:off x="5096279" y="3721489"/>
            <a:ext cx="15398" cy="15253"/>
          </a:xfrm>
          <a:custGeom>
            <a:rect b="b" l="l" r="r" t="t"/>
            <a:pathLst>
              <a:path extrusionOk="0" h="105" w="106">
                <a:moveTo>
                  <a:pt x="54" y="1"/>
                </a:moveTo>
                <a:cubicBezTo>
                  <a:pt x="24" y="1"/>
                  <a:pt x="0" y="24"/>
                  <a:pt x="2" y="52"/>
                </a:cubicBezTo>
                <a:cubicBezTo>
                  <a:pt x="2" y="82"/>
                  <a:pt x="25" y="104"/>
                  <a:pt x="54" y="104"/>
                </a:cubicBezTo>
                <a:cubicBezTo>
                  <a:pt x="82" y="104"/>
                  <a:pt x="106" y="81"/>
                  <a:pt x="106" y="52"/>
                </a:cubicBezTo>
                <a:cubicBezTo>
                  <a:pt x="106" y="24"/>
                  <a:pt x="81" y="1"/>
                  <a:pt x="5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31"/>
          <p:cNvSpPr/>
          <p:nvPr/>
        </p:nvSpPr>
        <p:spPr>
          <a:xfrm flipH="1">
            <a:off x="4757502" y="3471631"/>
            <a:ext cx="1813229" cy="431444"/>
          </a:xfrm>
          <a:custGeom>
            <a:rect b="b" l="l" r="r" t="t"/>
            <a:pathLst>
              <a:path extrusionOk="0" h="2970" w="12482">
                <a:moveTo>
                  <a:pt x="10338" y="1165"/>
                </a:moveTo>
                <a:lnTo>
                  <a:pt x="10338" y="1773"/>
                </a:lnTo>
                <a:lnTo>
                  <a:pt x="10246" y="1773"/>
                </a:lnTo>
                <a:lnTo>
                  <a:pt x="10246" y="1774"/>
                </a:lnTo>
                <a:cubicBezTo>
                  <a:pt x="10246" y="1857"/>
                  <a:pt x="10178" y="1922"/>
                  <a:pt x="10097" y="1922"/>
                </a:cubicBezTo>
                <a:cubicBezTo>
                  <a:pt x="10016" y="1922"/>
                  <a:pt x="9948" y="1856"/>
                  <a:pt x="9948" y="1774"/>
                </a:cubicBezTo>
                <a:lnTo>
                  <a:pt x="9948" y="1773"/>
                </a:lnTo>
                <a:lnTo>
                  <a:pt x="9424" y="1773"/>
                </a:lnTo>
                <a:lnTo>
                  <a:pt x="9424" y="1774"/>
                </a:lnTo>
                <a:cubicBezTo>
                  <a:pt x="9424" y="1857"/>
                  <a:pt x="9358" y="1922"/>
                  <a:pt x="9276" y="1922"/>
                </a:cubicBezTo>
                <a:cubicBezTo>
                  <a:pt x="9194" y="1922"/>
                  <a:pt x="9128" y="1856"/>
                  <a:pt x="9128" y="1774"/>
                </a:cubicBezTo>
                <a:lnTo>
                  <a:pt x="9128" y="1773"/>
                </a:lnTo>
                <a:lnTo>
                  <a:pt x="9026" y="1773"/>
                </a:lnTo>
                <a:lnTo>
                  <a:pt x="9026" y="1507"/>
                </a:lnTo>
                <a:cubicBezTo>
                  <a:pt x="9026" y="1487"/>
                  <a:pt x="9040" y="1459"/>
                  <a:pt x="9055" y="1445"/>
                </a:cubicBezTo>
                <a:lnTo>
                  <a:pt x="9352" y="1190"/>
                </a:lnTo>
                <a:cubicBezTo>
                  <a:pt x="9367" y="1177"/>
                  <a:pt x="9397" y="1165"/>
                  <a:pt x="9418" y="1165"/>
                </a:cubicBezTo>
                <a:close/>
                <a:moveTo>
                  <a:pt x="1" y="1"/>
                </a:moveTo>
                <a:lnTo>
                  <a:pt x="1" y="2969"/>
                </a:lnTo>
                <a:lnTo>
                  <a:pt x="11228" y="2969"/>
                </a:lnTo>
                <a:lnTo>
                  <a:pt x="11228" y="1465"/>
                </a:lnTo>
                <a:lnTo>
                  <a:pt x="11628" y="1465"/>
                </a:lnTo>
                <a:cubicBezTo>
                  <a:pt x="11650" y="1519"/>
                  <a:pt x="11704" y="1556"/>
                  <a:pt x="11765" y="1556"/>
                </a:cubicBezTo>
                <a:cubicBezTo>
                  <a:pt x="11827" y="1556"/>
                  <a:pt x="11879" y="1517"/>
                  <a:pt x="11901" y="1465"/>
                </a:cubicBezTo>
                <a:lnTo>
                  <a:pt x="12482" y="1465"/>
                </a:lnTo>
                <a:lnTo>
                  <a:pt x="12482" y="1351"/>
                </a:lnTo>
                <a:lnTo>
                  <a:pt x="11901" y="1351"/>
                </a:lnTo>
                <a:lnTo>
                  <a:pt x="11901" y="1353"/>
                </a:lnTo>
                <a:cubicBezTo>
                  <a:pt x="11880" y="1299"/>
                  <a:pt x="11827" y="1261"/>
                  <a:pt x="11765" y="1261"/>
                </a:cubicBezTo>
                <a:cubicBezTo>
                  <a:pt x="11704" y="1261"/>
                  <a:pt x="11651" y="1300"/>
                  <a:pt x="11628" y="1353"/>
                </a:cubicBezTo>
                <a:lnTo>
                  <a:pt x="11228" y="1353"/>
                </a:lnTo>
                <a:lnTo>
                  <a:pt x="11228" y="1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2" name="Google Shape;1872;p31"/>
          <p:cNvGrpSpPr/>
          <p:nvPr/>
        </p:nvGrpSpPr>
        <p:grpSpPr>
          <a:xfrm>
            <a:off x="4992203" y="3602670"/>
            <a:ext cx="351546" cy="202960"/>
            <a:chOff x="5068823" y="3640866"/>
            <a:chExt cx="190736" cy="110113"/>
          </a:xfrm>
        </p:grpSpPr>
        <p:sp>
          <p:nvSpPr>
            <p:cNvPr id="1873" name="Google Shape;1873;p31"/>
            <p:cNvSpPr/>
            <p:nvPr/>
          </p:nvSpPr>
          <p:spPr>
            <a:xfrm flipH="1">
              <a:off x="5068823" y="3640866"/>
              <a:ext cx="190736" cy="110113"/>
            </a:xfrm>
            <a:custGeom>
              <a:rect b="b" l="l" r="r" t="t"/>
              <a:pathLst>
                <a:path extrusionOk="0" h="758" w="1313">
                  <a:moveTo>
                    <a:pt x="392" y="0"/>
                  </a:moveTo>
                  <a:cubicBezTo>
                    <a:pt x="371" y="0"/>
                    <a:pt x="341" y="12"/>
                    <a:pt x="326" y="25"/>
                  </a:cubicBezTo>
                  <a:lnTo>
                    <a:pt x="29" y="280"/>
                  </a:lnTo>
                  <a:cubicBezTo>
                    <a:pt x="14" y="294"/>
                    <a:pt x="0" y="322"/>
                    <a:pt x="0" y="342"/>
                  </a:cubicBezTo>
                  <a:lnTo>
                    <a:pt x="0" y="608"/>
                  </a:lnTo>
                  <a:lnTo>
                    <a:pt x="102" y="608"/>
                  </a:lnTo>
                  <a:lnTo>
                    <a:pt x="102" y="609"/>
                  </a:lnTo>
                  <a:cubicBezTo>
                    <a:pt x="102" y="691"/>
                    <a:pt x="168" y="757"/>
                    <a:pt x="250" y="757"/>
                  </a:cubicBezTo>
                  <a:cubicBezTo>
                    <a:pt x="332" y="757"/>
                    <a:pt x="398" y="692"/>
                    <a:pt x="398" y="609"/>
                  </a:cubicBezTo>
                  <a:lnTo>
                    <a:pt x="398" y="608"/>
                  </a:lnTo>
                  <a:lnTo>
                    <a:pt x="922" y="608"/>
                  </a:lnTo>
                  <a:lnTo>
                    <a:pt x="922" y="609"/>
                  </a:lnTo>
                  <a:cubicBezTo>
                    <a:pt x="922" y="691"/>
                    <a:pt x="990" y="757"/>
                    <a:pt x="1071" y="757"/>
                  </a:cubicBezTo>
                  <a:cubicBezTo>
                    <a:pt x="1152" y="757"/>
                    <a:pt x="1220" y="692"/>
                    <a:pt x="1220" y="609"/>
                  </a:cubicBezTo>
                  <a:lnTo>
                    <a:pt x="1220" y="608"/>
                  </a:lnTo>
                  <a:lnTo>
                    <a:pt x="1312" y="608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 flipH="1">
              <a:off x="5215543" y="3721635"/>
              <a:ext cx="15253" cy="15253"/>
            </a:xfrm>
            <a:custGeom>
              <a:rect b="b" l="l" r="r" t="t"/>
              <a:pathLst>
                <a:path extrusionOk="0" h="105" w="105">
                  <a:moveTo>
                    <a:pt x="54" y="1"/>
                  </a:moveTo>
                  <a:cubicBezTo>
                    <a:pt x="53" y="1"/>
                    <a:pt x="53" y="1"/>
                    <a:pt x="52" y="1"/>
                  </a:cubicBezTo>
                  <a:cubicBezTo>
                    <a:pt x="24" y="1"/>
                    <a:pt x="1" y="24"/>
                    <a:pt x="1" y="52"/>
                  </a:cubicBezTo>
                  <a:cubicBezTo>
                    <a:pt x="1" y="82"/>
                    <a:pt x="24" y="104"/>
                    <a:pt x="52" y="104"/>
                  </a:cubicBezTo>
                  <a:cubicBezTo>
                    <a:pt x="82" y="104"/>
                    <a:pt x="104" y="81"/>
                    <a:pt x="104" y="52"/>
                  </a:cubicBezTo>
                  <a:cubicBezTo>
                    <a:pt x="104" y="24"/>
                    <a:pt x="82" y="1"/>
                    <a:pt x="5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 flipH="1">
              <a:off x="5181550" y="3646241"/>
              <a:ext cx="65370" cy="35155"/>
            </a:xfrm>
            <a:custGeom>
              <a:rect b="b" l="l" r="r" t="t"/>
              <a:pathLst>
                <a:path extrusionOk="0" h="242" w="450">
                  <a:moveTo>
                    <a:pt x="282" y="0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1"/>
                    <a:pt x="281" y="1"/>
                    <a:pt x="281" y="1"/>
                  </a:cubicBezTo>
                  <a:cubicBezTo>
                    <a:pt x="281" y="1"/>
                    <a:pt x="281" y="1"/>
                    <a:pt x="282" y="0"/>
                  </a:cubicBezTo>
                  <a:lnTo>
                    <a:pt x="282" y="0"/>
                  </a:lnTo>
                  <a:lnTo>
                    <a:pt x="0" y="242"/>
                  </a:lnTo>
                  <a:lnTo>
                    <a:pt x="449" y="24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 flipH="1">
              <a:off x="5106303" y="3663528"/>
              <a:ext cx="30216" cy="30361"/>
            </a:xfrm>
            <a:custGeom>
              <a:rect b="b" l="l" r="r" t="t"/>
              <a:pathLst>
                <a:path extrusionOk="0" h="209" w="208">
                  <a:moveTo>
                    <a:pt x="76" y="1"/>
                  </a:moveTo>
                  <a:lnTo>
                    <a:pt x="76" y="77"/>
                  </a:lnTo>
                  <a:lnTo>
                    <a:pt x="1" y="77"/>
                  </a:lnTo>
                  <a:lnTo>
                    <a:pt x="1" y="133"/>
                  </a:lnTo>
                  <a:lnTo>
                    <a:pt x="76" y="133"/>
                  </a:lnTo>
                  <a:lnTo>
                    <a:pt x="76" y="209"/>
                  </a:lnTo>
                  <a:lnTo>
                    <a:pt x="133" y="209"/>
                  </a:lnTo>
                  <a:lnTo>
                    <a:pt x="133" y="133"/>
                  </a:lnTo>
                  <a:lnTo>
                    <a:pt x="207" y="133"/>
                  </a:lnTo>
                  <a:lnTo>
                    <a:pt x="207" y="77"/>
                  </a:lnTo>
                  <a:lnTo>
                    <a:pt x="133" y="7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 flipH="1">
              <a:off x="5096279" y="3721489"/>
              <a:ext cx="15398" cy="15253"/>
            </a:xfrm>
            <a:custGeom>
              <a:rect b="b" l="l" r="r" t="t"/>
              <a:pathLst>
                <a:path extrusionOk="0" h="105" w="106">
                  <a:moveTo>
                    <a:pt x="54" y="1"/>
                  </a:moveTo>
                  <a:cubicBezTo>
                    <a:pt x="24" y="1"/>
                    <a:pt x="0" y="24"/>
                    <a:pt x="2" y="52"/>
                  </a:cubicBezTo>
                  <a:cubicBezTo>
                    <a:pt x="2" y="82"/>
                    <a:pt x="25" y="104"/>
                    <a:pt x="54" y="104"/>
                  </a:cubicBezTo>
                  <a:cubicBezTo>
                    <a:pt x="82" y="104"/>
                    <a:pt x="106" y="81"/>
                    <a:pt x="106" y="52"/>
                  </a:cubicBezTo>
                  <a:cubicBezTo>
                    <a:pt x="106" y="24"/>
                    <a:pt x="81" y="1"/>
                    <a:pt x="5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8" name="Google Shape;1878;p31"/>
          <p:cNvSpPr/>
          <p:nvPr/>
        </p:nvSpPr>
        <p:spPr>
          <a:xfrm flipH="1">
            <a:off x="4596564" y="4611974"/>
            <a:ext cx="44016" cy="44016"/>
          </a:xfrm>
          <a:custGeom>
            <a:rect b="b" l="l" r="r" t="t"/>
            <a:pathLst>
              <a:path extrusionOk="0" h="303" w="303">
                <a:moveTo>
                  <a:pt x="152" y="1"/>
                </a:moveTo>
                <a:cubicBezTo>
                  <a:pt x="68" y="1"/>
                  <a:pt x="1" y="68"/>
                  <a:pt x="1" y="152"/>
                </a:cubicBezTo>
                <a:cubicBezTo>
                  <a:pt x="1" y="235"/>
                  <a:pt x="68" y="303"/>
                  <a:pt x="152" y="303"/>
                </a:cubicBezTo>
                <a:cubicBezTo>
                  <a:pt x="235" y="303"/>
                  <a:pt x="303" y="235"/>
                  <a:pt x="303" y="152"/>
                </a:cubicBezTo>
                <a:cubicBezTo>
                  <a:pt x="303" y="68"/>
                  <a:pt x="235" y="1"/>
                  <a:pt x="15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31"/>
          <p:cNvSpPr/>
          <p:nvPr/>
        </p:nvSpPr>
        <p:spPr>
          <a:xfrm flipH="1">
            <a:off x="4284671" y="1036235"/>
            <a:ext cx="667795" cy="3692264"/>
          </a:xfrm>
          <a:custGeom>
            <a:rect b="b" l="l" r="r" t="t"/>
            <a:pathLst>
              <a:path extrusionOk="0" h="25417" w="4597">
                <a:moveTo>
                  <a:pt x="2298" y="24429"/>
                </a:moveTo>
                <a:cubicBezTo>
                  <a:pt x="2485" y="24429"/>
                  <a:pt x="2637" y="24580"/>
                  <a:pt x="2637" y="24767"/>
                </a:cubicBezTo>
                <a:cubicBezTo>
                  <a:pt x="2637" y="24953"/>
                  <a:pt x="2485" y="25106"/>
                  <a:pt x="2298" y="25106"/>
                </a:cubicBezTo>
                <a:cubicBezTo>
                  <a:pt x="2111" y="25106"/>
                  <a:pt x="1959" y="24953"/>
                  <a:pt x="1959" y="24767"/>
                </a:cubicBezTo>
                <a:cubicBezTo>
                  <a:pt x="1959" y="24580"/>
                  <a:pt x="2111" y="24429"/>
                  <a:pt x="2298" y="24429"/>
                </a:cubicBezTo>
                <a:close/>
                <a:moveTo>
                  <a:pt x="1003" y="1"/>
                </a:moveTo>
                <a:cubicBezTo>
                  <a:pt x="900" y="1"/>
                  <a:pt x="811" y="63"/>
                  <a:pt x="771" y="151"/>
                </a:cubicBezTo>
                <a:cubicBezTo>
                  <a:pt x="749" y="136"/>
                  <a:pt x="724" y="126"/>
                  <a:pt x="695" y="126"/>
                </a:cubicBezTo>
                <a:cubicBezTo>
                  <a:pt x="648" y="126"/>
                  <a:pt x="607" y="151"/>
                  <a:pt x="583" y="190"/>
                </a:cubicBezTo>
                <a:cubicBezTo>
                  <a:pt x="499" y="196"/>
                  <a:pt x="326" y="227"/>
                  <a:pt x="193" y="366"/>
                </a:cubicBezTo>
                <a:cubicBezTo>
                  <a:pt x="57" y="507"/>
                  <a:pt x="0" y="715"/>
                  <a:pt x="25" y="988"/>
                </a:cubicBezTo>
                <a:cubicBezTo>
                  <a:pt x="64" y="1420"/>
                  <a:pt x="330" y="2411"/>
                  <a:pt x="592" y="3277"/>
                </a:cubicBezTo>
                <a:cubicBezTo>
                  <a:pt x="553" y="3304"/>
                  <a:pt x="534" y="3354"/>
                  <a:pt x="548" y="3401"/>
                </a:cubicBezTo>
                <a:cubicBezTo>
                  <a:pt x="731" y="4004"/>
                  <a:pt x="955" y="4682"/>
                  <a:pt x="1043" y="4846"/>
                </a:cubicBezTo>
                <a:cubicBezTo>
                  <a:pt x="1242" y="5216"/>
                  <a:pt x="1599" y="5311"/>
                  <a:pt x="1841" y="5311"/>
                </a:cubicBezTo>
                <a:lnTo>
                  <a:pt x="1861" y="5311"/>
                </a:lnTo>
                <a:cubicBezTo>
                  <a:pt x="1912" y="5375"/>
                  <a:pt x="1988" y="5416"/>
                  <a:pt x="2075" y="5416"/>
                </a:cubicBezTo>
                <a:lnTo>
                  <a:pt x="2144" y="5416"/>
                </a:lnTo>
                <a:lnTo>
                  <a:pt x="2144" y="7252"/>
                </a:lnTo>
                <a:cubicBezTo>
                  <a:pt x="2144" y="7522"/>
                  <a:pt x="2364" y="7743"/>
                  <a:pt x="2634" y="7743"/>
                </a:cubicBezTo>
                <a:lnTo>
                  <a:pt x="2909" y="7743"/>
                </a:lnTo>
                <a:cubicBezTo>
                  <a:pt x="3012" y="7743"/>
                  <a:pt x="3098" y="7829"/>
                  <a:pt x="3098" y="7933"/>
                </a:cubicBezTo>
                <a:lnTo>
                  <a:pt x="3098" y="8207"/>
                </a:lnTo>
                <a:cubicBezTo>
                  <a:pt x="3098" y="8311"/>
                  <a:pt x="3014" y="8396"/>
                  <a:pt x="2909" y="8396"/>
                </a:cubicBezTo>
                <a:lnTo>
                  <a:pt x="2634" y="8397"/>
                </a:lnTo>
                <a:cubicBezTo>
                  <a:pt x="2364" y="8398"/>
                  <a:pt x="2144" y="8618"/>
                  <a:pt x="2144" y="8888"/>
                </a:cubicBezTo>
                <a:lnTo>
                  <a:pt x="2144" y="10623"/>
                </a:lnTo>
                <a:cubicBezTo>
                  <a:pt x="2144" y="10726"/>
                  <a:pt x="2060" y="10812"/>
                  <a:pt x="1955" y="10812"/>
                </a:cubicBezTo>
                <a:lnTo>
                  <a:pt x="1680" y="10812"/>
                </a:lnTo>
                <a:cubicBezTo>
                  <a:pt x="1409" y="10812"/>
                  <a:pt x="1189" y="11032"/>
                  <a:pt x="1189" y="11303"/>
                </a:cubicBezTo>
                <a:lnTo>
                  <a:pt x="1189" y="11578"/>
                </a:lnTo>
                <a:cubicBezTo>
                  <a:pt x="1189" y="11849"/>
                  <a:pt x="1409" y="12069"/>
                  <a:pt x="1680" y="12069"/>
                </a:cubicBezTo>
                <a:lnTo>
                  <a:pt x="1955" y="12069"/>
                </a:lnTo>
                <a:cubicBezTo>
                  <a:pt x="2059" y="12069"/>
                  <a:pt x="2144" y="12153"/>
                  <a:pt x="2144" y="12259"/>
                </a:cubicBezTo>
                <a:lnTo>
                  <a:pt x="2144" y="13997"/>
                </a:lnTo>
                <a:cubicBezTo>
                  <a:pt x="2144" y="14268"/>
                  <a:pt x="2364" y="14488"/>
                  <a:pt x="2635" y="14488"/>
                </a:cubicBezTo>
                <a:lnTo>
                  <a:pt x="2910" y="14488"/>
                </a:lnTo>
                <a:cubicBezTo>
                  <a:pt x="3014" y="14488"/>
                  <a:pt x="3099" y="14572"/>
                  <a:pt x="3099" y="14678"/>
                </a:cubicBezTo>
                <a:lnTo>
                  <a:pt x="3099" y="14952"/>
                </a:lnTo>
                <a:cubicBezTo>
                  <a:pt x="3099" y="15056"/>
                  <a:pt x="3016" y="15141"/>
                  <a:pt x="2910" y="15141"/>
                </a:cubicBezTo>
                <a:lnTo>
                  <a:pt x="2635" y="15141"/>
                </a:lnTo>
                <a:cubicBezTo>
                  <a:pt x="2364" y="15141"/>
                  <a:pt x="2144" y="15361"/>
                  <a:pt x="2144" y="15632"/>
                </a:cubicBezTo>
                <a:lnTo>
                  <a:pt x="2144" y="17371"/>
                </a:lnTo>
                <a:cubicBezTo>
                  <a:pt x="2144" y="17474"/>
                  <a:pt x="2060" y="17560"/>
                  <a:pt x="1955" y="17560"/>
                </a:cubicBezTo>
                <a:lnTo>
                  <a:pt x="1688" y="17560"/>
                </a:lnTo>
                <a:cubicBezTo>
                  <a:pt x="1417" y="17560"/>
                  <a:pt x="1197" y="17780"/>
                  <a:pt x="1197" y="18051"/>
                </a:cubicBezTo>
                <a:lnTo>
                  <a:pt x="1197" y="18326"/>
                </a:lnTo>
                <a:cubicBezTo>
                  <a:pt x="1197" y="18597"/>
                  <a:pt x="1417" y="18817"/>
                  <a:pt x="1688" y="18817"/>
                </a:cubicBezTo>
                <a:lnTo>
                  <a:pt x="1955" y="18817"/>
                </a:lnTo>
                <a:cubicBezTo>
                  <a:pt x="2059" y="18817"/>
                  <a:pt x="2144" y="18901"/>
                  <a:pt x="2144" y="19007"/>
                </a:cubicBezTo>
                <a:lnTo>
                  <a:pt x="2144" y="20745"/>
                </a:lnTo>
                <a:cubicBezTo>
                  <a:pt x="2144" y="21016"/>
                  <a:pt x="2364" y="21236"/>
                  <a:pt x="2635" y="21236"/>
                </a:cubicBezTo>
                <a:lnTo>
                  <a:pt x="2910" y="21236"/>
                </a:lnTo>
                <a:cubicBezTo>
                  <a:pt x="3014" y="21236"/>
                  <a:pt x="3099" y="21320"/>
                  <a:pt x="3099" y="21425"/>
                </a:cubicBezTo>
                <a:lnTo>
                  <a:pt x="3099" y="21700"/>
                </a:lnTo>
                <a:cubicBezTo>
                  <a:pt x="3099" y="21804"/>
                  <a:pt x="3016" y="21889"/>
                  <a:pt x="2910" y="21889"/>
                </a:cubicBezTo>
                <a:lnTo>
                  <a:pt x="2635" y="21889"/>
                </a:lnTo>
                <a:cubicBezTo>
                  <a:pt x="2364" y="21889"/>
                  <a:pt x="2144" y="22109"/>
                  <a:pt x="2144" y="22380"/>
                </a:cubicBezTo>
                <a:lnTo>
                  <a:pt x="2144" y="24154"/>
                </a:lnTo>
                <a:cubicBezTo>
                  <a:pt x="1866" y="24224"/>
                  <a:pt x="1658" y="24476"/>
                  <a:pt x="1658" y="24776"/>
                </a:cubicBezTo>
                <a:cubicBezTo>
                  <a:pt x="1658" y="25129"/>
                  <a:pt x="1946" y="25417"/>
                  <a:pt x="2299" y="25417"/>
                </a:cubicBezTo>
                <a:cubicBezTo>
                  <a:pt x="2652" y="25417"/>
                  <a:pt x="2940" y="25129"/>
                  <a:pt x="2940" y="24776"/>
                </a:cubicBezTo>
                <a:cubicBezTo>
                  <a:pt x="2940" y="24475"/>
                  <a:pt x="2729" y="24221"/>
                  <a:pt x="2448" y="24153"/>
                </a:cubicBezTo>
                <a:lnTo>
                  <a:pt x="2448" y="22380"/>
                </a:lnTo>
                <a:cubicBezTo>
                  <a:pt x="2448" y="22277"/>
                  <a:pt x="2532" y="22191"/>
                  <a:pt x="2637" y="22191"/>
                </a:cubicBezTo>
                <a:lnTo>
                  <a:pt x="2911" y="22191"/>
                </a:lnTo>
                <a:cubicBezTo>
                  <a:pt x="3182" y="22191"/>
                  <a:pt x="3402" y="21971"/>
                  <a:pt x="3402" y="21700"/>
                </a:cubicBezTo>
                <a:lnTo>
                  <a:pt x="3402" y="21425"/>
                </a:lnTo>
                <a:cubicBezTo>
                  <a:pt x="3402" y="21154"/>
                  <a:pt x="3182" y="20934"/>
                  <a:pt x="2911" y="20934"/>
                </a:cubicBezTo>
                <a:lnTo>
                  <a:pt x="2637" y="20934"/>
                </a:lnTo>
                <a:cubicBezTo>
                  <a:pt x="2533" y="20934"/>
                  <a:pt x="2448" y="20849"/>
                  <a:pt x="2448" y="20745"/>
                </a:cubicBezTo>
                <a:lnTo>
                  <a:pt x="2448" y="19007"/>
                </a:lnTo>
                <a:cubicBezTo>
                  <a:pt x="2448" y="18736"/>
                  <a:pt x="2228" y="18516"/>
                  <a:pt x="1957" y="18516"/>
                </a:cubicBezTo>
                <a:lnTo>
                  <a:pt x="1691" y="18516"/>
                </a:lnTo>
                <a:cubicBezTo>
                  <a:pt x="1586" y="18516"/>
                  <a:pt x="1501" y="18431"/>
                  <a:pt x="1501" y="18326"/>
                </a:cubicBezTo>
                <a:lnTo>
                  <a:pt x="1501" y="18051"/>
                </a:lnTo>
                <a:cubicBezTo>
                  <a:pt x="1501" y="17948"/>
                  <a:pt x="1585" y="17862"/>
                  <a:pt x="1691" y="17862"/>
                </a:cubicBezTo>
                <a:lnTo>
                  <a:pt x="1957" y="17862"/>
                </a:lnTo>
                <a:cubicBezTo>
                  <a:pt x="2228" y="17862"/>
                  <a:pt x="2448" y="17642"/>
                  <a:pt x="2448" y="17371"/>
                </a:cubicBezTo>
                <a:lnTo>
                  <a:pt x="2448" y="15632"/>
                </a:lnTo>
                <a:cubicBezTo>
                  <a:pt x="2448" y="15529"/>
                  <a:pt x="2532" y="15443"/>
                  <a:pt x="2637" y="15443"/>
                </a:cubicBezTo>
                <a:lnTo>
                  <a:pt x="2911" y="15443"/>
                </a:lnTo>
                <a:cubicBezTo>
                  <a:pt x="3182" y="15443"/>
                  <a:pt x="3402" y="15223"/>
                  <a:pt x="3402" y="14952"/>
                </a:cubicBezTo>
                <a:lnTo>
                  <a:pt x="3402" y="14674"/>
                </a:lnTo>
                <a:cubicBezTo>
                  <a:pt x="3402" y="14403"/>
                  <a:pt x="3182" y="14183"/>
                  <a:pt x="2911" y="14183"/>
                </a:cubicBezTo>
                <a:lnTo>
                  <a:pt x="2637" y="14183"/>
                </a:lnTo>
                <a:cubicBezTo>
                  <a:pt x="2533" y="14183"/>
                  <a:pt x="2448" y="14099"/>
                  <a:pt x="2448" y="13994"/>
                </a:cubicBezTo>
                <a:lnTo>
                  <a:pt x="2448" y="12258"/>
                </a:lnTo>
                <a:cubicBezTo>
                  <a:pt x="2448" y="11987"/>
                  <a:pt x="2228" y="11767"/>
                  <a:pt x="1957" y="11767"/>
                </a:cubicBezTo>
                <a:lnTo>
                  <a:pt x="1681" y="11767"/>
                </a:lnTo>
                <a:cubicBezTo>
                  <a:pt x="1578" y="11767"/>
                  <a:pt x="1492" y="11682"/>
                  <a:pt x="1492" y="11577"/>
                </a:cubicBezTo>
                <a:lnTo>
                  <a:pt x="1492" y="11302"/>
                </a:lnTo>
                <a:cubicBezTo>
                  <a:pt x="1492" y="11199"/>
                  <a:pt x="1576" y="11113"/>
                  <a:pt x="1681" y="11113"/>
                </a:cubicBezTo>
                <a:lnTo>
                  <a:pt x="1957" y="11113"/>
                </a:lnTo>
                <a:cubicBezTo>
                  <a:pt x="2228" y="11113"/>
                  <a:pt x="2448" y="10893"/>
                  <a:pt x="2448" y="10622"/>
                </a:cubicBezTo>
                <a:lnTo>
                  <a:pt x="2448" y="8887"/>
                </a:lnTo>
                <a:cubicBezTo>
                  <a:pt x="2448" y="8782"/>
                  <a:pt x="2532" y="8698"/>
                  <a:pt x="2637" y="8698"/>
                </a:cubicBezTo>
                <a:lnTo>
                  <a:pt x="2911" y="8697"/>
                </a:lnTo>
                <a:cubicBezTo>
                  <a:pt x="3181" y="8695"/>
                  <a:pt x="3401" y="8475"/>
                  <a:pt x="3401" y="8206"/>
                </a:cubicBezTo>
                <a:lnTo>
                  <a:pt x="3401" y="7932"/>
                </a:lnTo>
                <a:cubicBezTo>
                  <a:pt x="3401" y="7662"/>
                  <a:pt x="3181" y="7441"/>
                  <a:pt x="2911" y="7441"/>
                </a:cubicBezTo>
                <a:lnTo>
                  <a:pt x="2637" y="7441"/>
                </a:lnTo>
                <a:cubicBezTo>
                  <a:pt x="2533" y="7441"/>
                  <a:pt x="2448" y="7355"/>
                  <a:pt x="2448" y="7251"/>
                </a:cubicBezTo>
                <a:lnTo>
                  <a:pt x="2448" y="5416"/>
                </a:lnTo>
                <a:lnTo>
                  <a:pt x="2516" y="5416"/>
                </a:lnTo>
                <a:cubicBezTo>
                  <a:pt x="2603" y="5416"/>
                  <a:pt x="2680" y="5375"/>
                  <a:pt x="2730" y="5311"/>
                </a:cubicBezTo>
                <a:lnTo>
                  <a:pt x="2758" y="5311"/>
                </a:lnTo>
                <a:cubicBezTo>
                  <a:pt x="2998" y="5311"/>
                  <a:pt x="3355" y="5216"/>
                  <a:pt x="3556" y="4846"/>
                </a:cubicBezTo>
                <a:cubicBezTo>
                  <a:pt x="3645" y="4682"/>
                  <a:pt x="3868" y="4004"/>
                  <a:pt x="4051" y="3402"/>
                </a:cubicBezTo>
                <a:cubicBezTo>
                  <a:pt x="4065" y="3354"/>
                  <a:pt x="4047" y="3305"/>
                  <a:pt x="4008" y="3277"/>
                </a:cubicBezTo>
                <a:cubicBezTo>
                  <a:pt x="4270" y="2411"/>
                  <a:pt x="4536" y="1419"/>
                  <a:pt x="4574" y="988"/>
                </a:cubicBezTo>
                <a:cubicBezTo>
                  <a:pt x="4596" y="717"/>
                  <a:pt x="4540" y="507"/>
                  <a:pt x="4404" y="366"/>
                </a:cubicBezTo>
                <a:cubicBezTo>
                  <a:pt x="4271" y="227"/>
                  <a:pt x="4099" y="196"/>
                  <a:pt x="4013" y="190"/>
                </a:cubicBezTo>
                <a:cubicBezTo>
                  <a:pt x="3992" y="151"/>
                  <a:pt x="3949" y="126"/>
                  <a:pt x="3902" y="126"/>
                </a:cubicBezTo>
                <a:cubicBezTo>
                  <a:pt x="3873" y="126"/>
                  <a:pt x="3846" y="135"/>
                  <a:pt x="3826" y="151"/>
                </a:cubicBezTo>
                <a:cubicBezTo>
                  <a:pt x="3787" y="62"/>
                  <a:pt x="3697" y="1"/>
                  <a:pt x="3594" y="1"/>
                </a:cubicBezTo>
                <a:cubicBezTo>
                  <a:pt x="3452" y="1"/>
                  <a:pt x="3339" y="115"/>
                  <a:pt x="3339" y="256"/>
                </a:cubicBezTo>
                <a:cubicBezTo>
                  <a:pt x="3339" y="396"/>
                  <a:pt x="3452" y="509"/>
                  <a:pt x="3594" y="509"/>
                </a:cubicBezTo>
                <a:cubicBezTo>
                  <a:pt x="3697" y="509"/>
                  <a:pt x="3787" y="447"/>
                  <a:pt x="3826" y="359"/>
                </a:cubicBezTo>
                <a:cubicBezTo>
                  <a:pt x="3848" y="374"/>
                  <a:pt x="3874" y="385"/>
                  <a:pt x="3902" y="385"/>
                </a:cubicBezTo>
                <a:cubicBezTo>
                  <a:pt x="3941" y="385"/>
                  <a:pt x="3973" y="368"/>
                  <a:pt x="3998" y="341"/>
                </a:cubicBezTo>
                <a:cubicBezTo>
                  <a:pt x="4058" y="345"/>
                  <a:pt x="4196" y="366"/>
                  <a:pt x="4297" y="473"/>
                </a:cubicBezTo>
                <a:cubicBezTo>
                  <a:pt x="4399" y="580"/>
                  <a:pt x="4441" y="749"/>
                  <a:pt x="4422" y="974"/>
                </a:cubicBezTo>
                <a:cubicBezTo>
                  <a:pt x="4384" y="1400"/>
                  <a:pt x="4122" y="2379"/>
                  <a:pt x="3863" y="3234"/>
                </a:cubicBezTo>
                <a:cubicBezTo>
                  <a:pt x="3817" y="3236"/>
                  <a:pt x="3774" y="3267"/>
                  <a:pt x="3759" y="3315"/>
                </a:cubicBezTo>
                <a:cubicBezTo>
                  <a:pt x="3534" y="4055"/>
                  <a:pt x="3345" y="4596"/>
                  <a:pt x="3288" y="4702"/>
                </a:cubicBezTo>
                <a:cubicBezTo>
                  <a:pt x="3143" y="4970"/>
                  <a:pt x="2890" y="5009"/>
                  <a:pt x="2758" y="5009"/>
                </a:cubicBezTo>
                <a:cubicBezTo>
                  <a:pt x="2755" y="5009"/>
                  <a:pt x="2751" y="5008"/>
                  <a:pt x="2747" y="5008"/>
                </a:cubicBezTo>
                <a:cubicBezTo>
                  <a:pt x="2700" y="4928"/>
                  <a:pt x="2613" y="4873"/>
                  <a:pt x="2515" y="4873"/>
                </a:cubicBezTo>
                <a:lnTo>
                  <a:pt x="2075" y="4873"/>
                </a:lnTo>
                <a:cubicBezTo>
                  <a:pt x="1975" y="4873"/>
                  <a:pt x="1888" y="4928"/>
                  <a:pt x="1842" y="5008"/>
                </a:cubicBezTo>
                <a:cubicBezTo>
                  <a:pt x="1840" y="5008"/>
                  <a:pt x="1839" y="5008"/>
                  <a:pt x="1837" y="5008"/>
                </a:cubicBezTo>
                <a:cubicBezTo>
                  <a:pt x="1705" y="5008"/>
                  <a:pt x="1453" y="4969"/>
                  <a:pt x="1309" y="4702"/>
                </a:cubicBezTo>
                <a:cubicBezTo>
                  <a:pt x="1252" y="4596"/>
                  <a:pt x="1063" y="4055"/>
                  <a:pt x="837" y="3315"/>
                </a:cubicBezTo>
                <a:cubicBezTo>
                  <a:pt x="823" y="3267"/>
                  <a:pt x="781" y="3236"/>
                  <a:pt x="734" y="3234"/>
                </a:cubicBezTo>
                <a:cubicBezTo>
                  <a:pt x="475" y="2379"/>
                  <a:pt x="213" y="1400"/>
                  <a:pt x="174" y="974"/>
                </a:cubicBezTo>
                <a:cubicBezTo>
                  <a:pt x="154" y="749"/>
                  <a:pt x="197" y="580"/>
                  <a:pt x="300" y="473"/>
                </a:cubicBezTo>
                <a:cubicBezTo>
                  <a:pt x="401" y="366"/>
                  <a:pt x="539" y="345"/>
                  <a:pt x="599" y="341"/>
                </a:cubicBezTo>
                <a:cubicBezTo>
                  <a:pt x="622" y="368"/>
                  <a:pt x="657" y="385"/>
                  <a:pt x="695" y="385"/>
                </a:cubicBezTo>
                <a:cubicBezTo>
                  <a:pt x="724" y="385"/>
                  <a:pt x="750" y="375"/>
                  <a:pt x="771" y="359"/>
                </a:cubicBezTo>
                <a:cubicBezTo>
                  <a:pt x="811" y="448"/>
                  <a:pt x="900" y="509"/>
                  <a:pt x="1003" y="509"/>
                </a:cubicBezTo>
                <a:cubicBezTo>
                  <a:pt x="1144" y="509"/>
                  <a:pt x="1258" y="396"/>
                  <a:pt x="1258" y="255"/>
                </a:cubicBezTo>
                <a:cubicBezTo>
                  <a:pt x="1258" y="115"/>
                  <a:pt x="1144" y="1"/>
                  <a:pt x="1003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3000">
                <a:schemeClr val="accent1"/>
              </a:gs>
              <a:gs pos="49000">
                <a:schemeClr val="accent2"/>
              </a:gs>
              <a:gs pos="80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31"/>
          <p:cNvSpPr txBox="1"/>
          <p:nvPr/>
        </p:nvSpPr>
        <p:spPr>
          <a:xfrm>
            <a:off x="376149" y="293724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1" name="Google Shape;1881;p31"/>
          <p:cNvSpPr txBox="1"/>
          <p:nvPr/>
        </p:nvSpPr>
        <p:spPr>
          <a:xfrm>
            <a:off x="376149" y="392076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2" name="Google Shape;1882;p31"/>
          <p:cNvSpPr txBox="1"/>
          <p:nvPr/>
        </p:nvSpPr>
        <p:spPr>
          <a:xfrm>
            <a:off x="376149" y="195371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3" name="Google Shape;1883;p31"/>
          <p:cNvSpPr txBox="1"/>
          <p:nvPr/>
        </p:nvSpPr>
        <p:spPr>
          <a:xfrm>
            <a:off x="2565549" y="202029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4" name="Google Shape;1884;p31"/>
          <p:cNvSpPr txBox="1"/>
          <p:nvPr/>
        </p:nvSpPr>
        <p:spPr>
          <a:xfrm>
            <a:off x="2565549" y="39832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5" name="Google Shape;1885;p31"/>
          <p:cNvSpPr txBox="1"/>
          <p:nvPr/>
        </p:nvSpPr>
        <p:spPr>
          <a:xfrm>
            <a:off x="2565549" y="299391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6" name="Google Shape;1886;p31"/>
          <p:cNvSpPr txBox="1"/>
          <p:nvPr/>
        </p:nvSpPr>
        <p:spPr>
          <a:xfrm>
            <a:off x="6960650" y="2407475"/>
            <a:ext cx="1867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7" name="Google Shape;1887;p31"/>
          <p:cNvSpPr txBox="1"/>
          <p:nvPr/>
        </p:nvSpPr>
        <p:spPr>
          <a:xfrm>
            <a:off x="5349574" y="25128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8" name="Google Shape;1888;p31"/>
          <p:cNvSpPr txBox="1"/>
          <p:nvPr/>
        </p:nvSpPr>
        <p:spPr>
          <a:xfrm>
            <a:off x="5368749" y="3504823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9" name="Google Shape;1889;p31"/>
          <p:cNvSpPr txBox="1"/>
          <p:nvPr/>
        </p:nvSpPr>
        <p:spPr>
          <a:xfrm>
            <a:off x="6960650" y="342197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0" name="Google Shape;1890;p31"/>
          <p:cNvSpPr/>
          <p:nvPr/>
        </p:nvSpPr>
        <p:spPr>
          <a:xfrm>
            <a:off x="3837838" y="3057700"/>
            <a:ext cx="444000" cy="360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1" name="Google Shape;1891;p31"/>
          <p:cNvGrpSpPr/>
          <p:nvPr/>
        </p:nvGrpSpPr>
        <p:grpSpPr>
          <a:xfrm>
            <a:off x="3879975" y="3118425"/>
            <a:ext cx="344300" cy="188225"/>
            <a:chOff x="3905525" y="3124975"/>
            <a:chExt cx="344300" cy="188225"/>
          </a:xfrm>
        </p:grpSpPr>
        <p:sp>
          <p:nvSpPr>
            <p:cNvPr id="1892" name="Google Shape;1892;p31"/>
            <p:cNvSpPr/>
            <p:nvPr/>
          </p:nvSpPr>
          <p:spPr>
            <a:xfrm flipH="1">
              <a:off x="4127320" y="3205873"/>
              <a:ext cx="87569" cy="40219"/>
            </a:xfrm>
            <a:custGeom>
              <a:rect b="b" l="l" r="r" t="t"/>
              <a:pathLst>
                <a:path extrusionOk="0" h="175" w="381">
                  <a:moveTo>
                    <a:pt x="0" y="0"/>
                  </a:moveTo>
                  <a:lnTo>
                    <a:pt x="0" y="174"/>
                  </a:lnTo>
                  <a:lnTo>
                    <a:pt x="381" y="174"/>
                  </a:lnTo>
                  <a:cubicBezTo>
                    <a:pt x="291" y="12"/>
                    <a:pt x="7" y="1"/>
                    <a:pt x="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 flipH="1">
              <a:off x="3905525" y="3230464"/>
              <a:ext cx="223864" cy="15628"/>
            </a:xfrm>
            <a:custGeom>
              <a:rect b="b" l="l" r="r" t="t"/>
              <a:pathLst>
                <a:path extrusionOk="0" h="68" w="974">
                  <a:moveTo>
                    <a:pt x="1" y="1"/>
                  </a:moveTo>
                  <a:cubicBezTo>
                    <a:pt x="18" y="19"/>
                    <a:pt x="33" y="42"/>
                    <a:pt x="47" y="67"/>
                  </a:cubicBezTo>
                  <a:lnTo>
                    <a:pt x="974" y="67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 flipH="1">
              <a:off x="4147776" y="3178754"/>
              <a:ext cx="87799" cy="40219"/>
            </a:xfrm>
            <a:custGeom>
              <a:rect b="b" l="l" r="r" t="t"/>
              <a:pathLst>
                <a:path extrusionOk="0" h="175" w="382">
                  <a:moveTo>
                    <a:pt x="0" y="1"/>
                  </a:moveTo>
                  <a:lnTo>
                    <a:pt x="0" y="174"/>
                  </a:lnTo>
                  <a:lnTo>
                    <a:pt x="382" y="174"/>
                  </a:lnTo>
                  <a:cubicBezTo>
                    <a:pt x="290" y="13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1"/>
            <p:cNvSpPr/>
            <p:nvPr/>
          </p:nvSpPr>
          <p:spPr>
            <a:xfrm flipH="1">
              <a:off x="3926211" y="3203345"/>
              <a:ext cx="223864" cy="15628"/>
            </a:xfrm>
            <a:custGeom>
              <a:rect b="b" l="l" r="r" t="t"/>
              <a:pathLst>
                <a:path extrusionOk="0" h="68" w="974">
                  <a:moveTo>
                    <a:pt x="1" y="1"/>
                  </a:moveTo>
                  <a:cubicBezTo>
                    <a:pt x="19" y="19"/>
                    <a:pt x="34" y="42"/>
                    <a:pt x="47" y="67"/>
                  </a:cubicBezTo>
                  <a:lnTo>
                    <a:pt x="974" y="67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 flipH="1">
              <a:off x="4147776" y="3178754"/>
              <a:ext cx="87799" cy="40219"/>
            </a:xfrm>
            <a:custGeom>
              <a:rect b="b" l="l" r="r" t="t"/>
              <a:pathLst>
                <a:path extrusionOk="0" h="175" w="382">
                  <a:moveTo>
                    <a:pt x="0" y="1"/>
                  </a:moveTo>
                  <a:lnTo>
                    <a:pt x="0" y="174"/>
                  </a:lnTo>
                  <a:lnTo>
                    <a:pt x="382" y="174"/>
                  </a:lnTo>
                  <a:cubicBezTo>
                    <a:pt x="290" y="13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 flipH="1">
              <a:off x="3926441" y="3203345"/>
              <a:ext cx="223864" cy="15628"/>
            </a:xfrm>
            <a:custGeom>
              <a:rect b="b" l="l" r="r" t="t"/>
              <a:pathLst>
                <a:path extrusionOk="0" h="68" w="974">
                  <a:moveTo>
                    <a:pt x="1" y="1"/>
                  </a:moveTo>
                  <a:cubicBezTo>
                    <a:pt x="18" y="19"/>
                    <a:pt x="35" y="42"/>
                    <a:pt x="47" y="67"/>
                  </a:cubicBezTo>
                  <a:lnTo>
                    <a:pt x="974" y="67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 flipH="1">
              <a:off x="3912879" y="3124975"/>
              <a:ext cx="336945" cy="188225"/>
            </a:xfrm>
            <a:custGeom>
              <a:rect b="b" l="l" r="r" t="t"/>
              <a:pathLst>
                <a:path extrusionOk="0" h="819" w="1466">
                  <a:moveTo>
                    <a:pt x="62" y="235"/>
                  </a:moveTo>
                  <a:cubicBezTo>
                    <a:pt x="70" y="235"/>
                    <a:pt x="352" y="247"/>
                    <a:pt x="444" y="408"/>
                  </a:cubicBezTo>
                  <a:lnTo>
                    <a:pt x="62" y="408"/>
                  </a:lnTo>
                  <a:lnTo>
                    <a:pt x="62" y="235"/>
                  </a:lnTo>
                  <a:close/>
                  <a:moveTo>
                    <a:pt x="1407" y="342"/>
                  </a:moveTo>
                  <a:lnTo>
                    <a:pt x="1407" y="408"/>
                  </a:lnTo>
                  <a:lnTo>
                    <a:pt x="480" y="408"/>
                  </a:lnTo>
                  <a:cubicBezTo>
                    <a:pt x="468" y="383"/>
                    <a:pt x="451" y="360"/>
                    <a:pt x="434" y="342"/>
                  </a:cubicBezTo>
                  <a:close/>
                  <a:moveTo>
                    <a:pt x="1" y="0"/>
                  </a:moveTo>
                  <a:lnTo>
                    <a:pt x="1" y="819"/>
                  </a:lnTo>
                  <a:lnTo>
                    <a:pt x="61" y="819"/>
                  </a:lnTo>
                  <a:lnTo>
                    <a:pt x="61" y="584"/>
                  </a:lnTo>
                  <a:lnTo>
                    <a:pt x="1406" y="584"/>
                  </a:lnTo>
                  <a:lnTo>
                    <a:pt x="1406" y="819"/>
                  </a:lnTo>
                  <a:lnTo>
                    <a:pt x="1466" y="819"/>
                  </a:lnTo>
                  <a:lnTo>
                    <a:pt x="1466" y="217"/>
                  </a:lnTo>
                  <a:lnTo>
                    <a:pt x="1407" y="217"/>
                  </a:lnTo>
                  <a:lnTo>
                    <a:pt x="1407" y="308"/>
                  </a:lnTo>
                  <a:lnTo>
                    <a:pt x="398" y="308"/>
                  </a:lnTo>
                  <a:cubicBezTo>
                    <a:pt x="270" y="209"/>
                    <a:pt x="72" y="201"/>
                    <a:pt x="62" y="201"/>
                  </a:cubicBezTo>
                  <a:lnTo>
                    <a:pt x="61" y="217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3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04" name="Google Shape;1904;p32"/>
          <p:cNvSpPr/>
          <p:nvPr/>
        </p:nvSpPr>
        <p:spPr>
          <a:xfrm>
            <a:off x="6312548" y="2399268"/>
            <a:ext cx="114" cy="114"/>
          </a:xfrm>
          <a:custGeom>
            <a:rect b="b" l="l" r="r" t="t"/>
            <a:pathLst>
              <a:path extrusionOk="0" fill="none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noFill/>
          <a:ln cap="rnd" cmpd="sng" w="75">
            <a:solidFill>
              <a:srgbClr val="D77640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32"/>
          <p:cNvSpPr/>
          <p:nvPr/>
        </p:nvSpPr>
        <p:spPr>
          <a:xfrm>
            <a:off x="6312889" y="2399949"/>
            <a:ext cx="171180" cy="296356"/>
          </a:xfrm>
          <a:custGeom>
            <a:rect b="b" l="l" r="r" t="t"/>
            <a:pathLst>
              <a:path extrusionOk="0" fill="none" h="2609" w="1507">
                <a:moveTo>
                  <a:pt x="1" y="0"/>
                </a:moveTo>
                <a:lnTo>
                  <a:pt x="1507" y="2608"/>
                </a:lnTo>
              </a:path>
            </a:pathLst>
          </a:custGeom>
          <a:noFill/>
          <a:ln cap="rnd" cmpd="sng" w="75">
            <a:solidFill>
              <a:srgbClr val="D77640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32"/>
          <p:cNvSpPr/>
          <p:nvPr/>
        </p:nvSpPr>
        <p:spPr>
          <a:xfrm>
            <a:off x="6331900" y="2696654"/>
            <a:ext cx="114" cy="114"/>
          </a:xfrm>
          <a:custGeom>
            <a:rect b="b" l="l" r="r" t="t"/>
            <a:pathLst>
              <a:path extrusionOk="0" fill="none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noFill/>
          <a:ln cap="rnd" cmpd="sng" w="75">
            <a:solidFill>
              <a:srgbClr val="D77640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32"/>
          <p:cNvSpPr/>
          <p:nvPr/>
        </p:nvSpPr>
        <p:spPr>
          <a:xfrm>
            <a:off x="4952883" y="1086878"/>
            <a:ext cx="114" cy="114"/>
          </a:xfrm>
          <a:custGeom>
            <a:rect b="b" l="l" r="r" t="t"/>
            <a:pathLst>
              <a:path extrusionOk="0" fill="none" h="1" w="1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noFill/>
          <a:ln cap="rnd" cmpd="sng" w="75">
            <a:solidFill>
              <a:srgbClr val="F29A38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32"/>
          <p:cNvSpPr/>
          <p:nvPr/>
        </p:nvSpPr>
        <p:spPr>
          <a:xfrm>
            <a:off x="4953564" y="1086878"/>
            <a:ext cx="380640" cy="114"/>
          </a:xfrm>
          <a:custGeom>
            <a:rect b="b" l="l" r="r" t="t"/>
            <a:pathLst>
              <a:path extrusionOk="0" fill="none" h="1" w="3351">
                <a:moveTo>
                  <a:pt x="0" y="1"/>
                </a:moveTo>
                <a:lnTo>
                  <a:pt x="3351" y="1"/>
                </a:lnTo>
              </a:path>
            </a:pathLst>
          </a:custGeom>
          <a:noFill/>
          <a:ln cap="rnd" cmpd="sng" w="75">
            <a:solidFill>
              <a:srgbClr val="F29A38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32"/>
          <p:cNvSpPr/>
          <p:nvPr/>
        </p:nvSpPr>
        <p:spPr>
          <a:xfrm>
            <a:off x="5334555" y="1086878"/>
            <a:ext cx="114" cy="114"/>
          </a:xfrm>
          <a:custGeom>
            <a:rect b="b" l="l" r="r" t="t"/>
            <a:pathLst>
              <a:path extrusionOk="0" fill="none" h="1" w="1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noFill/>
          <a:ln cap="rnd" cmpd="sng" w="75">
            <a:solidFill>
              <a:srgbClr val="F29A38"/>
            </a:solidFill>
            <a:prstDash val="solid"/>
            <a:miter lim="102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32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1" name="Google Shape;1911;p32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2" name="Google Shape;1912;p32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3" name="Google Shape;1913;p32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4" name="Google Shape;1914;p32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5" name="Google Shape;1915;p32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6" name="Google Shape;1916;p32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7" name="Google Shape;1917;p32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8" name="Google Shape;1918;p32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9" name="Google Shape;1919;p32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20" name="Google Shape;1920;p32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1" name="Google Shape;1921;p32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22" name="Google Shape;1922;p32"/>
          <p:cNvGrpSpPr/>
          <p:nvPr/>
        </p:nvGrpSpPr>
        <p:grpSpPr>
          <a:xfrm>
            <a:off x="2799250" y="1043974"/>
            <a:ext cx="3585250" cy="3636334"/>
            <a:chOff x="2799250" y="1043974"/>
            <a:chExt cx="3585250" cy="3636334"/>
          </a:xfrm>
        </p:grpSpPr>
        <p:sp>
          <p:nvSpPr>
            <p:cNvPr id="1923" name="Google Shape;1923;p32"/>
            <p:cNvSpPr/>
            <p:nvPr/>
          </p:nvSpPr>
          <p:spPr>
            <a:xfrm>
              <a:off x="3012336" y="3045139"/>
              <a:ext cx="99" cy="99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rnd" cmpd="sng" w="75">
              <a:solidFill>
                <a:srgbClr val="0E5F78"/>
              </a:solidFill>
              <a:prstDash val="solid"/>
              <a:miter lim="10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4" name="Google Shape;1924;p32"/>
            <p:cNvGrpSpPr/>
            <p:nvPr/>
          </p:nvGrpSpPr>
          <p:grpSpPr>
            <a:xfrm>
              <a:off x="2799250" y="1754379"/>
              <a:ext cx="1279142" cy="1085775"/>
              <a:chOff x="2799250" y="1754379"/>
              <a:chExt cx="1279142" cy="1085775"/>
            </a:xfrm>
          </p:grpSpPr>
          <p:pic>
            <p:nvPicPr>
              <p:cNvPr id="1925" name="Google Shape;1925;p32"/>
              <p:cNvPicPr preferRelativeResize="0"/>
              <p:nvPr/>
            </p:nvPicPr>
            <p:blipFill rotWithShape="1">
              <a:blip r:embed="rId3">
                <a:alphaModFix/>
              </a:blip>
              <a:srcRect b="862" l="15969" r="10538" t="4332"/>
              <a:stretch/>
            </p:blipFill>
            <p:spPr>
              <a:xfrm>
                <a:off x="2882611" y="1822832"/>
                <a:ext cx="1082341" cy="93082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26" name="Google Shape;1926;p32"/>
              <p:cNvSpPr/>
              <p:nvPr/>
            </p:nvSpPr>
            <p:spPr>
              <a:xfrm>
                <a:off x="2799250" y="1754379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32"/>
              <p:cNvSpPr/>
              <p:nvPr/>
            </p:nvSpPr>
            <p:spPr>
              <a:xfrm>
                <a:off x="2834717" y="1761963"/>
                <a:ext cx="1173759" cy="1044121"/>
              </a:xfrm>
              <a:custGeom>
                <a:rect b="b" l="l" r="r" t="t"/>
                <a:pathLst>
                  <a:path extrusionOk="0" h="22036" w="24772">
                    <a:moveTo>
                      <a:pt x="16582" y="1545"/>
                    </a:moveTo>
                    <a:cubicBezTo>
                      <a:pt x="17283" y="1545"/>
                      <a:pt x="18142" y="2039"/>
                      <a:pt x="18495" y="2650"/>
                    </a:cubicBezTo>
                    <a:lnTo>
                      <a:pt x="22692" y="9914"/>
                    </a:lnTo>
                    <a:cubicBezTo>
                      <a:pt x="23045" y="10518"/>
                      <a:pt x="23045" y="11514"/>
                      <a:pt x="22692" y="12122"/>
                    </a:cubicBezTo>
                    <a:lnTo>
                      <a:pt x="18495" y="19387"/>
                    </a:lnTo>
                    <a:cubicBezTo>
                      <a:pt x="18147" y="19991"/>
                      <a:pt x="17288" y="20492"/>
                      <a:pt x="16582" y="20492"/>
                    </a:cubicBezTo>
                    <a:lnTo>
                      <a:pt x="8196" y="20492"/>
                    </a:lnTo>
                    <a:cubicBezTo>
                      <a:pt x="7495" y="20492"/>
                      <a:pt x="6635" y="19998"/>
                      <a:pt x="6282" y="19387"/>
                    </a:cubicBezTo>
                    <a:lnTo>
                      <a:pt x="2086" y="12122"/>
                    </a:lnTo>
                    <a:cubicBezTo>
                      <a:pt x="1733" y="11519"/>
                      <a:pt x="1733" y="10523"/>
                      <a:pt x="2086" y="9914"/>
                    </a:cubicBezTo>
                    <a:lnTo>
                      <a:pt x="6282" y="2650"/>
                    </a:lnTo>
                    <a:cubicBezTo>
                      <a:pt x="6630" y="2046"/>
                      <a:pt x="7490" y="1545"/>
                      <a:pt x="8196" y="1545"/>
                    </a:cubicBezTo>
                    <a:close/>
                    <a:moveTo>
                      <a:pt x="7513" y="1"/>
                    </a:moveTo>
                    <a:cubicBezTo>
                      <a:pt x="6698" y="1"/>
                      <a:pt x="5697" y="581"/>
                      <a:pt x="5286" y="1287"/>
                    </a:cubicBezTo>
                    <a:lnTo>
                      <a:pt x="412" y="9731"/>
                    </a:lnTo>
                    <a:cubicBezTo>
                      <a:pt x="1" y="10437"/>
                      <a:pt x="1" y="11599"/>
                      <a:pt x="412" y="12305"/>
                    </a:cubicBezTo>
                    <a:lnTo>
                      <a:pt x="5286" y="20743"/>
                    </a:lnTo>
                    <a:cubicBezTo>
                      <a:pt x="5690" y="21449"/>
                      <a:pt x="6693" y="22030"/>
                      <a:pt x="7513" y="22030"/>
                    </a:cubicBezTo>
                    <a:lnTo>
                      <a:pt x="7513" y="22035"/>
                    </a:lnTo>
                    <a:lnTo>
                      <a:pt x="17260" y="22035"/>
                    </a:lnTo>
                    <a:cubicBezTo>
                      <a:pt x="18075" y="22035"/>
                      <a:pt x="19076" y="21454"/>
                      <a:pt x="19487" y="20748"/>
                    </a:cubicBezTo>
                    <a:lnTo>
                      <a:pt x="24361" y="12305"/>
                    </a:lnTo>
                    <a:cubicBezTo>
                      <a:pt x="24771" y="11599"/>
                      <a:pt x="24771" y="10437"/>
                      <a:pt x="24361" y="9731"/>
                    </a:cubicBezTo>
                    <a:lnTo>
                      <a:pt x="19487" y="1287"/>
                    </a:lnTo>
                    <a:cubicBezTo>
                      <a:pt x="19076" y="581"/>
                      <a:pt x="18080" y="1"/>
                      <a:pt x="17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8" name="Google Shape;1928;p32"/>
            <p:cNvGrpSpPr/>
            <p:nvPr/>
          </p:nvGrpSpPr>
          <p:grpSpPr>
            <a:xfrm>
              <a:off x="2799250" y="2896620"/>
              <a:ext cx="1279142" cy="1085775"/>
              <a:chOff x="2799250" y="2896620"/>
              <a:chExt cx="1279142" cy="1085775"/>
            </a:xfrm>
          </p:grpSpPr>
          <p:pic>
            <p:nvPicPr>
              <p:cNvPr id="1929" name="Google Shape;1929;p32"/>
              <p:cNvPicPr preferRelativeResize="0"/>
              <p:nvPr/>
            </p:nvPicPr>
            <p:blipFill rotWithShape="1">
              <a:blip r:embed="rId4">
                <a:alphaModFix/>
              </a:blip>
              <a:srcRect b="7808" l="0" r="30934" t="0"/>
              <a:stretch/>
            </p:blipFill>
            <p:spPr>
              <a:xfrm>
                <a:off x="2875113" y="2955826"/>
                <a:ext cx="1082341" cy="96314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30" name="Google Shape;1930;p32"/>
              <p:cNvSpPr/>
              <p:nvPr/>
            </p:nvSpPr>
            <p:spPr>
              <a:xfrm>
                <a:off x="2799250" y="2896620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32"/>
              <p:cNvSpPr/>
              <p:nvPr/>
            </p:nvSpPr>
            <p:spPr>
              <a:xfrm>
                <a:off x="2834717" y="2915939"/>
                <a:ext cx="1173665" cy="1044026"/>
              </a:xfrm>
              <a:custGeom>
                <a:rect b="b" l="l" r="r" t="t"/>
                <a:pathLst>
                  <a:path extrusionOk="0" h="22034" w="24770">
                    <a:moveTo>
                      <a:pt x="16576" y="1544"/>
                    </a:moveTo>
                    <a:cubicBezTo>
                      <a:pt x="17276" y="1544"/>
                      <a:pt x="18136" y="2038"/>
                      <a:pt x="18489" y="2649"/>
                    </a:cubicBezTo>
                    <a:lnTo>
                      <a:pt x="22685" y="9914"/>
                    </a:lnTo>
                    <a:cubicBezTo>
                      <a:pt x="23038" y="10523"/>
                      <a:pt x="23038" y="11513"/>
                      <a:pt x="22690" y="12122"/>
                    </a:cubicBezTo>
                    <a:lnTo>
                      <a:pt x="18494" y="19381"/>
                    </a:lnTo>
                    <a:cubicBezTo>
                      <a:pt x="18146" y="19985"/>
                      <a:pt x="17287" y="20486"/>
                      <a:pt x="16581" y="20486"/>
                    </a:cubicBezTo>
                    <a:lnTo>
                      <a:pt x="8195" y="20486"/>
                    </a:lnTo>
                    <a:cubicBezTo>
                      <a:pt x="7494" y="20486"/>
                      <a:pt x="6634" y="19992"/>
                      <a:pt x="6281" y="19381"/>
                    </a:cubicBezTo>
                    <a:lnTo>
                      <a:pt x="2084" y="12122"/>
                    </a:lnTo>
                    <a:cubicBezTo>
                      <a:pt x="1731" y="11518"/>
                      <a:pt x="1731" y="10523"/>
                      <a:pt x="2084" y="9914"/>
                    </a:cubicBezTo>
                    <a:lnTo>
                      <a:pt x="6281" y="2649"/>
                    </a:lnTo>
                    <a:cubicBezTo>
                      <a:pt x="6629" y="2046"/>
                      <a:pt x="7489" y="1544"/>
                      <a:pt x="8195" y="1544"/>
                    </a:cubicBezTo>
                    <a:close/>
                    <a:moveTo>
                      <a:pt x="7511" y="0"/>
                    </a:moveTo>
                    <a:cubicBezTo>
                      <a:pt x="6697" y="0"/>
                      <a:pt x="5695" y="580"/>
                      <a:pt x="5285" y="1286"/>
                    </a:cubicBezTo>
                    <a:lnTo>
                      <a:pt x="412" y="9731"/>
                    </a:lnTo>
                    <a:cubicBezTo>
                      <a:pt x="1" y="10437"/>
                      <a:pt x="1" y="11598"/>
                      <a:pt x="412" y="12304"/>
                    </a:cubicBezTo>
                    <a:lnTo>
                      <a:pt x="5286" y="20741"/>
                    </a:lnTo>
                    <a:cubicBezTo>
                      <a:pt x="5690" y="21447"/>
                      <a:pt x="6693" y="22028"/>
                      <a:pt x="7513" y="22028"/>
                    </a:cubicBezTo>
                    <a:lnTo>
                      <a:pt x="17260" y="22034"/>
                    </a:lnTo>
                    <a:cubicBezTo>
                      <a:pt x="18075" y="22034"/>
                      <a:pt x="19076" y="21452"/>
                      <a:pt x="19487" y="20746"/>
                    </a:cubicBezTo>
                    <a:lnTo>
                      <a:pt x="24361" y="12303"/>
                    </a:lnTo>
                    <a:cubicBezTo>
                      <a:pt x="24769" y="11599"/>
                      <a:pt x="24769" y="10437"/>
                      <a:pt x="24360" y="9731"/>
                    </a:cubicBezTo>
                    <a:lnTo>
                      <a:pt x="19486" y="1286"/>
                    </a:lnTo>
                    <a:cubicBezTo>
                      <a:pt x="19074" y="580"/>
                      <a:pt x="18079" y="0"/>
                      <a:pt x="17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2" name="Google Shape;1932;p32"/>
            <p:cNvGrpSpPr/>
            <p:nvPr/>
          </p:nvGrpSpPr>
          <p:grpSpPr>
            <a:xfrm>
              <a:off x="5105359" y="2896620"/>
              <a:ext cx="1279142" cy="1085775"/>
              <a:chOff x="5105359" y="2896620"/>
              <a:chExt cx="1279142" cy="1085775"/>
            </a:xfrm>
          </p:grpSpPr>
          <p:pic>
            <p:nvPicPr>
              <p:cNvPr id="1933" name="Google Shape;1933;p32"/>
              <p:cNvPicPr preferRelativeResize="0"/>
              <p:nvPr/>
            </p:nvPicPr>
            <p:blipFill rotWithShape="1">
              <a:blip r:embed="rId5">
                <a:alphaModFix/>
              </a:blip>
              <a:srcRect b="0" l="-9013" r="13126" t="0"/>
              <a:stretch/>
            </p:blipFill>
            <p:spPr>
              <a:xfrm>
                <a:off x="5105369" y="2971981"/>
                <a:ext cx="1226594" cy="93084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34" name="Google Shape;1934;p32"/>
              <p:cNvSpPr/>
              <p:nvPr/>
            </p:nvSpPr>
            <p:spPr>
              <a:xfrm>
                <a:off x="5105359" y="2896620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32"/>
              <p:cNvSpPr/>
              <p:nvPr/>
            </p:nvSpPr>
            <p:spPr>
              <a:xfrm>
                <a:off x="5158200" y="2915703"/>
                <a:ext cx="1173759" cy="1044073"/>
              </a:xfrm>
              <a:custGeom>
                <a:rect b="b" l="l" r="r" t="t"/>
                <a:pathLst>
                  <a:path extrusionOk="0" h="22035" w="24772">
                    <a:moveTo>
                      <a:pt x="16581" y="1549"/>
                    </a:moveTo>
                    <a:cubicBezTo>
                      <a:pt x="17282" y="1549"/>
                      <a:pt x="18142" y="2043"/>
                      <a:pt x="18495" y="2654"/>
                    </a:cubicBezTo>
                    <a:lnTo>
                      <a:pt x="22691" y="9919"/>
                    </a:lnTo>
                    <a:cubicBezTo>
                      <a:pt x="23044" y="10523"/>
                      <a:pt x="23044" y="11518"/>
                      <a:pt x="22691" y="12127"/>
                    </a:cubicBezTo>
                    <a:lnTo>
                      <a:pt x="18495" y="19386"/>
                    </a:lnTo>
                    <a:cubicBezTo>
                      <a:pt x="18147" y="19990"/>
                      <a:pt x="17287" y="20491"/>
                      <a:pt x="16581" y="20491"/>
                    </a:cubicBezTo>
                    <a:lnTo>
                      <a:pt x="8195" y="20491"/>
                    </a:lnTo>
                    <a:cubicBezTo>
                      <a:pt x="7494" y="20491"/>
                      <a:pt x="6635" y="19997"/>
                      <a:pt x="6282" y="19386"/>
                    </a:cubicBezTo>
                    <a:lnTo>
                      <a:pt x="2085" y="12127"/>
                    </a:lnTo>
                    <a:cubicBezTo>
                      <a:pt x="1732" y="11523"/>
                      <a:pt x="1732" y="10528"/>
                      <a:pt x="2085" y="9919"/>
                    </a:cubicBezTo>
                    <a:lnTo>
                      <a:pt x="6282" y="2654"/>
                    </a:lnTo>
                    <a:cubicBezTo>
                      <a:pt x="6630" y="2051"/>
                      <a:pt x="7489" y="1549"/>
                      <a:pt x="8195" y="1549"/>
                    </a:cubicBezTo>
                    <a:close/>
                    <a:moveTo>
                      <a:pt x="7512" y="0"/>
                    </a:moveTo>
                    <a:cubicBezTo>
                      <a:pt x="6697" y="0"/>
                      <a:pt x="5696" y="580"/>
                      <a:pt x="5285" y="1286"/>
                    </a:cubicBezTo>
                    <a:lnTo>
                      <a:pt x="411" y="9731"/>
                    </a:lnTo>
                    <a:cubicBezTo>
                      <a:pt x="1" y="10437"/>
                      <a:pt x="1" y="11598"/>
                      <a:pt x="411" y="12304"/>
                    </a:cubicBezTo>
                    <a:lnTo>
                      <a:pt x="5285" y="20747"/>
                    </a:lnTo>
                    <a:cubicBezTo>
                      <a:pt x="5689" y="21453"/>
                      <a:pt x="6692" y="22034"/>
                      <a:pt x="7512" y="22034"/>
                    </a:cubicBezTo>
                    <a:lnTo>
                      <a:pt x="17261" y="22034"/>
                    </a:lnTo>
                    <a:cubicBezTo>
                      <a:pt x="18075" y="22034"/>
                      <a:pt x="19077" y="21453"/>
                      <a:pt x="19487" y="20747"/>
                    </a:cubicBezTo>
                    <a:lnTo>
                      <a:pt x="24362" y="12304"/>
                    </a:lnTo>
                    <a:cubicBezTo>
                      <a:pt x="24772" y="11598"/>
                      <a:pt x="24772" y="10437"/>
                      <a:pt x="24362" y="9731"/>
                    </a:cubicBezTo>
                    <a:lnTo>
                      <a:pt x="19486" y="1286"/>
                    </a:lnTo>
                    <a:cubicBezTo>
                      <a:pt x="19076" y="580"/>
                      <a:pt x="18079" y="0"/>
                      <a:pt x="17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6" name="Google Shape;1936;p32"/>
            <p:cNvGrpSpPr/>
            <p:nvPr/>
          </p:nvGrpSpPr>
          <p:grpSpPr>
            <a:xfrm>
              <a:off x="3953048" y="1043974"/>
              <a:ext cx="1279142" cy="1085775"/>
              <a:chOff x="3953048" y="1043974"/>
              <a:chExt cx="1279142" cy="1085775"/>
            </a:xfrm>
          </p:grpSpPr>
          <p:pic>
            <p:nvPicPr>
              <p:cNvPr id="1937" name="Google Shape;1937;p32"/>
              <p:cNvPicPr preferRelativeResize="0"/>
              <p:nvPr/>
            </p:nvPicPr>
            <p:blipFill rotWithShape="1">
              <a:blip r:embed="rId6">
                <a:alphaModFix/>
              </a:blip>
              <a:srcRect b="6917" l="36832" r="0" t="10825"/>
              <a:stretch/>
            </p:blipFill>
            <p:spPr>
              <a:xfrm>
                <a:off x="4037917" y="1118635"/>
                <a:ext cx="1109489" cy="96314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38" name="Google Shape;1938;p32"/>
              <p:cNvSpPr/>
              <p:nvPr/>
            </p:nvSpPr>
            <p:spPr>
              <a:xfrm>
                <a:off x="3953048" y="1043974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32"/>
              <p:cNvSpPr/>
              <p:nvPr/>
            </p:nvSpPr>
            <p:spPr>
              <a:xfrm>
                <a:off x="3996530" y="1070532"/>
                <a:ext cx="1173712" cy="1044121"/>
              </a:xfrm>
              <a:custGeom>
                <a:rect b="b" l="l" r="r" t="t"/>
                <a:pathLst>
                  <a:path extrusionOk="0" h="22036" w="24771">
                    <a:moveTo>
                      <a:pt x="16570" y="1545"/>
                    </a:moveTo>
                    <a:cubicBezTo>
                      <a:pt x="17271" y="1545"/>
                      <a:pt x="18130" y="2040"/>
                      <a:pt x="18483" y="2650"/>
                    </a:cubicBezTo>
                    <a:lnTo>
                      <a:pt x="22679" y="9915"/>
                    </a:lnTo>
                    <a:cubicBezTo>
                      <a:pt x="23032" y="10523"/>
                      <a:pt x="23032" y="11520"/>
                      <a:pt x="22679" y="12130"/>
                    </a:cubicBezTo>
                    <a:lnTo>
                      <a:pt x="18489" y="19389"/>
                    </a:lnTo>
                    <a:cubicBezTo>
                      <a:pt x="18141" y="19993"/>
                      <a:pt x="17282" y="20494"/>
                      <a:pt x="16576" y="20494"/>
                    </a:cubicBezTo>
                    <a:lnTo>
                      <a:pt x="8190" y="20494"/>
                    </a:lnTo>
                    <a:cubicBezTo>
                      <a:pt x="7489" y="20494"/>
                      <a:pt x="6629" y="19999"/>
                      <a:pt x="6276" y="19389"/>
                    </a:cubicBezTo>
                    <a:lnTo>
                      <a:pt x="2086" y="12130"/>
                    </a:lnTo>
                    <a:cubicBezTo>
                      <a:pt x="1731" y="11520"/>
                      <a:pt x="1731" y="10523"/>
                      <a:pt x="2084" y="9915"/>
                    </a:cubicBezTo>
                    <a:lnTo>
                      <a:pt x="6282" y="2650"/>
                    </a:lnTo>
                    <a:cubicBezTo>
                      <a:pt x="6629" y="2046"/>
                      <a:pt x="7494" y="1545"/>
                      <a:pt x="8195" y="1545"/>
                    </a:cubicBezTo>
                    <a:close/>
                    <a:moveTo>
                      <a:pt x="7511" y="1"/>
                    </a:moveTo>
                    <a:cubicBezTo>
                      <a:pt x="6697" y="1"/>
                      <a:pt x="5695" y="582"/>
                      <a:pt x="5285" y="1288"/>
                    </a:cubicBezTo>
                    <a:lnTo>
                      <a:pt x="411" y="9731"/>
                    </a:lnTo>
                    <a:cubicBezTo>
                      <a:pt x="0" y="10443"/>
                      <a:pt x="0" y="11599"/>
                      <a:pt x="411" y="12305"/>
                    </a:cubicBezTo>
                    <a:lnTo>
                      <a:pt x="5285" y="20749"/>
                    </a:lnTo>
                    <a:cubicBezTo>
                      <a:pt x="5689" y="21455"/>
                      <a:pt x="6692" y="22035"/>
                      <a:pt x="7511" y="22035"/>
                    </a:cubicBezTo>
                    <a:lnTo>
                      <a:pt x="17258" y="22035"/>
                    </a:lnTo>
                    <a:cubicBezTo>
                      <a:pt x="18074" y="22035"/>
                      <a:pt x="19075" y="21455"/>
                      <a:pt x="19486" y="20749"/>
                    </a:cubicBezTo>
                    <a:lnTo>
                      <a:pt x="24359" y="12305"/>
                    </a:lnTo>
                    <a:cubicBezTo>
                      <a:pt x="24771" y="11594"/>
                      <a:pt x="24771" y="10437"/>
                      <a:pt x="24359" y="9731"/>
                    </a:cubicBezTo>
                    <a:lnTo>
                      <a:pt x="19486" y="1288"/>
                    </a:lnTo>
                    <a:cubicBezTo>
                      <a:pt x="19082" y="582"/>
                      <a:pt x="18079" y="1"/>
                      <a:pt x="172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0" name="Google Shape;1940;p32"/>
            <p:cNvGrpSpPr/>
            <p:nvPr/>
          </p:nvGrpSpPr>
          <p:grpSpPr>
            <a:xfrm>
              <a:off x="3905863" y="3594533"/>
              <a:ext cx="1309670" cy="1085775"/>
              <a:chOff x="3905863" y="3594533"/>
              <a:chExt cx="1309670" cy="1085775"/>
            </a:xfrm>
          </p:grpSpPr>
          <p:pic>
            <p:nvPicPr>
              <p:cNvPr id="1941" name="Google Shape;1941;p32"/>
              <p:cNvPicPr preferRelativeResize="0"/>
              <p:nvPr/>
            </p:nvPicPr>
            <p:blipFill rotWithShape="1">
              <a:blip r:embed="rId7">
                <a:alphaModFix/>
              </a:blip>
              <a:srcRect b="0" l="8945" r="15945" t="0"/>
              <a:stretch/>
            </p:blipFill>
            <p:spPr>
              <a:xfrm>
                <a:off x="4037917" y="3647652"/>
                <a:ext cx="1109493" cy="9858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42" name="Google Shape;1942;p32"/>
              <p:cNvSpPr/>
              <p:nvPr/>
            </p:nvSpPr>
            <p:spPr>
              <a:xfrm>
                <a:off x="3936391" y="3594533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32"/>
              <p:cNvSpPr/>
              <p:nvPr/>
            </p:nvSpPr>
            <p:spPr>
              <a:xfrm>
                <a:off x="3905863" y="4272573"/>
                <a:ext cx="347322" cy="99"/>
              </a:xfrm>
              <a:custGeom>
                <a:rect b="b" l="l" r="r" t="t"/>
                <a:pathLst>
                  <a:path extrusionOk="0" fill="none" h="1" w="3497">
                    <a:moveTo>
                      <a:pt x="0" y="0"/>
                    </a:moveTo>
                    <a:lnTo>
                      <a:pt x="3497" y="0"/>
                    </a:lnTo>
                  </a:path>
                </a:pathLst>
              </a:custGeom>
              <a:noFill/>
              <a:ln cap="rnd" cmpd="sng" w="75">
                <a:solidFill>
                  <a:srgbClr val="9C3172"/>
                </a:solidFill>
                <a:prstDash val="solid"/>
                <a:miter lim="1023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32"/>
              <p:cNvSpPr/>
              <p:nvPr/>
            </p:nvSpPr>
            <p:spPr>
              <a:xfrm>
                <a:off x="4253393" y="4272573"/>
                <a:ext cx="99" cy="99"/>
              </a:xfrm>
              <a:custGeom>
                <a:rect b="b" l="l" r="r" t="t"/>
                <a:pathLst>
                  <a:path extrusionOk="0" fill="none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noFill/>
              <a:ln cap="rnd" cmpd="sng" w="75">
                <a:solidFill>
                  <a:srgbClr val="9C3172"/>
                </a:solidFill>
                <a:prstDash val="solid"/>
                <a:miter lim="1023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32"/>
              <p:cNvSpPr/>
              <p:nvPr/>
            </p:nvSpPr>
            <p:spPr>
              <a:xfrm>
                <a:off x="3996435" y="3606801"/>
                <a:ext cx="1173712" cy="1044121"/>
              </a:xfrm>
              <a:custGeom>
                <a:rect b="b" l="l" r="r" t="t"/>
                <a:pathLst>
                  <a:path extrusionOk="0" h="22036" w="24771">
                    <a:moveTo>
                      <a:pt x="16576" y="1555"/>
                    </a:moveTo>
                    <a:cubicBezTo>
                      <a:pt x="17277" y="1555"/>
                      <a:pt x="18136" y="2050"/>
                      <a:pt x="18490" y="2660"/>
                    </a:cubicBezTo>
                    <a:lnTo>
                      <a:pt x="22691" y="9925"/>
                    </a:lnTo>
                    <a:cubicBezTo>
                      <a:pt x="23044" y="10533"/>
                      <a:pt x="23044" y="11530"/>
                      <a:pt x="22691" y="12140"/>
                    </a:cubicBezTo>
                    <a:lnTo>
                      <a:pt x="18495" y="19399"/>
                    </a:lnTo>
                    <a:cubicBezTo>
                      <a:pt x="18147" y="20008"/>
                      <a:pt x="17288" y="20504"/>
                      <a:pt x="16582" y="20504"/>
                    </a:cubicBezTo>
                    <a:lnTo>
                      <a:pt x="8195" y="20504"/>
                    </a:lnTo>
                    <a:cubicBezTo>
                      <a:pt x="7494" y="20504"/>
                      <a:pt x="6635" y="20009"/>
                      <a:pt x="6282" y="19399"/>
                    </a:cubicBezTo>
                    <a:lnTo>
                      <a:pt x="2085" y="12140"/>
                    </a:lnTo>
                    <a:cubicBezTo>
                      <a:pt x="1732" y="11531"/>
                      <a:pt x="1732" y="10534"/>
                      <a:pt x="2085" y="9925"/>
                    </a:cubicBezTo>
                    <a:lnTo>
                      <a:pt x="6282" y="2660"/>
                    </a:lnTo>
                    <a:cubicBezTo>
                      <a:pt x="6629" y="2056"/>
                      <a:pt x="7494" y="1555"/>
                      <a:pt x="8195" y="1555"/>
                    </a:cubicBezTo>
                    <a:close/>
                    <a:moveTo>
                      <a:pt x="7512" y="1"/>
                    </a:moveTo>
                    <a:cubicBezTo>
                      <a:pt x="6697" y="1"/>
                      <a:pt x="5696" y="582"/>
                      <a:pt x="5285" y="1288"/>
                    </a:cubicBezTo>
                    <a:lnTo>
                      <a:pt x="412" y="9731"/>
                    </a:lnTo>
                    <a:cubicBezTo>
                      <a:pt x="0" y="10437"/>
                      <a:pt x="0" y="11599"/>
                      <a:pt x="412" y="12305"/>
                    </a:cubicBezTo>
                    <a:lnTo>
                      <a:pt x="5285" y="20749"/>
                    </a:lnTo>
                    <a:cubicBezTo>
                      <a:pt x="5690" y="21455"/>
                      <a:pt x="6692" y="22035"/>
                      <a:pt x="7512" y="22035"/>
                    </a:cubicBezTo>
                    <a:lnTo>
                      <a:pt x="17259" y="22035"/>
                    </a:lnTo>
                    <a:cubicBezTo>
                      <a:pt x="18074" y="22035"/>
                      <a:pt x="19075" y="21455"/>
                      <a:pt x="19486" y="20749"/>
                    </a:cubicBezTo>
                    <a:lnTo>
                      <a:pt x="24360" y="12305"/>
                    </a:lnTo>
                    <a:cubicBezTo>
                      <a:pt x="24771" y="11593"/>
                      <a:pt x="24771" y="10437"/>
                      <a:pt x="24360" y="9731"/>
                    </a:cubicBezTo>
                    <a:lnTo>
                      <a:pt x="19486" y="1288"/>
                    </a:lnTo>
                    <a:cubicBezTo>
                      <a:pt x="19082" y="582"/>
                      <a:pt x="18079" y="1"/>
                      <a:pt x="172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6" name="Google Shape;1946;p32"/>
            <p:cNvGrpSpPr/>
            <p:nvPr/>
          </p:nvGrpSpPr>
          <p:grpSpPr>
            <a:xfrm>
              <a:off x="5105359" y="1754379"/>
              <a:ext cx="1279142" cy="1085775"/>
              <a:chOff x="5105359" y="1754379"/>
              <a:chExt cx="1279142" cy="1085775"/>
            </a:xfrm>
          </p:grpSpPr>
          <p:pic>
            <p:nvPicPr>
              <p:cNvPr id="1947" name="Google Shape;1947;p32"/>
              <p:cNvPicPr preferRelativeResize="0"/>
              <p:nvPr/>
            </p:nvPicPr>
            <p:blipFill rotWithShape="1">
              <a:blip r:embed="rId8">
                <a:alphaModFix/>
              </a:blip>
              <a:srcRect b="0" l="21047" r="21819" t="0"/>
              <a:stretch/>
            </p:blipFill>
            <p:spPr>
              <a:xfrm>
                <a:off x="5211893" y="1779485"/>
                <a:ext cx="1051891" cy="103563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48" name="Google Shape;1948;p32"/>
              <p:cNvSpPr/>
              <p:nvPr/>
            </p:nvSpPr>
            <p:spPr>
              <a:xfrm>
                <a:off x="5105359" y="1754379"/>
                <a:ext cx="1279142" cy="1085775"/>
              </a:xfrm>
              <a:custGeom>
                <a:rect b="b" l="l" r="r" t="t"/>
                <a:pathLst>
                  <a:path extrusionOk="0" h="74675" w="87974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32"/>
              <p:cNvSpPr/>
              <p:nvPr/>
            </p:nvSpPr>
            <p:spPr>
              <a:xfrm>
                <a:off x="5158342" y="1761726"/>
                <a:ext cx="1173617" cy="1044073"/>
              </a:xfrm>
              <a:custGeom>
                <a:rect b="b" l="l" r="r" t="t"/>
                <a:pathLst>
                  <a:path extrusionOk="0" h="22035" w="24769">
                    <a:moveTo>
                      <a:pt x="16586" y="1543"/>
                    </a:moveTo>
                    <a:cubicBezTo>
                      <a:pt x="17287" y="1543"/>
                      <a:pt x="18147" y="2038"/>
                      <a:pt x="18500" y="2648"/>
                    </a:cubicBezTo>
                    <a:lnTo>
                      <a:pt x="22696" y="9912"/>
                    </a:lnTo>
                    <a:cubicBezTo>
                      <a:pt x="23049" y="10521"/>
                      <a:pt x="23049" y="11518"/>
                      <a:pt x="22696" y="12127"/>
                    </a:cubicBezTo>
                    <a:lnTo>
                      <a:pt x="18500" y="19392"/>
                    </a:lnTo>
                    <a:cubicBezTo>
                      <a:pt x="18152" y="19996"/>
                      <a:pt x="17292" y="20497"/>
                      <a:pt x="16586" y="20497"/>
                    </a:cubicBezTo>
                    <a:lnTo>
                      <a:pt x="8199" y="20497"/>
                    </a:lnTo>
                    <a:cubicBezTo>
                      <a:pt x="7499" y="20497"/>
                      <a:pt x="6639" y="20003"/>
                      <a:pt x="6286" y="19392"/>
                    </a:cubicBezTo>
                    <a:lnTo>
                      <a:pt x="2090" y="12127"/>
                    </a:lnTo>
                    <a:cubicBezTo>
                      <a:pt x="1737" y="11519"/>
                      <a:pt x="1737" y="10528"/>
                      <a:pt x="2090" y="9912"/>
                    </a:cubicBezTo>
                    <a:lnTo>
                      <a:pt x="6286" y="2648"/>
                    </a:lnTo>
                    <a:cubicBezTo>
                      <a:pt x="6634" y="2044"/>
                      <a:pt x="7499" y="1543"/>
                      <a:pt x="8199" y="1543"/>
                    </a:cubicBezTo>
                    <a:close/>
                    <a:moveTo>
                      <a:pt x="7511" y="1"/>
                    </a:moveTo>
                    <a:cubicBezTo>
                      <a:pt x="6695" y="1"/>
                      <a:pt x="5695" y="581"/>
                      <a:pt x="5283" y="1287"/>
                    </a:cubicBezTo>
                    <a:lnTo>
                      <a:pt x="410" y="9731"/>
                    </a:lnTo>
                    <a:cubicBezTo>
                      <a:pt x="1" y="10442"/>
                      <a:pt x="1" y="11598"/>
                      <a:pt x="410" y="12304"/>
                    </a:cubicBezTo>
                    <a:lnTo>
                      <a:pt x="5283" y="20748"/>
                    </a:lnTo>
                    <a:cubicBezTo>
                      <a:pt x="5687" y="21454"/>
                      <a:pt x="6690" y="22035"/>
                      <a:pt x="7511" y="22035"/>
                    </a:cubicBezTo>
                    <a:lnTo>
                      <a:pt x="17258" y="22035"/>
                    </a:lnTo>
                    <a:cubicBezTo>
                      <a:pt x="18072" y="22035"/>
                      <a:pt x="19074" y="21454"/>
                      <a:pt x="19484" y="20748"/>
                    </a:cubicBezTo>
                    <a:lnTo>
                      <a:pt x="24359" y="12304"/>
                    </a:lnTo>
                    <a:cubicBezTo>
                      <a:pt x="24769" y="11593"/>
                      <a:pt x="24769" y="10437"/>
                      <a:pt x="24359" y="9731"/>
                    </a:cubicBezTo>
                    <a:lnTo>
                      <a:pt x="19484" y="1287"/>
                    </a:lnTo>
                    <a:cubicBezTo>
                      <a:pt x="19080" y="581"/>
                      <a:pt x="18077" y="1"/>
                      <a:pt x="172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33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55" name="Google Shape;1955;p33"/>
          <p:cNvSpPr/>
          <p:nvPr/>
        </p:nvSpPr>
        <p:spPr>
          <a:xfrm>
            <a:off x="4861282" y="1089908"/>
            <a:ext cx="11327" cy="1030"/>
          </a:xfrm>
          <a:custGeom>
            <a:rect b="b" l="l" r="r" t="t"/>
            <a:pathLst>
              <a:path extrusionOk="0" h="5" w="55">
                <a:moveTo>
                  <a:pt x="0" y="0"/>
                </a:moveTo>
                <a:cubicBezTo>
                  <a:pt x="19" y="0"/>
                  <a:pt x="37" y="1"/>
                  <a:pt x="55" y="5"/>
                </a:cubicBezTo>
                <a:lnTo>
                  <a:pt x="55" y="0"/>
                </a:lnTo>
                <a:close/>
              </a:path>
            </a:pathLst>
          </a:custGeom>
          <a:solidFill>
            <a:srgbClr val="998F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33"/>
          <p:cNvSpPr/>
          <p:nvPr/>
        </p:nvSpPr>
        <p:spPr>
          <a:xfrm>
            <a:off x="4328707" y="1089908"/>
            <a:ext cx="11533" cy="1030"/>
          </a:xfrm>
          <a:custGeom>
            <a:rect b="b" l="l" r="r" t="t"/>
            <a:pathLst>
              <a:path extrusionOk="0" h="5" w="56">
                <a:moveTo>
                  <a:pt x="1" y="0"/>
                </a:moveTo>
                <a:lnTo>
                  <a:pt x="1" y="5"/>
                </a:lnTo>
                <a:cubicBezTo>
                  <a:pt x="19" y="1"/>
                  <a:pt x="36" y="0"/>
                  <a:pt x="56" y="0"/>
                </a:cubicBezTo>
                <a:close/>
              </a:path>
            </a:pathLst>
          </a:custGeom>
          <a:solidFill>
            <a:srgbClr val="998F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7" name="Google Shape;1957;p33"/>
          <p:cNvGrpSpPr/>
          <p:nvPr/>
        </p:nvGrpSpPr>
        <p:grpSpPr>
          <a:xfrm>
            <a:off x="3895192" y="1090114"/>
            <a:ext cx="1411135" cy="3646888"/>
            <a:chOff x="3895192" y="1090114"/>
            <a:chExt cx="1411135" cy="3646888"/>
          </a:xfrm>
        </p:grpSpPr>
        <p:sp>
          <p:nvSpPr>
            <p:cNvPr id="1958" name="Google Shape;1958;p33"/>
            <p:cNvSpPr/>
            <p:nvPr/>
          </p:nvSpPr>
          <p:spPr>
            <a:xfrm>
              <a:off x="3995800" y="2304219"/>
              <a:ext cx="1202100" cy="1538700"/>
            </a:xfrm>
            <a:prstGeom prst="roundRect">
              <a:avLst>
                <a:gd fmla="val 554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3"/>
            <p:cNvSpPr/>
            <p:nvPr/>
          </p:nvSpPr>
          <p:spPr>
            <a:xfrm>
              <a:off x="4199373" y="1579236"/>
              <a:ext cx="758084" cy="333425"/>
            </a:xfrm>
            <a:custGeom>
              <a:rect b="b" l="l" r="r" t="t"/>
              <a:pathLst>
                <a:path extrusionOk="0" h="1619" w="3681">
                  <a:moveTo>
                    <a:pt x="1051" y="0"/>
                  </a:moveTo>
                  <a:cubicBezTo>
                    <a:pt x="1008" y="0"/>
                    <a:pt x="971" y="25"/>
                    <a:pt x="955" y="65"/>
                  </a:cubicBezTo>
                  <a:lnTo>
                    <a:pt x="700" y="674"/>
                  </a:lnTo>
                  <a:cubicBezTo>
                    <a:pt x="688" y="704"/>
                    <a:pt x="658" y="724"/>
                    <a:pt x="625" y="724"/>
                  </a:cubicBezTo>
                  <a:lnTo>
                    <a:pt x="0" y="724"/>
                  </a:lnTo>
                  <a:lnTo>
                    <a:pt x="0" y="831"/>
                  </a:lnTo>
                  <a:lnTo>
                    <a:pt x="625" y="831"/>
                  </a:lnTo>
                  <a:cubicBezTo>
                    <a:pt x="701" y="831"/>
                    <a:pt x="770" y="786"/>
                    <a:pt x="800" y="715"/>
                  </a:cubicBezTo>
                  <a:lnTo>
                    <a:pt x="1050" y="107"/>
                  </a:lnTo>
                  <a:lnTo>
                    <a:pt x="1536" y="1547"/>
                  </a:lnTo>
                  <a:cubicBezTo>
                    <a:pt x="1550" y="1589"/>
                    <a:pt x="1588" y="1617"/>
                    <a:pt x="1633" y="1619"/>
                  </a:cubicBezTo>
                  <a:lnTo>
                    <a:pt x="1635" y="1619"/>
                  </a:lnTo>
                  <a:cubicBezTo>
                    <a:pt x="1679" y="1619"/>
                    <a:pt x="1717" y="1591"/>
                    <a:pt x="1733" y="1549"/>
                  </a:cubicBezTo>
                  <a:lnTo>
                    <a:pt x="2151" y="474"/>
                  </a:lnTo>
                  <a:lnTo>
                    <a:pt x="2428" y="1063"/>
                  </a:lnTo>
                  <a:cubicBezTo>
                    <a:pt x="2446" y="1101"/>
                    <a:pt x="2483" y="1124"/>
                    <a:pt x="2523" y="1124"/>
                  </a:cubicBezTo>
                  <a:cubicBezTo>
                    <a:pt x="2526" y="1124"/>
                    <a:pt x="2530" y="1124"/>
                    <a:pt x="2533" y="1124"/>
                  </a:cubicBezTo>
                  <a:cubicBezTo>
                    <a:pt x="2578" y="1120"/>
                    <a:pt x="2614" y="1088"/>
                    <a:pt x="2624" y="1044"/>
                  </a:cubicBezTo>
                  <a:lnTo>
                    <a:pt x="2824" y="207"/>
                  </a:lnTo>
                  <a:lnTo>
                    <a:pt x="2991" y="757"/>
                  </a:lnTo>
                  <a:cubicBezTo>
                    <a:pt x="3006" y="802"/>
                    <a:pt x="3046" y="832"/>
                    <a:pt x="3093" y="832"/>
                  </a:cubicBezTo>
                  <a:lnTo>
                    <a:pt x="3681" y="832"/>
                  </a:lnTo>
                  <a:lnTo>
                    <a:pt x="3681" y="725"/>
                  </a:lnTo>
                  <a:lnTo>
                    <a:pt x="3095" y="726"/>
                  </a:lnTo>
                  <a:lnTo>
                    <a:pt x="2929" y="174"/>
                  </a:lnTo>
                  <a:cubicBezTo>
                    <a:pt x="2916" y="130"/>
                    <a:pt x="2876" y="101"/>
                    <a:pt x="2829" y="101"/>
                  </a:cubicBezTo>
                  <a:lnTo>
                    <a:pt x="2826" y="101"/>
                  </a:lnTo>
                  <a:cubicBezTo>
                    <a:pt x="2778" y="102"/>
                    <a:pt x="2740" y="135"/>
                    <a:pt x="2727" y="181"/>
                  </a:cubicBezTo>
                  <a:lnTo>
                    <a:pt x="2527" y="1018"/>
                  </a:lnTo>
                  <a:lnTo>
                    <a:pt x="2249" y="429"/>
                  </a:lnTo>
                  <a:cubicBezTo>
                    <a:pt x="2231" y="392"/>
                    <a:pt x="2195" y="369"/>
                    <a:pt x="2154" y="369"/>
                  </a:cubicBezTo>
                  <a:cubicBezTo>
                    <a:pt x="2153" y="369"/>
                    <a:pt x="2152" y="369"/>
                    <a:pt x="2151" y="369"/>
                  </a:cubicBezTo>
                  <a:cubicBezTo>
                    <a:pt x="2108" y="371"/>
                    <a:pt x="2071" y="396"/>
                    <a:pt x="2056" y="435"/>
                  </a:cubicBezTo>
                  <a:lnTo>
                    <a:pt x="1638" y="1513"/>
                  </a:lnTo>
                  <a:lnTo>
                    <a:pt x="1152" y="72"/>
                  </a:lnTo>
                  <a:cubicBezTo>
                    <a:pt x="1138" y="30"/>
                    <a:pt x="1099" y="2"/>
                    <a:pt x="1056" y="0"/>
                  </a:cubicBezTo>
                  <a:cubicBezTo>
                    <a:pt x="1055" y="0"/>
                    <a:pt x="1053" y="0"/>
                    <a:pt x="10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3"/>
            <p:cNvSpPr/>
            <p:nvPr/>
          </p:nvSpPr>
          <p:spPr>
            <a:xfrm>
              <a:off x="4998853" y="1170227"/>
              <a:ext cx="306858" cy="732958"/>
            </a:xfrm>
            <a:custGeom>
              <a:rect b="b" l="l" r="r" t="t"/>
              <a:pathLst>
                <a:path extrusionOk="0" h="3559" w="1490">
                  <a:moveTo>
                    <a:pt x="0" y="0"/>
                  </a:moveTo>
                  <a:lnTo>
                    <a:pt x="0" y="272"/>
                  </a:lnTo>
                  <a:lnTo>
                    <a:pt x="872" y="272"/>
                  </a:lnTo>
                  <a:cubicBezTo>
                    <a:pt x="1062" y="272"/>
                    <a:pt x="1218" y="428"/>
                    <a:pt x="1218" y="619"/>
                  </a:cubicBezTo>
                  <a:lnTo>
                    <a:pt x="1218" y="2919"/>
                  </a:lnTo>
                  <a:cubicBezTo>
                    <a:pt x="1218" y="3111"/>
                    <a:pt x="1185" y="3294"/>
                    <a:pt x="1121" y="3463"/>
                  </a:cubicBezTo>
                  <a:lnTo>
                    <a:pt x="1375" y="3559"/>
                  </a:lnTo>
                  <a:cubicBezTo>
                    <a:pt x="1451" y="3357"/>
                    <a:pt x="1489" y="3142"/>
                    <a:pt x="1489" y="2917"/>
                  </a:cubicBezTo>
                  <a:lnTo>
                    <a:pt x="1489" y="618"/>
                  </a:lnTo>
                  <a:cubicBezTo>
                    <a:pt x="1489" y="277"/>
                    <a:pt x="1212" y="0"/>
                    <a:pt x="872" y="0"/>
                  </a:cubicBez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3"/>
            <p:cNvSpPr/>
            <p:nvPr/>
          </p:nvSpPr>
          <p:spPr>
            <a:xfrm>
              <a:off x="4998853" y="1207297"/>
              <a:ext cx="269788" cy="682708"/>
            </a:xfrm>
            <a:custGeom>
              <a:rect b="b" l="l" r="r" t="t"/>
              <a:pathLst>
                <a:path extrusionOk="0" h="3315" w="1310">
                  <a:moveTo>
                    <a:pt x="872" y="0"/>
                  </a:moveTo>
                  <a:lnTo>
                    <a:pt x="872" y="2"/>
                  </a:lnTo>
                  <a:lnTo>
                    <a:pt x="0" y="2"/>
                  </a:lnTo>
                  <a:lnTo>
                    <a:pt x="0" y="92"/>
                  </a:lnTo>
                  <a:lnTo>
                    <a:pt x="872" y="92"/>
                  </a:lnTo>
                  <a:cubicBezTo>
                    <a:pt x="1064" y="92"/>
                    <a:pt x="1218" y="249"/>
                    <a:pt x="1218" y="439"/>
                  </a:cubicBezTo>
                  <a:lnTo>
                    <a:pt x="1218" y="2739"/>
                  </a:lnTo>
                  <a:cubicBezTo>
                    <a:pt x="1218" y="2930"/>
                    <a:pt x="1185" y="3113"/>
                    <a:pt x="1121" y="3283"/>
                  </a:cubicBezTo>
                  <a:lnTo>
                    <a:pt x="1207" y="3314"/>
                  </a:lnTo>
                  <a:cubicBezTo>
                    <a:pt x="1256" y="3123"/>
                    <a:pt x="1309" y="2863"/>
                    <a:pt x="1309" y="2737"/>
                  </a:cubicBezTo>
                  <a:lnTo>
                    <a:pt x="1309" y="438"/>
                  </a:lnTo>
                  <a:cubicBezTo>
                    <a:pt x="1309" y="197"/>
                    <a:pt x="1113" y="0"/>
                    <a:pt x="872" y="0"/>
                  </a:cubicBez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4861282" y="1090114"/>
              <a:ext cx="216654" cy="219331"/>
            </a:xfrm>
            <a:custGeom>
              <a:rect b="b" l="l" r="r" t="t"/>
              <a:pathLst>
                <a:path extrusionOk="0" h="1065" w="1052">
                  <a:moveTo>
                    <a:pt x="0" y="0"/>
                  </a:moveTo>
                  <a:lnTo>
                    <a:pt x="0" y="1065"/>
                  </a:lnTo>
                  <a:lnTo>
                    <a:pt x="499" y="1065"/>
                  </a:lnTo>
                  <a:cubicBezTo>
                    <a:pt x="745" y="1065"/>
                    <a:pt x="1051" y="827"/>
                    <a:pt x="1051" y="533"/>
                  </a:cubicBezTo>
                  <a:cubicBezTo>
                    <a:pt x="1051" y="239"/>
                    <a:pt x="745" y="0"/>
                    <a:pt x="499" y="0"/>
                  </a:cubicBez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4861282" y="1206061"/>
              <a:ext cx="216242" cy="103384"/>
            </a:xfrm>
            <a:custGeom>
              <a:rect b="b" l="l" r="r" t="t"/>
              <a:pathLst>
                <a:path extrusionOk="0" h="502" w="1050">
                  <a:moveTo>
                    <a:pt x="1049" y="0"/>
                  </a:moveTo>
                  <a:lnTo>
                    <a:pt x="1049" y="0"/>
                  </a:lnTo>
                  <a:cubicBezTo>
                    <a:pt x="949" y="185"/>
                    <a:pt x="735" y="316"/>
                    <a:pt x="553" y="316"/>
                  </a:cubicBezTo>
                  <a:lnTo>
                    <a:pt x="366" y="316"/>
                  </a:lnTo>
                  <a:cubicBezTo>
                    <a:pt x="278" y="430"/>
                    <a:pt x="146" y="502"/>
                    <a:pt x="0" y="502"/>
                  </a:cubicBezTo>
                  <a:lnTo>
                    <a:pt x="499" y="502"/>
                  </a:lnTo>
                  <a:cubicBezTo>
                    <a:pt x="737" y="502"/>
                    <a:pt x="1028" y="280"/>
                    <a:pt x="1049" y="0"/>
                  </a:cubicBez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761810" y="1090114"/>
              <a:ext cx="198943" cy="219331"/>
            </a:xfrm>
            <a:custGeom>
              <a:rect b="b" l="l" r="r" t="t"/>
              <a:pathLst>
                <a:path extrusionOk="0" h="1065" w="966">
                  <a:moveTo>
                    <a:pt x="482" y="0"/>
                  </a:moveTo>
                  <a:cubicBezTo>
                    <a:pt x="216" y="0"/>
                    <a:pt x="0" y="239"/>
                    <a:pt x="0" y="533"/>
                  </a:cubicBezTo>
                  <a:cubicBezTo>
                    <a:pt x="0" y="826"/>
                    <a:pt x="216" y="1065"/>
                    <a:pt x="482" y="1065"/>
                  </a:cubicBezTo>
                  <a:cubicBezTo>
                    <a:pt x="749" y="1065"/>
                    <a:pt x="965" y="826"/>
                    <a:pt x="965" y="533"/>
                  </a:cubicBezTo>
                  <a:cubicBezTo>
                    <a:pt x="965" y="239"/>
                    <a:pt x="749" y="0"/>
                    <a:pt x="482" y="0"/>
                  </a:cubicBezTo>
                  <a:close/>
                </a:path>
              </a:pathLst>
            </a:custGeom>
            <a:solidFill>
              <a:srgbClr val="998F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4780551" y="1142836"/>
              <a:ext cx="103384" cy="113888"/>
            </a:xfrm>
            <a:custGeom>
              <a:rect b="b" l="l" r="r" t="t"/>
              <a:pathLst>
                <a:path extrusionOk="0" h="553" w="502">
                  <a:moveTo>
                    <a:pt x="251" y="0"/>
                  </a:moveTo>
                  <a:cubicBezTo>
                    <a:pt x="113" y="0"/>
                    <a:pt x="0" y="123"/>
                    <a:pt x="0" y="277"/>
                  </a:cubicBezTo>
                  <a:cubicBezTo>
                    <a:pt x="0" y="429"/>
                    <a:pt x="113" y="553"/>
                    <a:pt x="251" y="553"/>
                  </a:cubicBezTo>
                  <a:cubicBezTo>
                    <a:pt x="389" y="553"/>
                    <a:pt x="502" y="429"/>
                    <a:pt x="502" y="277"/>
                  </a:cubicBezTo>
                  <a:cubicBezTo>
                    <a:pt x="502" y="124"/>
                    <a:pt x="389" y="0"/>
                    <a:pt x="251" y="0"/>
                  </a:cubicBez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3895809" y="1170227"/>
              <a:ext cx="306652" cy="732958"/>
            </a:xfrm>
            <a:custGeom>
              <a:rect b="b" l="l" r="r" t="t"/>
              <a:pathLst>
                <a:path extrusionOk="0" h="3559" w="1489">
                  <a:moveTo>
                    <a:pt x="618" y="0"/>
                  </a:moveTo>
                  <a:cubicBezTo>
                    <a:pt x="278" y="0"/>
                    <a:pt x="0" y="277"/>
                    <a:pt x="0" y="618"/>
                  </a:cubicBezTo>
                  <a:lnTo>
                    <a:pt x="0" y="2917"/>
                  </a:lnTo>
                  <a:cubicBezTo>
                    <a:pt x="0" y="3142"/>
                    <a:pt x="39" y="3357"/>
                    <a:pt x="116" y="3559"/>
                  </a:cubicBezTo>
                  <a:lnTo>
                    <a:pt x="368" y="3463"/>
                  </a:lnTo>
                  <a:cubicBezTo>
                    <a:pt x="305" y="3294"/>
                    <a:pt x="271" y="3111"/>
                    <a:pt x="271" y="2919"/>
                  </a:cubicBezTo>
                  <a:lnTo>
                    <a:pt x="271" y="619"/>
                  </a:lnTo>
                  <a:cubicBezTo>
                    <a:pt x="271" y="428"/>
                    <a:pt x="428" y="272"/>
                    <a:pt x="618" y="272"/>
                  </a:cubicBezTo>
                  <a:lnTo>
                    <a:pt x="1489" y="272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3933291" y="1207297"/>
              <a:ext cx="269582" cy="682708"/>
            </a:xfrm>
            <a:custGeom>
              <a:rect b="b" l="l" r="r" t="t"/>
              <a:pathLst>
                <a:path extrusionOk="0" h="3315" w="1309">
                  <a:moveTo>
                    <a:pt x="437" y="0"/>
                  </a:moveTo>
                  <a:cubicBezTo>
                    <a:pt x="197" y="0"/>
                    <a:pt x="0" y="197"/>
                    <a:pt x="0" y="438"/>
                  </a:cubicBezTo>
                  <a:lnTo>
                    <a:pt x="0" y="2737"/>
                  </a:lnTo>
                  <a:cubicBezTo>
                    <a:pt x="0" y="2863"/>
                    <a:pt x="53" y="3123"/>
                    <a:pt x="102" y="3314"/>
                  </a:cubicBezTo>
                  <a:lnTo>
                    <a:pt x="188" y="3283"/>
                  </a:lnTo>
                  <a:cubicBezTo>
                    <a:pt x="124" y="3113"/>
                    <a:pt x="91" y="2930"/>
                    <a:pt x="91" y="2739"/>
                  </a:cubicBezTo>
                  <a:lnTo>
                    <a:pt x="91" y="439"/>
                  </a:lnTo>
                  <a:cubicBezTo>
                    <a:pt x="91" y="249"/>
                    <a:pt x="246" y="92"/>
                    <a:pt x="437" y="92"/>
                  </a:cubicBezTo>
                  <a:lnTo>
                    <a:pt x="1309" y="92"/>
                  </a:lnTo>
                  <a:lnTo>
                    <a:pt x="1309" y="2"/>
                  </a:lnTo>
                  <a:lnTo>
                    <a:pt x="437" y="2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3895192" y="1882182"/>
              <a:ext cx="1411135" cy="2548775"/>
            </a:xfrm>
            <a:custGeom>
              <a:rect b="b" l="l" r="r" t="t"/>
              <a:pathLst>
                <a:path extrusionOk="0" h="12376" w="6852">
                  <a:moveTo>
                    <a:pt x="415" y="1"/>
                  </a:moveTo>
                  <a:cubicBezTo>
                    <a:pt x="393" y="1"/>
                    <a:pt x="371" y="5"/>
                    <a:pt x="350" y="13"/>
                  </a:cubicBezTo>
                  <a:lnTo>
                    <a:pt x="148" y="90"/>
                  </a:lnTo>
                  <a:cubicBezTo>
                    <a:pt x="49" y="127"/>
                    <a:pt x="1" y="240"/>
                    <a:pt x="42" y="338"/>
                  </a:cubicBezTo>
                  <a:cubicBezTo>
                    <a:pt x="767" y="2055"/>
                    <a:pt x="2162" y="2886"/>
                    <a:pt x="2885" y="3215"/>
                  </a:cubicBezTo>
                  <a:cubicBezTo>
                    <a:pt x="3035" y="3285"/>
                    <a:pt x="3131" y="3434"/>
                    <a:pt x="3131" y="3599"/>
                  </a:cubicBezTo>
                  <a:lnTo>
                    <a:pt x="3131" y="12375"/>
                  </a:lnTo>
                  <a:lnTo>
                    <a:pt x="3719" y="12375"/>
                  </a:lnTo>
                  <a:lnTo>
                    <a:pt x="3719" y="3599"/>
                  </a:lnTo>
                  <a:cubicBezTo>
                    <a:pt x="3719" y="3434"/>
                    <a:pt x="3814" y="3285"/>
                    <a:pt x="3965" y="3215"/>
                  </a:cubicBezTo>
                  <a:cubicBezTo>
                    <a:pt x="4687" y="2886"/>
                    <a:pt x="6083" y="2055"/>
                    <a:pt x="6807" y="338"/>
                  </a:cubicBezTo>
                  <a:cubicBezTo>
                    <a:pt x="6851" y="241"/>
                    <a:pt x="6802" y="129"/>
                    <a:pt x="6704" y="90"/>
                  </a:cubicBezTo>
                  <a:lnTo>
                    <a:pt x="6502" y="13"/>
                  </a:lnTo>
                  <a:cubicBezTo>
                    <a:pt x="6481" y="5"/>
                    <a:pt x="6458" y="1"/>
                    <a:pt x="6436" y="1"/>
                  </a:cubicBezTo>
                  <a:cubicBezTo>
                    <a:pt x="6363" y="1"/>
                    <a:pt x="6294" y="44"/>
                    <a:pt x="6264" y="115"/>
                  </a:cubicBezTo>
                  <a:cubicBezTo>
                    <a:pt x="5594" y="1692"/>
                    <a:pt x="4254" y="2441"/>
                    <a:pt x="3650" y="2709"/>
                  </a:cubicBezTo>
                  <a:cubicBezTo>
                    <a:pt x="3579" y="2741"/>
                    <a:pt x="3504" y="2757"/>
                    <a:pt x="3428" y="2757"/>
                  </a:cubicBezTo>
                  <a:cubicBezTo>
                    <a:pt x="3352" y="2757"/>
                    <a:pt x="3275" y="2740"/>
                    <a:pt x="3203" y="2709"/>
                  </a:cubicBezTo>
                  <a:cubicBezTo>
                    <a:pt x="2597" y="2441"/>
                    <a:pt x="1258" y="1692"/>
                    <a:pt x="588" y="115"/>
                  </a:cubicBezTo>
                  <a:cubicBezTo>
                    <a:pt x="558" y="44"/>
                    <a:pt x="488" y="1"/>
                    <a:pt x="4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293902" y="4123698"/>
              <a:ext cx="613510" cy="613304"/>
            </a:xfrm>
            <a:custGeom>
              <a:rect b="b" l="l" r="r" t="t"/>
              <a:pathLst>
                <a:path extrusionOk="0" h="2978" w="2979">
                  <a:moveTo>
                    <a:pt x="1490" y="0"/>
                  </a:moveTo>
                  <a:cubicBezTo>
                    <a:pt x="668" y="0"/>
                    <a:pt x="1" y="667"/>
                    <a:pt x="1" y="1489"/>
                  </a:cubicBezTo>
                  <a:cubicBezTo>
                    <a:pt x="1" y="2312"/>
                    <a:pt x="668" y="2978"/>
                    <a:pt x="1490" y="2978"/>
                  </a:cubicBezTo>
                  <a:cubicBezTo>
                    <a:pt x="2312" y="2978"/>
                    <a:pt x="2978" y="2312"/>
                    <a:pt x="2978" y="1489"/>
                  </a:cubicBezTo>
                  <a:cubicBezTo>
                    <a:pt x="2978" y="667"/>
                    <a:pt x="2312" y="0"/>
                    <a:pt x="149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4318821" y="4148617"/>
              <a:ext cx="563877" cy="563877"/>
            </a:xfrm>
            <a:custGeom>
              <a:rect b="b" l="l" r="r" t="t"/>
              <a:pathLst>
                <a:path extrusionOk="0" h="2738" w="2738">
                  <a:moveTo>
                    <a:pt x="1369" y="0"/>
                  </a:moveTo>
                  <a:cubicBezTo>
                    <a:pt x="1002" y="0"/>
                    <a:pt x="668" y="144"/>
                    <a:pt x="422" y="380"/>
                  </a:cubicBezTo>
                  <a:cubicBezTo>
                    <a:pt x="163" y="629"/>
                    <a:pt x="1" y="979"/>
                    <a:pt x="1" y="1368"/>
                  </a:cubicBezTo>
                  <a:cubicBezTo>
                    <a:pt x="1" y="2124"/>
                    <a:pt x="613" y="2737"/>
                    <a:pt x="1369" y="2737"/>
                  </a:cubicBezTo>
                  <a:cubicBezTo>
                    <a:pt x="1742" y="2737"/>
                    <a:pt x="2080" y="2589"/>
                    <a:pt x="2327" y="2345"/>
                  </a:cubicBezTo>
                  <a:cubicBezTo>
                    <a:pt x="2580" y="2097"/>
                    <a:pt x="2738" y="1751"/>
                    <a:pt x="2738" y="1368"/>
                  </a:cubicBezTo>
                  <a:cubicBezTo>
                    <a:pt x="2738" y="988"/>
                    <a:pt x="2583" y="645"/>
                    <a:pt x="2332" y="396"/>
                  </a:cubicBezTo>
                  <a:lnTo>
                    <a:pt x="2328" y="393"/>
                  </a:lnTo>
                  <a:cubicBezTo>
                    <a:pt x="2082" y="149"/>
                    <a:pt x="1742" y="0"/>
                    <a:pt x="1369" y="0"/>
                  </a:cubicBez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3"/>
            <p:cNvSpPr/>
            <p:nvPr/>
          </p:nvSpPr>
          <p:spPr>
            <a:xfrm>
              <a:off x="4444654" y="4274244"/>
              <a:ext cx="312007" cy="312213"/>
            </a:xfrm>
            <a:custGeom>
              <a:rect b="b" l="l" r="r" t="t"/>
              <a:pathLst>
                <a:path extrusionOk="0" h="1516" w="1515">
                  <a:moveTo>
                    <a:pt x="758" y="1"/>
                  </a:moveTo>
                  <a:cubicBezTo>
                    <a:pt x="340" y="1"/>
                    <a:pt x="0" y="341"/>
                    <a:pt x="0" y="758"/>
                  </a:cubicBezTo>
                  <a:cubicBezTo>
                    <a:pt x="0" y="1176"/>
                    <a:pt x="340" y="1515"/>
                    <a:pt x="758" y="1515"/>
                  </a:cubicBezTo>
                  <a:cubicBezTo>
                    <a:pt x="1176" y="1515"/>
                    <a:pt x="1515" y="1176"/>
                    <a:pt x="1515" y="758"/>
                  </a:cubicBezTo>
                  <a:cubicBezTo>
                    <a:pt x="1515" y="341"/>
                    <a:pt x="1176" y="1"/>
                    <a:pt x="758" y="1"/>
                  </a:cubicBezTo>
                  <a:close/>
                </a:path>
              </a:pathLst>
            </a:custGeom>
            <a:solidFill>
              <a:srgbClr val="998F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3"/>
            <p:cNvSpPr/>
            <p:nvPr/>
          </p:nvSpPr>
          <p:spPr>
            <a:xfrm>
              <a:off x="4406142" y="4148617"/>
              <a:ext cx="392325" cy="277614"/>
            </a:xfrm>
            <a:custGeom>
              <a:rect b="b" l="l" r="r" t="t"/>
              <a:pathLst>
                <a:path extrusionOk="0" h="1348" w="1905">
                  <a:moveTo>
                    <a:pt x="947" y="0"/>
                  </a:moveTo>
                  <a:cubicBezTo>
                    <a:pt x="579" y="0"/>
                    <a:pt x="245" y="144"/>
                    <a:pt x="0" y="380"/>
                  </a:cubicBezTo>
                  <a:lnTo>
                    <a:pt x="967" y="1348"/>
                  </a:lnTo>
                  <a:lnTo>
                    <a:pt x="1904" y="393"/>
                  </a:lnTo>
                  <a:cubicBezTo>
                    <a:pt x="1658" y="149"/>
                    <a:pt x="1318" y="0"/>
                    <a:pt x="947" y="0"/>
                  </a:cubicBezTo>
                  <a:close/>
                </a:path>
              </a:pathLst>
            </a:custGeom>
            <a:solidFill>
              <a:srgbClr val="998F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3"/>
            <p:cNvSpPr/>
            <p:nvPr/>
          </p:nvSpPr>
          <p:spPr>
            <a:xfrm>
              <a:off x="4318821" y="4426438"/>
              <a:ext cx="286264" cy="286058"/>
            </a:xfrm>
            <a:custGeom>
              <a:rect b="b" l="l" r="r" t="t"/>
              <a:pathLst>
                <a:path extrusionOk="0" h="1389" w="1390">
                  <a:moveTo>
                    <a:pt x="1389" y="1"/>
                  </a:moveTo>
                  <a:lnTo>
                    <a:pt x="1389" y="1"/>
                  </a:lnTo>
                  <a:lnTo>
                    <a:pt x="1389" y="1"/>
                  </a:lnTo>
                  <a:cubicBezTo>
                    <a:pt x="1389" y="1"/>
                    <a:pt x="1389" y="1"/>
                    <a:pt x="1389" y="1"/>
                  </a:cubicBezTo>
                  <a:close/>
                  <a:moveTo>
                    <a:pt x="1389" y="1"/>
                  </a:moveTo>
                  <a:cubicBezTo>
                    <a:pt x="1380" y="1"/>
                    <a:pt x="608" y="8"/>
                    <a:pt x="1" y="13"/>
                  </a:cubicBezTo>
                  <a:lnTo>
                    <a:pt x="1" y="19"/>
                  </a:lnTo>
                  <a:cubicBezTo>
                    <a:pt x="1" y="775"/>
                    <a:pt x="613" y="1388"/>
                    <a:pt x="1369" y="1388"/>
                  </a:cubicBezTo>
                  <a:lnTo>
                    <a:pt x="1389" y="1388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998F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3"/>
            <p:cNvSpPr/>
            <p:nvPr/>
          </p:nvSpPr>
          <p:spPr>
            <a:xfrm>
              <a:off x="4597878" y="4229966"/>
              <a:ext cx="284822" cy="401799"/>
            </a:xfrm>
            <a:custGeom>
              <a:rect b="b" l="l" r="r" t="t"/>
              <a:pathLst>
                <a:path extrusionOk="0" h="1951" w="1383">
                  <a:moveTo>
                    <a:pt x="977" y="1"/>
                  </a:moveTo>
                  <a:lnTo>
                    <a:pt x="379" y="600"/>
                  </a:lnTo>
                  <a:lnTo>
                    <a:pt x="0" y="978"/>
                  </a:lnTo>
                  <a:lnTo>
                    <a:pt x="374" y="1352"/>
                  </a:lnTo>
                  <a:lnTo>
                    <a:pt x="972" y="1950"/>
                  </a:lnTo>
                  <a:cubicBezTo>
                    <a:pt x="1225" y="1702"/>
                    <a:pt x="1383" y="1356"/>
                    <a:pt x="1383" y="973"/>
                  </a:cubicBezTo>
                  <a:cubicBezTo>
                    <a:pt x="1383" y="593"/>
                    <a:pt x="1228" y="250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3"/>
            <p:cNvSpPr/>
            <p:nvPr/>
          </p:nvSpPr>
          <p:spPr>
            <a:xfrm>
              <a:off x="4493051" y="4322847"/>
              <a:ext cx="215213" cy="215007"/>
            </a:xfrm>
            <a:custGeom>
              <a:rect b="b" l="l" r="r" t="t"/>
              <a:pathLst>
                <a:path extrusionOk="0" h="1044" w="1045">
                  <a:moveTo>
                    <a:pt x="523" y="0"/>
                  </a:moveTo>
                  <a:cubicBezTo>
                    <a:pt x="235" y="0"/>
                    <a:pt x="1" y="234"/>
                    <a:pt x="1" y="522"/>
                  </a:cubicBezTo>
                  <a:cubicBezTo>
                    <a:pt x="1" y="811"/>
                    <a:pt x="235" y="1044"/>
                    <a:pt x="523" y="1044"/>
                  </a:cubicBezTo>
                  <a:cubicBezTo>
                    <a:pt x="811" y="1044"/>
                    <a:pt x="1044" y="811"/>
                    <a:pt x="1044" y="522"/>
                  </a:cubicBezTo>
                  <a:cubicBezTo>
                    <a:pt x="1044" y="234"/>
                    <a:pt x="811" y="0"/>
                    <a:pt x="523" y="0"/>
                  </a:cubicBez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3"/>
            <p:cNvSpPr/>
            <p:nvPr/>
          </p:nvSpPr>
          <p:spPr>
            <a:xfrm>
              <a:off x="4518795" y="4348591"/>
              <a:ext cx="189469" cy="189263"/>
            </a:xfrm>
            <a:custGeom>
              <a:rect b="b" l="l" r="r" t="t"/>
              <a:pathLst>
                <a:path extrusionOk="0" h="919" w="920">
                  <a:moveTo>
                    <a:pt x="735" y="0"/>
                  </a:moveTo>
                  <a:lnTo>
                    <a:pt x="735" y="0"/>
                  </a:lnTo>
                  <a:cubicBezTo>
                    <a:pt x="812" y="90"/>
                    <a:pt x="860" y="208"/>
                    <a:pt x="860" y="338"/>
                  </a:cubicBezTo>
                  <a:cubicBezTo>
                    <a:pt x="860" y="625"/>
                    <a:pt x="626" y="859"/>
                    <a:pt x="337" y="859"/>
                  </a:cubicBezTo>
                  <a:cubicBezTo>
                    <a:pt x="208" y="859"/>
                    <a:pt x="91" y="811"/>
                    <a:pt x="1" y="735"/>
                  </a:cubicBezTo>
                  <a:lnTo>
                    <a:pt x="1" y="735"/>
                  </a:lnTo>
                  <a:cubicBezTo>
                    <a:pt x="96" y="847"/>
                    <a:pt x="238" y="919"/>
                    <a:pt x="398" y="919"/>
                  </a:cubicBezTo>
                  <a:cubicBezTo>
                    <a:pt x="686" y="919"/>
                    <a:pt x="919" y="686"/>
                    <a:pt x="919" y="397"/>
                  </a:cubicBezTo>
                  <a:cubicBezTo>
                    <a:pt x="919" y="237"/>
                    <a:pt x="848" y="95"/>
                    <a:pt x="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3"/>
            <p:cNvSpPr/>
            <p:nvPr/>
          </p:nvSpPr>
          <p:spPr>
            <a:xfrm>
              <a:off x="3987525" y="2303950"/>
              <a:ext cx="91850" cy="1538694"/>
            </a:xfrm>
            <a:custGeom>
              <a:rect b="b" l="l" r="r" t="t"/>
              <a:pathLst>
                <a:path extrusionOk="0" h="7578" w="446">
                  <a:moveTo>
                    <a:pt x="317" y="0"/>
                  </a:moveTo>
                  <a:cubicBezTo>
                    <a:pt x="141" y="0"/>
                    <a:pt x="1" y="142"/>
                    <a:pt x="1" y="316"/>
                  </a:cubicBezTo>
                  <a:lnTo>
                    <a:pt x="1" y="7263"/>
                  </a:lnTo>
                  <a:cubicBezTo>
                    <a:pt x="1" y="7438"/>
                    <a:pt x="143" y="7578"/>
                    <a:pt x="317" y="7578"/>
                  </a:cubicBezTo>
                  <a:lnTo>
                    <a:pt x="446" y="7578"/>
                  </a:lnTo>
                  <a:cubicBezTo>
                    <a:pt x="272" y="7578"/>
                    <a:pt x="129" y="7437"/>
                    <a:pt x="129" y="7263"/>
                  </a:cubicBezTo>
                  <a:lnTo>
                    <a:pt x="129" y="316"/>
                  </a:lnTo>
                  <a:cubicBezTo>
                    <a:pt x="129" y="141"/>
                    <a:pt x="272" y="0"/>
                    <a:pt x="446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3"/>
            <p:cNvSpPr/>
            <p:nvPr/>
          </p:nvSpPr>
          <p:spPr>
            <a:xfrm>
              <a:off x="5081369" y="2303550"/>
              <a:ext cx="115950" cy="1538708"/>
            </a:xfrm>
            <a:custGeom>
              <a:rect b="b" l="l" r="r" t="t"/>
              <a:pathLst>
                <a:path extrusionOk="0" h="7579" w="563">
                  <a:moveTo>
                    <a:pt x="1" y="1"/>
                  </a:moveTo>
                  <a:cubicBezTo>
                    <a:pt x="176" y="1"/>
                    <a:pt x="317" y="143"/>
                    <a:pt x="317" y="317"/>
                  </a:cubicBezTo>
                  <a:lnTo>
                    <a:pt x="317" y="7263"/>
                  </a:lnTo>
                  <a:cubicBezTo>
                    <a:pt x="317" y="7439"/>
                    <a:pt x="175" y="7579"/>
                    <a:pt x="1" y="7579"/>
                  </a:cubicBezTo>
                  <a:lnTo>
                    <a:pt x="246" y="7579"/>
                  </a:lnTo>
                  <a:cubicBezTo>
                    <a:pt x="421" y="7579"/>
                    <a:pt x="563" y="7437"/>
                    <a:pt x="563" y="7263"/>
                  </a:cubicBezTo>
                  <a:lnTo>
                    <a:pt x="563" y="317"/>
                  </a:lnTo>
                  <a:cubicBezTo>
                    <a:pt x="563" y="143"/>
                    <a:pt x="421" y="1"/>
                    <a:pt x="246" y="1"/>
                  </a:cubicBez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3"/>
            <p:cNvSpPr/>
            <p:nvPr/>
          </p:nvSpPr>
          <p:spPr>
            <a:xfrm>
              <a:off x="4113288" y="3741874"/>
              <a:ext cx="975150" cy="45926"/>
            </a:xfrm>
            <a:custGeom>
              <a:rect b="b" l="l" r="r" t="t"/>
              <a:pathLst>
                <a:path extrusionOk="0" h="223" w="4735">
                  <a:moveTo>
                    <a:pt x="1" y="0"/>
                  </a:moveTo>
                  <a:lnTo>
                    <a:pt x="1" y="222"/>
                  </a:lnTo>
                  <a:lnTo>
                    <a:pt x="4734" y="222"/>
                  </a:lnTo>
                  <a:lnTo>
                    <a:pt x="4734" y="0"/>
                  </a:lnTo>
                  <a:close/>
                </a:path>
              </a:pathLst>
            </a:custGeom>
            <a:solidFill>
              <a:srgbClr val="183C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>
              <a:off x="4113082" y="2410021"/>
              <a:ext cx="975150" cy="1332052"/>
            </a:xfrm>
            <a:custGeom>
              <a:rect b="b" l="l" r="r" t="t"/>
              <a:pathLst>
                <a:path extrusionOk="0" h="6468" w="4735">
                  <a:moveTo>
                    <a:pt x="1" y="1"/>
                  </a:moveTo>
                  <a:lnTo>
                    <a:pt x="1" y="6467"/>
                  </a:lnTo>
                  <a:lnTo>
                    <a:pt x="4734" y="6467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>
              <a:off x="4875286" y="2566334"/>
              <a:ext cx="103590" cy="103590"/>
            </a:xfrm>
            <a:custGeom>
              <a:rect b="b" l="l" r="r" t="t"/>
              <a:pathLst>
                <a:path extrusionOk="0" h="503" w="503">
                  <a:moveTo>
                    <a:pt x="171" y="1"/>
                  </a:moveTo>
                  <a:lnTo>
                    <a:pt x="171" y="172"/>
                  </a:lnTo>
                  <a:lnTo>
                    <a:pt x="1" y="172"/>
                  </a:lnTo>
                  <a:lnTo>
                    <a:pt x="1" y="332"/>
                  </a:lnTo>
                  <a:lnTo>
                    <a:pt x="171" y="332"/>
                  </a:lnTo>
                  <a:lnTo>
                    <a:pt x="171" y="502"/>
                  </a:lnTo>
                  <a:lnTo>
                    <a:pt x="332" y="502"/>
                  </a:lnTo>
                  <a:lnTo>
                    <a:pt x="332" y="332"/>
                  </a:lnTo>
                  <a:lnTo>
                    <a:pt x="502" y="332"/>
                  </a:lnTo>
                  <a:lnTo>
                    <a:pt x="502" y="172"/>
                  </a:lnTo>
                  <a:lnTo>
                    <a:pt x="332" y="172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>
              <a:off x="4604880" y="2721000"/>
              <a:ext cx="386765" cy="32951"/>
            </a:xfrm>
            <a:custGeom>
              <a:rect b="b" l="l" r="r" t="t"/>
              <a:pathLst>
                <a:path extrusionOk="0" h="160" w="1878">
                  <a:moveTo>
                    <a:pt x="0" y="1"/>
                  </a:moveTo>
                  <a:lnTo>
                    <a:pt x="0" y="160"/>
                  </a:lnTo>
                  <a:lnTo>
                    <a:pt x="1878" y="160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>
              <a:off x="4604880" y="2791227"/>
              <a:ext cx="386765" cy="32951"/>
            </a:xfrm>
            <a:custGeom>
              <a:rect b="b" l="l" r="r" t="t"/>
              <a:pathLst>
                <a:path extrusionOk="0" h="160" w="1878">
                  <a:moveTo>
                    <a:pt x="0" y="1"/>
                  </a:moveTo>
                  <a:lnTo>
                    <a:pt x="0" y="159"/>
                  </a:lnTo>
                  <a:lnTo>
                    <a:pt x="1878" y="159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>
              <a:off x="4604880" y="2858366"/>
              <a:ext cx="264433" cy="32745"/>
            </a:xfrm>
            <a:custGeom>
              <a:rect b="b" l="l" r="r" t="t"/>
              <a:pathLst>
                <a:path extrusionOk="0" h="159" w="1284">
                  <a:moveTo>
                    <a:pt x="0" y="0"/>
                  </a:moveTo>
                  <a:lnTo>
                    <a:pt x="0" y="159"/>
                  </a:lnTo>
                  <a:lnTo>
                    <a:pt x="1283" y="159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>
              <a:off x="4210700" y="2985434"/>
              <a:ext cx="329924" cy="32745"/>
            </a:xfrm>
            <a:custGeom>
              <a:rect b="b" l="l" r="r" t="t"/>
              <a:pathLst>
                <a:path extrusionOk="0" h="159" w="1602">
                  <a:moveTo>
                    <a:pt x="1" y="0"/>
                  </a:moveTo>
                  <a:lnTo>
                    <a:pt x="1" y="159"/>
                  </a:lnTo>
                  <a:lnTo>
                    <a:pt x="1602" y="159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>
              <a:off x="4210700" y="3055456"/>
              <a:ext cx="329924" cy="32951"/>
            </a:xfrm>
            <a:custGeom>
              <a:rect b="b" l="l" r="r" t="t"/>
              <a:pathLst>
                <a:path extrusionOk="0" h="160" w="1602">
                  <a:moveTo>
                    <a:pt x="1" y="1"/>
                  </a:moveTo>
                  <a:lnTo>
                    <a:pt x="1" y="159"/>
                  </a:lnTo>
                  <a:lnTo>
                    <a:pt x="1602" y="159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>
              <a:off x="4660485" y="2985434"/>
              <a:ext cx="329924" cy="32745"/>
            </a:xfrm>
            <a:custGeom>
              <a:rect b="b" l="l" r="r" t="t"/>
              <a:pathLst>
                <a:path extrusionOk="0" h="159" w="1602">
                  <a:moveTo>
                    <a:pt x="0" y="0"/>
                  </a:moveTo>
                  <a:lnTo>
                    <a:pt x="0" y="159"/>
                  </a:lnTo>
                  <a:lnTo>
                    <a:pt x="1601" y="159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>
              <a:off x="4660485" y="3055456"/>
              <a:ext cx="329924" cy="32951"/>
            </a:xfrm>
            <a:custGeom>
              <a:rect b="b" l="l" r="r" t="t"/>
              <a:pathLst>
                <a:path extrusionOk="0" h="160" w="1602">
                  <a:moveTo>
                    <a:pt x="0" y="1"/>
                  </a:moveTo>
                  <a:lnTo>
                    <a:pt x="0" y="159"/>
                  </a:lnTo>
                  <a:lnTo>
                    <a:pt x="1601" y="159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>
              <a:off x="4215849" y="3187673"/>
              <a:ext cx="68580" cy="68580"/>
            </a:xfrm>
            <a:custGeom>
              <a:rect b="b" l="l" r="r" t="t"/>
              <a:pathLst>
                <a:path extrusionOk="0" h="333" w="333">
                  <a:moveTo>
                    <a:pt x="0" y="0"/>
                  </a:moveTo>
                  <a:lnTo>
                    <a:pt x="0" y="333"/>
                  </a:lnTo>
                  <a:lnTo>
                    <a:pt x="333" y="333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>
              <a:off x="4215849" y="3295177"/>
              <a:ext cx="68580" cy="68580"/>
            </a:xfrm>
            <a:custGeom>
              <a:rect b="b" l="l" r="r" t="t"/>
              <a:pathLst>
                <a:path extrusionOk="0" h="333" w="333">
                  <a:moveTo>
                    <a:pt x="0" y="0"/>
                  </a:moveTo>
                  <a:lnTo>
                    <a:pt x="0" y="333"/>
                  </a:lnTo>
                  <a:lnTo>
                    <a:pt x="333" y="333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>
              <a:off x="4215849" y="3402475"/>
              <a:ext cx="68580" cy="68786"/>
            </a:xfrm>
            <a:custGeom>
              <a:rect b="b" l="l" r="r" t="t"/>
              <a:pathLst>
                <a:path extrusionOk="0" h="334" w="333">
                  <a:moveTo>
                    <a:pt x="0" y="1"/>
                  </a:moveTo>
                  <a:lnTo>
                    <a:pt x="0" y="333"/>
                  </a:lnTo>
                  <a:lnTo>
                    <a:pt x="333" y="333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3"/>
            <p:cNvSpPr/>
            <p:nvPr/>
          </p:nvSpPr>
          <p:spPr>
            <a:xfrm>
              <a:off x="4211524" y="2570865"/>
              <a:ext cx="267729" cy="322510"/>
            </a:xfrm>
            <a:custGeom>
              <a:rect b="b" l="l" r="r" t="t"/>
              <a:pathLst>
                <a:path extrusionOk="0" h="1566" w="1300">
                  <a:moveTo>
                    <a:pt x="1" y="0"/>
                  </a:moveTo>
                  <a:lnTo>
                    <a:pt x="1" y="1566"/>
                  </a:lnTo>
                  <a:lnTo>
                    <a:pt x="1299" y="1566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3"/>
            <p:cNvSpPr/>
            <p:nvPr/>
          </p:nvSpPr>
          <p:spPr>
            <a:xfrm>
              <a:off x="4298227" y="2637798"/>
              <a:ext cx="87115" cy="87321"/>
            </a:xfrm>
            <a:custGeom>
              <a:rect b="b" l="l" r="r" t="t"/>
              <a:pathLst>
                <a:path extrusionOk="0" h="424" w="423">
                  <a:moveTo>
                    <a:pt x="212" y="1"/>
                  </a:moveTo>
                  <a:cubicBezTo>
                    <a:pt x="95" y="1"/>
                    <a:pt x="0" y="96"/>
                    <a:pt x="0" y="212"/>
                  </a:cubicBezTo>
                  <a:cubicBezTo>
                    <a:pt x="0" y="328"/>
                    <a:pt x="95" y="423"/>
                    <a:pt x="212" y="423"/>
                  </a:cubicBezTo>
                  <a:cubicBezTo>
                    <a:pt x="328" y="423"/>
                    <a:pt x="423" y="328"/>
                    <a:pt x="423" y="212"/>
                  </a:cubicBezTo>
                  <a:cubicBezTo>
                    <a:pt x="423" y="96"/>
                    <a:pt x="328" y="2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3"/>
            <p:cNvSpPr/>
            <p:nvPr/>
          </p:nvSpPr>
          <p:spPr>
            <a:xfrm>
              <a:off x="4254978" y="2745095"/>
              <a:ext cx="173818" cy="91028"/>
            </a:xfrm>
            <a:custGeom>
              <a:rect b="b" l="l" r="r" t="t"/>
              <a:pathLst>
                <a:path extrusionOk="0" h="442" w="844">
                  <a:moveTo>
                    <a:pt x="154" y="1"/>
                  </a:moveTo>
                  <a:cubicBezTo>
                    <a:pt x="70" y="1"/>
                    <a:pt x="1" y="69"/>
                    <a:pt x="1" y="154"/>
                  </a:cubicBezTo>
                  <a:lnTo>
                    <a:pt x="1" y="442"/>
                  </a:lnTo>
                  <a:lnTo>
                    <a:pt x="844" y="442"/>
                  </a:lnTo>
                  <a:lnTo>
                    <a:pt x="844" y="154"/>
                  </a:lnTo>
                  <a:cubicBezTo>
                    <a:pt x="844" y="68"/>
                    <a:pt x="775" y="1"/>
                    <a:pt x="6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3"/>
            <p:cNvSpPr/>
            <p:nvPr/>
          </p:nvSpPr>
          <p:spPr>
            <a:xfrm>
              <a:off x="4420970" y="3209709"/>
              <a:ext cx="567790" cy="32951"/>
            </a:xfrm>
            <a:custGeom>
              <a:rect b="b" l="l" r="r" t="t"/>
              <a:pathLst>
                <a:path extrusionOk="0" h="160" w="2757">
                  <a:moveTo>
                    <a:pt x="1" y="1"/>
                  </a:moveTo>
                  <a:lnTo>
                    <a:pt x="1" y="159"/>
                  </a:lnTo>
                  <a:lnTo>
                    <a:pt x="2756" y="159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3"/>
            <p:cNvSpPr/>
            <p:nvPr/>
          </p:nvSpPr>
          <p:spPr>
            <a:xfrm>
              <a:off x="4420970" y="3313712"/>
              <a:ext cx="567790" cy="32745"/>
            </a:xfrm>
            <a:custGeom>
              <a:rect b="b" l="l" r="r" t="t"/>
              <a:pathLst>
                <a:path extrusionOk="0" h="159" w="2757">
                  <a:moveTo>
                    <a:pt x="1" y="0"/>
                  </a:moveTo>
                  <a:lnTo>
                    <a:pt x="1" y="159"/>
                  </a:lnTo>
                  <a:lnTo>
                    <a:pt x="2756" y="159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3"/>
            <p:cNvSpPr/>
            <p:nvPr/>
          </p:nvSpPr>
          <p:spPr>
            <a:xfrm>
              <a:off x="4420970" y="3430895"/>
              <a:ext cx="567790" cy="32745"/>
            </a:xfrm>
            <a:custGeom>
              <a:rect b="b" l="l" r="r" t="t"/>
              <a:pathLst>
                <a:path extrusionOk="0" h="159" w="2757">
                  <a:moveTo>
                    <a:pt x="1" y="0"/>
                  </a:moveTo>
                  <a:lnTo>
                    <a:pt x="1" y="159"/>
                  </a:lnTo>
                  <a:lnTo>
                    <a:pt x="2756" y="159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3"/>
            <p:cNvSpPr/>
            <p:nvPr/>
          </p:nvSpPr>
          <p:spPr>
            <a:xfrm>
              <a:off x="4382459" y="3576293"/>
              <a:ext cx="451225" cy="59724"/>
            </a:xfrm>
            <a:custGeom>
              <a:rect b="b" l="l" r="r" t="t"/>
              <a:pathLst>
                <a:path extrusionOk="0" h="290" w="2191">
                  <a:moveTo>
                    <a:pt x="1" y="0"/>
                  </a:moveTo>
                  <a:lnTo>
                    <a:pt x="1" y="290"/>
                  </a:lnTo>
                  <a:lnTo>
                    <a:pt x="2190" y="290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rgbClr val="238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3"/>
            <p:cNvSpPr/>
            <p:nvPr/>
          </p:nvSpPr>
          <p:spPr>
            <a:xfrm>
              <a:off x="4240356" y="2108517"/>
              <a:ext cx="720807" cy="354225"/>
            </a:xfrm>
            <a:custGeom>
              <a:rect b="b" l="l" r="r" t="t"/>
              <a:pathLst>
                <a:path extrusionOk="0" h="1720" w="3500">
                  <a:moveTo>
                    <a:pt x="1630" y="1"/>
                  </a:moveTo>
                  <a:cubicBezTo>
                    <a:pt x="1369" y="1"/>
                    <a:pt x="1156" y="212"/>
                    <a:pt x="1156" y="473"/>
                  </a:cubicBezTo>
                  <a:cubicBezTo>
                    <a:pt x="1156" y="589"/>
                    <a:pt x="1063" y="682"/>
                    <a:pt x="947" y="682"/>
                  </a:cubicBezTo>
                  <a:lnTo>
                    <a:pt x="238" y="682"/>
                  </a:lnTo>
                  <a:cubicBezTo>
                    <a:pt x="107" y="682"/>
                    <a:pt x="1" y="788"/>
                    <a:pt x="1" y="918"/>
                  </a:cubicBezTo>
                  <a:lnTo>
                    <a:pt x="1" y="1482"/>
                  </a:lnTo>
                  <a:cubicBezTo>
                    <a:pt x="1" y="1613"/>
                    <a:pt x="107" y="1719"/>
                    <a:pt x="238" y="1719"/>
                  </a:cubicBezTo>
                  <a:lnTo>
                    <a:pt x="3263" y="1719"/>
                  </a:lnTo>
                  <a:cubicBezTo>
                    <a:pt x="3393" y="1719"/>
                    <a:pt x="3499" y="1613"/>
                    <a:pt x="3499" y="1482"/>
                  </a:cubicBezTo>
                  <a:lnTo>
                    <a:pt x="3499" y="918"/>
                  </a:lnTo>
                  <a:cubicBezTo>
                    <a:pt x="3499" y="788"/>
                    <a:pt x="3394" y="682"/>
                    <a:pt x="3262" y="682"/>
                  </a:cubicBezTo>
                  <a:lnTo>
                    <a:pt x="2552" y="682"/>
                  </a:lnTo>
                  <a:cubicBezTo>
                    <a:pt x="2437" y="682"/>
                    <a:pt x="2343" y="589"/>
                    <a:pt x="2343" y="473"/>
                  </a:cubicBezTo>
                  <a:cubicBezTo>
                    <a:pt x="2343" y="212"/>
                    <a:pt x="2131" y="1"/>
                    <a:pt x="1870" y="1"/>
                  </a:cubicBez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3"/>
            <p:cNvSpPr/>
            <p:nvPr/>
          </p:nvSpPr>
          <p:spPr>
            <a:xfrm>
              <a:off x="4561013" y="2108105"/>
              <a:ext cx="204915" cy="140660"/>
            </a:xfrm>
            <a:custGeom>
              <a:rect b="b" l="l" r="r" t="t"/>
              <a:pathLst>
                <a:path extrusionOk="0" h="683" w="995">
                  <a:moveTo>
                    <a:pt x="73" y="0"/>
                  </a:moveTo>
                  <a:cubicBezTo>
                    <a:pt x="47" y="0"/>
                    <a:pt x="23" y="4"/>
                    <a:pt x="0" y="8"/>
                  </a:cubicBezTo>
                  <a:cubicBezTo>
                    <a:pt x="226" y="43"/>
                    <a:pt x="399" y="239"/>
                    <a:pt x="399" y="474"/>
                  </a:cubicBezTo>
                  <a:cubicBezTo>
                    <a:pt x="399" y="589"/>
                    <a:pt x="492" y="683"/>
                    <a:pt x="607" y="683"/>
                  </a:cubicBezTo>
                  <a:lnTo>
                    <a:pt x="995" y="683"/>
                  </a:lnTo>
                  <a:cubicBezTo>
                    <a:pt x="880" y="683"/>
                    <a:pt x="786" y="589"/>
                    <a:pt x="786" y="474"/>
                  </a:cubicBezTo>
                  <a:cubicBezTo>
                    <a:pt x="786" y="213"/>
                    <a:pt x="574" y="0"/>
                    <a:pt x="313" y="0"/>
                  </a:cubicBez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4832244" y="2248766"/>
              <a:ext cx="128922" cy="213977"/>
            </a:xfrm>
            <a:custGeom>
              <a:rect b="b" l="l" r="r" t="t"/>
              <a:pathLst>
                <a:path extrusionOk="0" h="1039" w="626">
                  <a:moveTo>
                    <a:pt x="0" y="1"/>
                  </a:moveTo>
                  <a:cubicBezTo>
                    <a:pt x="131" y="1"/>
                    <a:pt x="236" y="107"/>
                    <a:pt x="236" y="237"/>
                  </a:cubicBezTo>
                  <a:lnTo>
                    <a:pt x="236" y="801"/>
                  </a:lnTo>
                  <a:cubicBezTo>
                    <a:pt x="236" y="932"/>
                    <a:pt x="131" y="1038"/>
                    <a:pt x="0" y="1038"/>
                  </a:cubicBezTo>
                  <a:lnTo>
                    <a:pt x="388" y="1038"/>
                  </a:lnTo>
                  <a:cubicBezTo>
                    <a:pt x="518" y="1038"/>
                    <a:pt x="624" y="932"/>
                    <a:pt x="624" y="801"/>
                  </a:cubicBezTo>
                  <a:lnTo>
                    <a:pt x="624" y="237"/>
                  </a:lnTo>
                  <a:cubicBezTo>
                    <a:pt x="625" y="107"/>
                    <a:pt x="520" y="1"/>
                    <a:pt x="388" y="1"/>
                  </a:cubicBez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4240150" y="2248766"/>
              <a:ext cx="75788" cy="213977"/>
            </a:xfrm>
            <a:custGeom>
              <a:rect b="b" l="l" r="r" t="t"/>
              <a:pathLst>
                <a:path extrusionOk="0" h="1039" w="368">
                  <a:moveTo>
                    <a:pt x="238" y="1"/>
                  </a:moveTo>
                  <a:cubicBezTo>
                    <a:pt x="107" y="1"/>
                    <a:pt x="1" y="107"/>
                    <a:pt x="1" y="237"/>
                  </a:cubicBezTo>
                  <a:lnTo>
                    <a:pt x="1" y="801"/>
                  </a:lnTo>
                  <a:cubicBezTo>
                    <a:pt x="1" y="932"/>
                    <a:pt x="107" y="1038"/>
                    <a:pt x="238" y="1038"/>
                  </a:cubicBezTo>
                  <a:lnTo>
                    <a:pt x="367" y="1038"/>
                  </a:lnTo>
                  <a:cubicBezTo>
                    <a:pt x="236" y="1038"/>
                    <a:pt x="131" y="932"/>
                    <a:pt x="131" y="801"/>
                  </a:cubicBezTo>
                  <a:lnTo>
                    <a:pt x="131" y="237"/>
                  </a:lnTo>
                  <a:cubicBezTo>
                    <a:pt x="131" y="107"/>
                    <a:pt x="236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4123791" y="1090114"/>
              <a:ext cx="216448" cy="219331"/>
            </a:xfrm>
            <a:custGeom>
              <a:rect b="b" l="l" r="r" t="t"/>
              <a:pathLst>
                <a:path extrusionOk="0" h="1065" w="1051">
                  <a:moveTo>
                    <a:pt x="553" y="0"/>
                  </a:moveTo>
                  <a:cubicBezTo>
                    <a:pt x="305" y="0"/>
                    <a:pt x="0" y="239"/>
                    <a:pt x="0" y="533"/>
                  </a:cubicBezTo>
                  <a:cubicBezTo>
                    <a:pt x="0" y="827"/>
                    <a:pt x="305" y="1065"/>
                    <a:pt x="553" y="1065"/>
                  </a:cubicBezTo>
                  <a:lnTo>
                    <a:pt x="1051" y="106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5E4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4124203" y="1206061"/>
              <a:ext cx="216036" cy="103384"/>
            </a:xfrm>
            <a:custGeom>
              <a:rect b="b" l="l" r="r" t="t"/>
              <a:pathLst>
                <a:path extrusionOk="0" h="502" w="1049">
                  <a:moveTo>
                    <a:pt x="0" y="0"/>
                  </a:moveTo>
                  <a:cubicBezTo>
                    <a:pt x="21" y="280"/>
                    <a:pt x="312" y="502"/>
                    <a:pt x="551" y="502"/>
                  </a:cubicBezTo>
                  <a:lnTo>
                    <a:pt x="1049" y="502"/>
                  </a:lnTo>
                  <a:cubicBezTo>
                    <a:pt x="904" y="502"/>
                    <a:pt x="772" y="430"/>
                    <a:pt x="686" y="316"/>
                  </a:cubicBezTo>
                  <a:lnTo>
                    <a:pt x="496" y="316"/>
                  </a:lnTo>
                  <a:cubicBezTo>
                    <a:pt x="313" y="316"/>
                    <a:pt x="100" y="185"/>
                    <a:pt x="0" y="0"/>
                  </a:cubicBezTo>
                  <a:close/>
                </a:path>
              </a:pathLst>
            </a:custGeom>
            <a:solidFill>
              <a:srgbClr val="CECD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4240974" y="1090114"/>
              <a:ext cx="198531" cy="219331"/>
            </a:xfrm>
            <a:custGeom>
              <a:rect b="b" l="l" r="r" t="t"/>
              <a:pathLst>
                <a:path extrusionOk="0" h="1065" w="964">
                  <a:moveTo>
                    <a:pt x="482" y="0"/>
                  </a:moveTo>
                  <a:cubicBezTo>
                    <a:pt x="216" y="0"/>
                    <a:pt x="0" y="239"/>
                    <a:pt x="0" y="533"/>
                  </a:cubicBezTo>
                  <a:cubicBezTo>
                    <a:pt x="0" y="826"/>
                    <a:pt x="216" y="1065"/>
                    <a:pt x="482" y="1065"/>
                  </a:cubicBezTo>
                  <a:cubicBezTo>
                    <a:pt x="748" y="1065"/>
                    <a:pt x="964" y="826"/>
                    <a:pt x="964" y="533"/>
                  </a:cubicBezTo>
                  <a:cubicBezTo>
                    <a:pt x="964" y="239"/>
                    <a:pt x="748" y="0"/>
                    <a:pt x="482" y="0"/>
                  </a:cubicBezTo>
                  <a:close/>
                </a:path>
              </a:pathLst>
            </a:custGeom>
            <a:solidFill>
              <a:srgbClr val="998F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4317380" y="1142836"/>
              <a:ext cx="103590" cy="113888"/>
            </a:xfrm>
            <a:custGeom>
              <a:rect b="b" l="l" r="r" t="t"/>
              <a:pathLst>
                <a:path extrusionOk="0" h="553" w="503">
                  <a:moveTo>
                    <a:pt x="252" y="0"/>
                  </a:moveTo>
                  <a:cubicBezTo>
                    <a:pt x="113" y="0"/>
                    <a:pt x="0" y="124"/>
                    <a:pt x="0" y="277"/>
                  </a:cubicBezTo>
                  <a:cubicBezTo>
                    <a:pt x="0" y="429"/>
                    <a:pt x="113" y="553"/>
                    <a:pt x="252" y="553"/>
                  </a:cubicBezTo>
                  <a:cubicBezTo>
                    <a:pt x="390" y="553"/>
                    <a:pt x="503" y="429"/>
                    <a:pt x="503" y="277"/>
                  </a:cubicBezTo>
                  <a:cubicBezTo>
                    <a:pt x="503" y="123"/>
                    <a:pt x="390" y="0"/>
                    <a:pt x="252" y="0"/>
                  </a:cubicBez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7" name="Google Shape;2007;p33"/>
          <p:cNvGrpSpPr/>
          <p:nvPr/>
        </p:nvGrpSpPr>
        <p:grpSpPr>
          <a:xfrm>
            <a:off x="881797" y="1360933"/>
            <a:ext cx="2784383" cy="941169"/>
            <a:chOff x="881797" y="1360933"/>
            <a:chExt cx="2784383" cy="941169"/>
          </a:xfrm>
        </p:grpSpPr>
        <p:sp>
          <p:nvSpPr>
            <p:cNvPr id="2008" name="Google Shape;2008;p33"/>
            <p:cNvSpPr/>
            <p:nvPr/>
          </p:nvSpPr>
          <p:spPr>
            <a:xfrm>
              <a:off x="881797" y="1360933"/>
              <a:ext cx="2404614" cy="941169"/>
            </a:xfrm>
            <a:custGeom>
              <a:rect b="b" l="l" r="r" t="t"/>
              <a:pathLst>
                <a:path extrusionOk="0" h="4570" w="11676">
                  <a:moveTo>
                    <a:pt x="839" y="0"/>
                  </a:moveTo>
                  <a:cubicBezTo>
                    <a:pt x="376" y="0"/>
                    <a:pt x="0" y="377"/>
                    <a:pt x="0" y="839"/>
                  </a:cubicBezTo>
                  <a:lnTo>
                    <a:pt x="0" y="3730"/>
                  </a:lnTo>
                  <a:cubicBezTo>
                    <a:pt x="0" y="4193"/>
                    <a:pt x="376" y="4569"/>
                    <a:pt x="839" y="4569"/>
                  </a:cubicBezTo>
                  <a:lnTo>
                    <a:pt x="839" y="4570"/>
                  </a:lnTo>
                  <a:lnTo>
                    <a:pt x="10194" y="4570"/>
                  </a:lnTo>
                  <a:cubicBezTo>
                    <a:pt x="10679" y="4570"/>
                    <a:pt x="11104" y="4258"/>
                    <a:pt x="11248" y="3795"/>
                  </a:cubicBezTo>
                  <a:lnTo>
                    <a:pt x="11590" y="2702"/>
                  </a:lnTo>
                  <a:cubicBezTo>
                    <a:pt x="11676" y="2430"/>
                    <a:pt x="11676" y="2142"/>
                    <a:pt x="11590" y="1868"/>
                  </a:cubicBezTo>
                  <a:lnTo>
                    <a:pt x="11248" y="776"/>
                  </a:lnTo>
                  <a:cubicBezTo>
                    <a:pt x="11104" y="311"/>
                    <a:pt x="10680" y="0"/>
                    <a:pt x="10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940080" y="1419010"/>
              <a:ext cx="2286813" cy="824192"/>
            </a:xfrm>
            <a:custGeom>
              <a:rect b="b" l="l" r="r" t="t"/>
              <a:pathLst>
                <a:path extrusionOk="0" h="4002" w="11104">
                  <a:moveTo>
                    <a:pt x="556" y="1"/>
                  </a:moveTo>
                  <a:cubicBezTo>
                    <a:pt x="249" y="1"/>
                    <a:pt x="1" y="249"/>
                    <a:pt x="1" y="556"/>
                  </a:cubicBezTo>
                  <a:lnTo>
                    <a:pt x="1" y="3447"/>
                  </a:lnTo>
                  <a:cubicBezTo>
                    <a:pt x="1" y="3754"/>
                    <a:pt x="249" y="4001"/>
                    <a:pt x="556" y="4001"/>
                  </a:cubicBezTo>
                  <a:lnTo>
                    <a:pt x="9911" y="4001"/>
                  </a:lnTo>
                  <a:cubicBezTo>
                    <a:pt x="10270" y="4001"/>
                    <a:pt x="10587" y="3769"/>
                    <a:pt x="10694" y="3426"/>
                  </a:cubicBezTo>
                  <a:lnTo>
                    <a:pt x="11036" y="2334"/>
                  </a:lnTo>
                  <a:cubicBezTo>
                    <a:pt x="11103" y="2118"/>
                    <a:pt x="11103" y="1885"/>
                    <a:pt x="11036" y="1668"/>
                  </a:cubicBezTo>
                  <a:lnTo>
                    <a:pt x="10694" y="577"/>
                  </a:lnTo>
                  <a:cubicBezTo>
                    <a:pt x="10587" y="234"/>
                    <a:pt x="10270" y="1"/>
                    <a:pt x="9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3224839" y="1797538"/>
              <a:ext cx="142926" cy="142926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6" y="0"/>
                    <a:pt x="0" y="156"/>
                    <a:pt x="0" y="347"/>
                  </a:cubicBezTo>
                  <a:cubicBezTo>
                    <a:pt x="0" y="538"/>
                    <a:pt x="156" y="694"/>
                    <a:pt x="347" y="694"/>
                  </a:cubicBezTo>
                  <a:cubicBezTo>
                    <a:pt x="538" y="694"/>
                    <a:pt x="694" y="538"/>
                    <a:pt x="694" y="347"/>
                  </a:cubicBezTo>
                  <a:cubicBezTo>
                    <a:pt x="694" y="156"/>
                    <a:pt x="538" y="0"/>
                    <a:pt x="34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3228958" y="1801657"/>
              <a:ext cx="134688" cy="134688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7"/>
                    <a:pt x="147" y="654"/>
                    <a:pt x="327" y="654"/>
                  </a:cubicBezTo>
                  <a:cubicBezTo>
                    <a:pt x="507" y="654"/>
                    <a:pt x="653" y="507"/>
                    <a:pt x="653" y="327"/>
                  </a:cubicBezTo>
                  <a:cubicBezTo>
                    <a:pt x="653" y="147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3"/>
            <p:cNvSpPr/>
            <p:nvPr/>
          </p:nvSpPr>
          <p:spPr>
            <a:xfrm>
              <a:off x="3233283" y="1805982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6" y="0"/>
                  </a:moveTo>
                  <a:cubicBezTo>
                    <a:pt x="137" y="0"/>
                    <a:pt x="0" y="137"/>
                    <a:pt x="0" y="306"/>
                  </a:cubicBezTo>
                  <a:cubicBezTo>
                    <a:pt x="0" y="475"/>
                    <a:pt x="137" y="612"/>
                    <a:pt x="306" y="612"/>
                  </a:cubicBezTo>
                  <a:cubicBezTo>
                    <a:pt x="475" y="612"/>
                    <a:pt x="612" y="475"/>
                    <a:pt x="612" y="306"/>
                  </a:cubicBezTo>
                  <a:cubicBezTo>
                    <a:pt x="612" y="137"/>
                    <a:pt x="475" y="0"/>
                    <a:pt x="306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3"/>
            <p:cNvSpPr/>
            <p:nvPr/>
          </p:nvSpPr>
          <p:spPr>
            <a:xfrm>
              <a:off x="3237402" y="1810101"/>
              <a:ext cx="117801" cy="117801"/>
            </a:xfrm>
            <a:custGeom>
              <a:rect b="b" l="l" r="r" t="t"/>
              <a:pathLst>
                <a:path extrusionOk="0" h="572" w="572">
                  <a:moveTo>
                    <a:pt x="286" y="1"/>
                  </a:moveTo>
                  <a:cubicBezTo>
                    <a:pt x="128" y="1"/>
                    <a:pt x="1" y="129"/>
                    <a:pt x="1" y="286"/>
                  </a:cubicBezTo>
                  <a:cubicBezTo>
                    <a:pt x="1" y="444"/>
                    <a:pt x="128" y="572"/>
                    <a:pt x="286" y="572"/>
                  </a:cubicBezTo>
                  <a:cubicBezTo>
                    <a:pt x="444" y="572"/>
                    <a:pt x="572" y="444"/>
                    <a:pt x="572" y="286"/>
                  </a:cubicBezTo>
                  <a:cubicBezTo>
                    <a:pt x="572" y="129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3"/>
            <p:cNvSpPr/>
            <p:nvPr/>
          </p:nvSpPr>
          <p:spPr>
            <a:xfrm>
              <a:off x="3241727" y="1814426"/>
              <a:ext cx="109357" cy="109357"/>
            </a:xfrm>
            <a:custGeom>
              <a:rect b="b" l="l" r="r" t="t"/>
              <a:pathLst>
                <a:path extrusionOk="0" h="531" w="531">
                  <a:moveTo>
                    <a:pt x="265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1"/>
                    <a:pt x="119" y="530"/>
                    <a:pt x="265" y="530"/>
                  </a:cubicBezTo>
                  <a:cubicBezTo>
                    <a:pt x="411" y="530"/>
                    <a:pt x="530" y="411"/>
                    <a:pt x="530" y="265"/>
                  </a:cubicBezTo>
                  <a:cubicBezTo>
                    <a:pt x="530" y="119"/>
                    <a:pt x="411" y="0"/>
                    <a:pt x="2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3"/>
            <p:cNvSpPr/>
            <p:nvPr/>
          </p:nvSpPr>
          <p:spPr>
            <a:xfrm>
              <a:off x="3245845" y="1818545"/>
              <a:ext cx="100913" cy="100913"/>
            </a:xfrm>
            <a:custGeom>
              <a:rect b="b" l="l" r="r" t="t"/>
              <a:pathLst>
                <a:path extrusionOk="0" h="490" w="490">
                  <a:moveTo>
                    <a:pt x="245" y="1"/>
                  </a:moveTo>
                  <a:cubicBezTo>
                    <a:pt x="110" y="1"/>
                    <a:pt x="1" y="110"/>
                    <a:pt x="1" y="245"/>
                  </a:cubicBezTo>
                  <a:cubicBezTo>
                    <a:pt x="1" y="380"/>
                    <a:pt x="110" y="490"/>
                    <a:pt x="245" y="490"/>
                  </a:cubicBezTo>
                  <a:cubicBezTo>
                    <a:pt x="380" y="490"/>
                    <a:pt x="490" y="380"/>
                    <a:pt x="490" y="245"/>
                  </a:cubicBezTo>
                  <a:cubicBezTo>
                    <a:pt x="490" y="110"/>
                    <a:pt x="380" y="1"/>
                    <a:pt x="245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3"/>
            <p:cNvSpPr/>
            <p:nvPr/>
          </p:nvSpPr>
          <p:spPr>
            <a:xfrm>
              <a:off x="3249964" y="1822870"/>
              <a:ext cx="92675" cy="92469"/>
            </a:xfrm>
            <a:custGeom>
              <a:rect b="b" l="l" r="r" t="t"/>
              <a:pathLst>
                <a:path extrusionOk="0" h="449" w="450">
                  <a:moveTo>
                    <a:pt x="225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8"/>
                    <a:pt x="101" y="448"/>
                    <a:pt x="225" y="448"/>
                  </a:cubicBezTo>
                  <a:cubicBezTo>
                    <a:pt x="349" y="448"/>
                    <a:pt x="449" y="348"/>
                    <a:pt x="449" y="224"/>
                  </a:cubicBezTo>
                  <a:cubicBezTo>
                    <a:pt x="449" y="10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3"/>
            <p:cNvSpPr/>
            <p:nvPr/>
          </p:nvSpPr>
          <p:spPr>
            <a:xfrm>
              <a:off x="3254289" y="1826988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4" y="1"/>
                  </a:moveTo>
                  <a:cubicBezTo>
                    <a:pt x="92" y="1"/>
                    <a:pt x="0" y="92"/>
                    <a:pt x="0" y="204"/>
                  </a:cubicBezTo>
                  <a:cubicBezTo>
                    <a:pt x="0" y="317"/>
                    <a:pt x="92" y="408"/>
                    <a:pt x="204" y="408"/>
                  </a:cubicBezTo>
                  <a:cubicBezTo>
                    <a:pt x="317" y="408"/>
                    <a:pt x="408" y="317"/>
                    <a:pt x="408" y="204"/>
                  </a:cubicBezTo>
                  <a:cubicBezTo>
                    <a:pt x="408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3"/>
            <p:cNvSpPr/>
            <p:nvPr/>
          </p:nvSpPr>
          <p:spPr>
            <a:xfrm>
              <a:off x="3258408" y="1831313"/>
              <a:ext cx="75788" cy="75582"/>
            </a:xfrm>
            <a:custGeom>
              <a:rect b="b" l="l" r="r" t="t"/>
              <a:pathLst>
                <a:path extrusionOk="0" h="367" w="368">
                  <a:moveTo>
                    <a:pt x="184" y="0"/>
                  </a:moveTo>
                  <a:cubicBezTo>
                    <a:pt x="84" y="0"/>
                    <a:pt x="1" y="83"/>
                    <a:pt x="1" y="183"/>
                  </a:cubicBezTo>
                  <a:cubicBezTo>
                    <a:pt x="1" y="284"/>
                    <a:pt x="84" y="366"/>
                    <a:pt x="184" y="366"/>
                  </a:cubicBezTo>
                  <a:cubicBezTo>
                    <a:pt x="285" y="366"/>
                    <a:pt x="367" y="284"/>
                    <a:pt x="367" y="183"/>
                  </a:cubicBezTo>
                  <a:cubicBezTo>
                    <a:pt x="367" y="83"/>
                    <a:pt x="285" y="0"/>
                    <a:pt x="184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>
              <a:off x="3262733" y="1835432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3" y="0"/>
                  </a:moveTo>
                  <a:cubicBezTo>
                    <a:pt x="74" y="0"/>
                    <a:pt x="0" y="74"/>
                    <a:pt x="0" y="163"/>
                  </a:cubicBezTo>
                  <a:cubicBezTo>
                    <a:pt x="0" y="253"/>
                    <a:pt x="74" y="326"/>
                    <a:pt x="163" y="326"/>
                  </a:cubicBezTo>
                  <a:cubicBezTo>
                    <a:pt x="253" y="326"/>
                    <a:pt x="326" y="253"/>
                    <a:pt x="326" y="163"/>
                  </a:cubicBezTo>
                  <a:cubicBezTo>
                    <a:pt x="326" y="74"/>
                    <a:pt x="253" y="0"/>
                    <a:pt x="163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>
              <a:off x="3266852" y="1839551"/>
              <a:ext cx="58900" cy="58900"/>
            </a:xfrm>
            <a:custGeom>
              <a:rect b="b" l="l" r="r" t="t"/>
              <a:pathLst>
                <a:path extrusionOk="0" h="286" w="286">
                  <a:moveTo>
                    <a:pt x="143" y="1"/>
                  </a:moveTo>
                  <a:cubicBezTo>
                    <a:pt x="65" y="1"/>
                    <a:pt x="1" y="65"/>
                    <a:pt x="1" y="143"/>
                  </a:cubicBezTo>
                  <a:cubicBezTo>
                    <a:pt x="1" y="222"/>
                    <a:pt x="65" y="285"/>
                    <a:pt x="143" y="285"/>
                  </a:cubicBezTo>
                  <a:cubicBezTo>
                    <a:pt x="222" y="285"/>
                    <a:pt x="285" y="222"/>
                    <a:pt x="285" y="143"/>
                  </a:cubicBezTo>
                  <a:cubicBezTo>
                    <a:pt x="285" y="65"/>
                    <a:pt x="222" y="1"/>
                    <a:pt x="143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3270971" y="1843670"/>
              <a:ext cx="50662" cy="50662"/>
            </a:xfrm>
            <a:custGeom>
              <a:rect b="b" l="l" r="r" t="t"/>
              <a:pathLst>
                <a:path extrusionOk="0" h="246" w="246">
                  <a:moveTo>
                    <a:pt x="123" y="0"/>
                  </a:moveTo>
                  <a:cubicBezTo>
                    <a:pt x="56" y="0"/>
                    <a:pt x="0" y="56"/>
                    <a:pt x="0" y="123"/>
                  </a:cubicBezTo>
                  <a:cubicBezTo>
                    <a:pt x="0" y="192"/>
                    <a:pt x="56" y="246"/>
                    <a:pt x="123" y="246"/>
                  </a:cubicBezTo>
                  <a:cubicBezTo>
                    <a:pt x="192" y="246"/>
                    <a:pt x="246" y="192"/>
                    <a:pt x="246" y="123"/>
                  </a:cubicBezTo>
                  <a:cubicBezTo>
                    <a:pt x="246" y="56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3275090" y="1847789"/>
              <a:ext cx="42425" cy="42425"/>
            </a:xfrm>
            <a:custGeom>
              <a:rect b="b" l="l" r="r" t="t"/>
              <a:pathLst>
                <a:path extrusionOk="0" h="206" w="206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9"/>
                    <a:pt x="47" y="205"/>
                    <a:pt x="103" y="205"/>
                  </a:cubicBezTo>
                  <a:cubicBezTo>
                    <a:pt x="159" y="205"/>
                    <a:pt x="205" y="159"/>
                    <a:pt x="205" y="103"/>
                  </a:cubicBezTo>
                  <a:cubicBezTo>
                    <a:pt x="205" y="47"/>
                    <a:pt x="159" y="1"/>
                    <a:pt x="10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3279415" y="1852114"/>
              <a:ext cx="33775" cy="33775"/>
            </a:xfrm>
            <a:custGeom>
              <a:rect b="b" l="l" r="r" t="t"/>
              <a:pathLst>
                <a:path extrusionOk="0" h="164" w="164">
                  <a:moveTo>
                    <a:pt x="82" y="0"/>
                  </a:moveTo>
                  <a:cubicBezTo>
                    <a:pt x="37" y="0"/>
                    <a:pt x="0" y="37"/>
                    <a:pt x="0" y="82"/>
                  </a:cubicBezTo>
                  <a:cubicBezTo>
                    <a:pt x="0" y="127"/>
                    <a:pt x="37" y="164"/>
                    <a:pt x="82" y="164"/>
                  </a:cubicBezTo>
                  <a:cubicBezTo>
                    <a:pt x="127" y="164"/>
                    <a:pt x="164" y="127"/>
                    <a:pt x="164" y="82"/>
                  </a:cubicBezTo>
                  <a:cubicBezTo>
                    <a:pt x="164" y="37"/>
                    <a:pt x="127" y="0"/>
                    <a:pt x="82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3283533" y="1856233"/>
              <a:ext cx="25537" cy="25537"/>
            </a:xfrm>
            <a:custGeom>
              <a:rect b="b" l="l" r="r" t="t"/>
              <a:pathLst>
                <a:path extrusionOk="0" h="124" w="124">
                  <a:moveTo>
                    <a:pt x="62" y="1"/>
                  </a:moveTo>
                  <a:cubicBezTo>
                    <a:pt x="28" y="1"/>
                    <a:pt x="1" y="28"/>
                    <a:pt x="1" y="62"/>
                  </a:cubicBezTo>
                  <a:cubicBezTo>
                    <a:pt x="1" y="96"/>
                    <a:pt x="28" y="124"/>
                    <a:pt x="62" y="124"/>
                  </a:cubicBezTo>
                  <a:cubicBezTo>
                    <a:pt x="96" y="124"/>
                    <a:pt x="123" y="96"/>
                    <a:pt x="123" y="62"/>
                  </a:cubicBezTo>
                  <a:cubicBezTo>
                    <a:pt x="123" y="28"/>
                    <a:pt x="96" y="1"/>
                    <a:pt x="62" y="1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3287858" y="1860558"/>
              <a:ext cx="16887" cy="17093"/>
            </a:xfrm>
            <a:custGeom>
              <a:rect b="b" l="l" r="r" t="t"/>
              <a:pathLst>
                <a:path extrusionOk="0" h="83" w="82"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64"/>
                    <a:pt x="19" y="82"/>
                    <a:pt x="41" y="82"/>
                  </a:cubicBezTo>
                  <a:cubicBezTo>
                    <a:pt x="64" y="82"/>
                    <a:pt x="82" y="64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3291977" y="1864677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1"/>
                  </a:moveTo>
                  <a:cubicBezTo>
                    <a:pt x="10" y="1"/>
                    <a:pt x="1" y="10"/>
                    <a:pt x="1" y="21"/>
                  </a:cubicBezTo>
                  <a:cubicBezTo>
                    <a:pt x="1" y="32"/>
                    <a:pt x="10" y="42"/>
                    <a:pt x="21" y="42"/>
                  </a:cubicBezTo>
                  <a:cubicBezTo>
                    <a:pt x="32" y="42"/>
                    <a:pt x="42" y="32"/>
                    <a:pt x="42" y="21"/>
                  </a:cubicBezTo>
                  <a:cubicBezTo>
                    <a:pt x="42" y="10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3149257" y="1717837"/>
              <a:ext cx="221597" cy="221391"/>
            </a:xfrm>
            <a:custGeom>
              <a:rect b="b" l="l" r="r" t="t"/>
              <a:pathLst>
                <a:path extrusionOk="0" h="1075" w="1076">
                  <a:moveTo>
                    <a:pt x="538" y="1"/>
                  </a:moveTo>
                  <a:cubicBezTo>
                    <a:pt x="241" y="1"/>
                    <a:pt x="1" y="241"/>
                    <a:pt x="1" y="538"/>
                  </a:cubicBezTo>
                  <a:cubicBezTo>
                    <a:pt x="1" y="834"/>
                    <a:pt x="241" y="1075"/>
                    <a:pt x="538" y="1075"/>
                  </a:cubicBezTo>
                  <a:cubicBezTo>
                    <a:pt x="835" y="1075"/>
                    <a:pt x="1075" y="834"/>
                    <a:pt x="1075" y="538"/>
                  </a:cubicBezTo>
                  <a:cubicBezTo>
                    <a:pt x="1075" y="241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3204039" y="1772619"/>
              <a:ext cx="112034" cy="111828"/>
            </a:xfrm>
            <a:custGeom>
              <a:rect b="b" l="l" r="r" t="t"/>
              <a:pathLst>
                <a:path extrusionOk="0" h="543" w="544">
                  <a:moveTo>
                    <a:pt x="272" y="1"/>
                  </a:moveTo>
                  <a:cubicBezTo>
                    <a:pt x="123" y="1"/>
                    <a:pt x="1" y="122"/>
                    <a:pt x="1" y="272"/>
                  </a:cubicBezTo>
                  <a:cubicBezTo>
                    <a:pt x="1" y="421"/>
                    <a:pt x="123" y="543"/>
                    <a:pt x="272" y="543"/>
                  </a:cubicBezTo>
                  <a:cubicBezTo>
                    <a:pt x="421" y="543"/>
                    <a:pt x="543" y="421"/>
                    <a:pt x="543" y="272"/>
                  </a:cubicBezTo>
                  <a:cubicBezTo>
                    <a:pt x="543" y="122"/>
                    <a:pt x="421" y="1"/>
                    <a:pt x="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3"/>
            <p:cNvSpPr/>
            <p:nvPr/>
          </p:nvSpPr>
          <p:spPr>
            <a:xfrm>
              <a:off x="3467649" y="1835844"/>
              <a:ext cx="190293" cy="11533"/>
            </a:xfrm>
            <a:custGeom>
              <a:rect b="b" l="l" r="r" t="t"/>
              <a:pathLst>
                <a:path extrusionOk="0" h="56" w="924">
                  <a:moveTo>
                    <a:pt x="1" y="1"/>
                  </a:moveTo>
                  <a:lnTo>
                    <a:pt x="1" y="56"/>
                  </a:lnTo>
                  <a:lnTo>
                    <a:pt x="924" y="56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3"/>
            <p:cNvSpPr/>
            <p:nvPr/>
          </p:nvSpPr>
          <p:spPr>
            <a:xfrm>
              <a:off x="3612840" y="1796303"/>
              <a:ext cx="53340" cy="90616"/>
            </a:xfrm>
            <a:custGeom>
              <a:rect b="b" l="l" r="r" t="t"/>
              <a:pathLst>
                <a:path extrusionOk="0" h="440" w="259">
                  <a:moveTo>
                    <a:pt x="39" y="0"/>
                  </a:moveTo>
                  <a:lnTo>
                    <a:pt x="1" y="40"/>
                  </a:lnTo>
                  <a:lnTo>
                    <a:pt x="181" y="220"/>
                  </a:lnTo>
                  <a:lnTo>
                    <a:pt x="1" y="401"/>
                  </a:lnTo>
                  <a:lnTo>
                    <a:pt x="39" y="439"/>
                  </a:lnTo>
                  <a:lnTo>
                    <a:pt x="259" y="22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1" name="Google Shape;2031;p33"/>
          <p:cNvGrpSpPr/>
          <p:nvPr/>
        </p:nvGrpSpPr>
        <p:grpSpPr>
          <a:xfrm>
            <a:off x="881797" y="2528852"/>
            <a:ext cx="2784383" cy="941581"/>
            <a:chOff x="881797" y="2528852"/>
            <a:chExt cx="2784383" cy="941581"/>
          </a:xfrm>
        </p:grpSpPr>
        <p:sp>
          <p:nvSpPr>
            <p:cNvPr id="2032" name="Google Shape;2032;p33"/>
            <p:cNvSpPr/>
            <p:nvPr/>
          </p:nvSpPr>
          <p:spPr>
            <a:xfrm>
              <a:off x="881797" y="2528852"/>
              <a:ext cx="2404614" cy="941581"/>
            </a:xfrm>
            <a:custGeom>
              <a:rect b="b" l="l" r="r" t="t"/>
              <a:pathLst>
                <a:path extrusionOk="0" h="4572" w="11676">
                  <a:moveTo>
                    <a:pt x="839" y="1"/>
                  </a:moveTo>
                  <a:cubicBezTo>
                    <a:pt x="376" y="1"/>
                    <a:pt x="0" y="376"/>
                    <a:pt x="0" y="840"/>
                  </a:cubicBezTo>
                  <a:lnTo>
                    <a:pt x="0" y="3730"/>
                  </a:lnTo>
                  <a:cubicBezTo>
                    <a:pt x="0" y="4193"/>
                    <a:pt x="376" y="4569"/>
                    <a:pt x="839" y="4569"/>
                  </a:cubicBezTo>
                  <a:lnTo>
                    <a:pt x="839" y="4571"/>
                  </a:lnTo>
                  <a:lnTo>
                    <a:pt x="10194" y="4571"/>
                  </a:lnTo>
                  <a:cubicBezTo>
                    <a:pt x="10679" y="4571"/>
                    <a:pt x="11104" y="4259"/>
                    <a:pt x="11248" y="3796"/>
                  </a:cubicBezTo>
                  <a:lnTo>
                    <a:pt x="11590" y="2704"/>
                  </a:lnTo>
                  <a:cubicBezTo>
                    <a:pt x="11676" y="2431"/>
                    <a:pt x="11676" y="2141"/>
                    <a:pt x="11590" y="1868"/>
                  </a:cubicBezTo>
                  <a:lnTo>
                    <a:pt x="11248" y="775"/>
                  </a:lnTo>
                  <a:cubicBezTo>
                    <a:pt x="11104" y="311"/>
                    <a:pt x="10680" y="1"/>
                    <a:pt x="10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940080" y="2587341"/>
              <a:ext cx="2286813" cy="823986"/>
            </a:xfrm>
            <a:custGeom>
              <a:rect b="b" l="l" r="r" t="t"/>
              <a:pathLst>
                <a:path extrusionOk="0" h="4001" w="11104">
                  <a:moveTo>
                    <a:pt x="556" y="0"/>
                  </a:moveTo>
                  <a:cubicBezTo>
                    <a:pt x="249" y="0"/>
                    <a:pt x="1" y="249"/>
                    <a:pt x="1" y="556"/>
                  </a:cubicBezTo>
                  <a:lnTo>
                    <a:pt x="1" y="3446"/>
                  </a:lnTo>
                  <a:cubicBezTo>
                    <a:pt x="1" y="3753"/>
                    <a:pt x="249" y="4001"/>
                    <a:pt x="556" y="4001"/>
                  </a:cubicBezTo>
                  <a:lnTo>
                    <a:pt x="9911" y="4001"/>
                  </a:lnTo>
                  <a:cubicBezTo>
                    <a:pt x="10270" y="4001"/>
                    <a:pt x="10587" y="3768"/>
                    <a:pt x="10694" y="3426"/>
                  </a:cubicBezTo>
                  <a:lnTo>
                    <a:pt x="11036" y="2333"/>
                  </a:lnTo>
                  <a:cubicBezTo>
                    <a:pt x="11103" y="2117"/>
                    <a:pt x="11103" y="1884"/>
                    <a:pt x="11036" y="1668"/>
                  </a:cubicBezTo>
                  <a:lnTo>
                    <a:pt x="10694" y="576"/>
                  </a:lnTo>
                  <a:cubicBezTo>
                    <a:pt x="10587" y="233"/>
                    <a:pt x="10270" y="0"/>
                    <a:pt x="9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3"/>
            <p:cNvSpPr/>
            <p:nvPr/>
          </p:nvSpPr>
          <p:spPr>
            <a:xfrm>
              <a:off x="3220514" y="2998203"/>
              <a:ext cx="151576" cy="151576"/>
            </a:xfrm>
            <a:custGeom>
              <a:rect b="b" l="l" r="r" t="t"/>
              <a:pathLst>
                <a:path extrusionOk="0" h="736" w="736">
                  <a:moveTo>
                    <a:pt x="368" y="0"/>
                  </a:moveTo>
                  <a:cubicBezTo>
                    <a:pt x="165" y="0"/>
                    <a:pt x="1" y="165"/>
                    <a:pt x="1" y="368"/>
                  </a:cubicBezTo>
                  <a:cubicBezTo>
                    <a:pt x="1" y="570"/>
                    <a:pt x="165" y="735"/>
                    <a:pt x="368" y="735"/>
                  </a:cubicBezTo>
                  <a:cubicBezTo>
                    <a:pt x="571" y="735"/>
                    <a:pt x="735" y="570"/>
                    <a:pt x="735" y="368"/>
                  </a:cubicBezTo>
                  <a:cubicBezTo>
                    <a:pt x="735" y="165"/>
                    <a:pt x="571" y="0"/>
                    <a:pt x="368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3"/>
            <p:cNvSpPr/>
            <p:nvPr/>
          </p:nvSpPr>
          <p:spPr>
            <a:xfrm>
              <a:off x="3224839" y="3002322"/>
              <a:ext cx="142926" cy="143132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6" y="1"/>
                    <a:pt x="0" y="156"/>
                    <a:pt x="0" y="348"/>
                  </a:cubicBezTo>
                  <a:cubicBezTo>
                    <a:pt x="0" y="539"/>
                    <a:pt x="156" y="695"/>
                    <a:pt x="347" y="695"/>
                  </a:cubicBezTo>
                  <a:cubicBezTo>
                    <a:pt x="538" y="695"/>
                    <a:pt x="694" y="539"/>
                    <a:pt x="694" y="348"/>
                  </a:cubicBezTo>
                  <a:cubicBezTo>
                    <a:pt x="694" y="156"/>
                    <a:pt x="538" y="1"/>
                    <a:pt x="3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3"/>
            <p:cNvSpPr/>
            <p:nvPr/>
          </p:nvSpPr>
          <p:spPr>
            <a:xfrm>
              <a:off x="3228958" y="3006647"/>
              <a:ext cx="134688" cy="134688"/>
            </a:xfrm>
            <a:custGeom>
              <a:rect b="b" l="l" r="r" t="t"/>
              <a:pathLst>
                <a:path extrusionOk="0" h="654" w="654">
                  <a:moveTo>
                    <a:pt x="327" y="0"/>
                  </a:moveTo>
                  <a:cubicBezTo>
                    <a:pt x="147" y="0"/>
                    <a:pt x="1" y="147"/>
                    <a:pt x="1" y="327"/>
                  </a:cubicBezTo>
                  <a:cubicBezTo>
                    <a:pt x="1" y="507"/>
                    <a:pt x="147" y="653"/>
                    <a:pt x="327" y="653"/>
                  </a:cubicBezTo>
                  <a:cubicBezTo>
                    <a:pt x="507" y="653"/>
                    <a:pt x="653" y="507"/>
                    <a:pt x="653" y="327"/>
                  </a:cubicBezTo>
                  <a:cubicBezTo>
                    <a:pt x="653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3"/>
            <p:cNvSpPr/>
            <p:nvPr/>
          </p:nvSpPr>
          <p:spPr>
            <a:xfrm>
              <a:off x="3233283" y="3010766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6" y="1"/>
                  </a:moveTo>
                  <a:cubicBezTo>
                    <a:pt x="137" y="1"/>
                    <a:pt x="0" y="138"/>
                    <a:pt x="0" y="307"/>
                  </a:cubicBezTo>
                  <a:cubicBezTo>
                    <a:pt x="0" y="476"/>
                    <a:pt x="137" y="613"/>
                    <a:pt x="306" y="613"/>
                  </a:cubicBezTo>
                  <a:cubicBezTo>
                    <a:pt x="475" y="613"/>
                    <a:pt x="612" y="476"/>
                    <a:pt x="612" y="307"/>
                  </a:cubicBezTo>
                  <a:cubicBezTo>
                    <a:pt x="612" y="138"/>
                    <a:pt x="475" y="1"/>
                    <a:pt x="306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3237402" y="3015091"/>
              <a:ext cx="117801" cy="117801"/>
            </a:xfrm>
            <a:custGeom>
              <a:rect b="b" l="l" r="r" t="t"/>
              <a:pathLst>
                <a:path extrusionOk="0" h="572" w="572">
                  <a:moveTo>
                    <a:pt x="286" y="0"/>
                  </a:moveTo>
                  <a:cubicBezTo>
                    <a:pt x="128" y="0"/>
                    <a:pt x="1" y="128"/>
                    <a:pt x="1" y="286"/>
                  </a:cubicBezTo>
                  <a:cubicBezTo>
                    <a:pt x="1" y="443"/>
                    <a:pt x="128" y="571"/>
                    <a:pt x="286" y="571"/>
                  </a:cubicBezTo>
                  <a:cubicBezTo>
                    <a:pt x="444" y="571"/>
                    <a:pt x="572" y="443"/>
                    <a:pt x="572" y="286"/>
                  </a:cubicBezTo>
                  <a:cubicBezTo>
                    <a:pt x="572" y="128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3241727" y="3019209"/>
              <a:ext cx="109357" cy="109357"/>
            </a:xfrm>
            <a:custGeom>
              <a:rect b="b" l="l" r="r" t="t"/>
              <a:pathLst>
                <a:path extrusionOk="0" h="531" w="531">
                  <a:moveTo>
                    <a:pt x="265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1"/>
                    <a:pt x="265" y="531"/>
                  </a:cubicBezTo>
                  <a:cubicBezTo>
                    <a:pt x="411" y="531"/>
                    <a:pt x="530" y="412"/>
                    <a:pt x="530" y="266"/>
                  </a:cubicBezTo>
                  <a:cubicBezTo>
                    <a:pt x="530" y="119"/>
                    <a:pt x="411" y="1"/>
                    <a:pt x="2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3245845" y="3023534"/>
              <a:ext cx="100913" cy="100913"/>
            </a:xfrm>
            <a:custGeom>
              <a:rect b="b" l="l" r="r" t="t"/>
              <a:pathLst>
                <a:path extrusionOk="0" h="490" w="49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80"/>
                    <a:pt x="110" y="489"/>
                    <a:pt x="245" y="489"/>
                  </a:cubicBezTo>
                  <a:cubicBezTo>
                    <a:pt x="380" y="489"/>
                    <a:pt x="490" y="380"/>
                    <a:pt x="490" y="245"/>
                  </a:cubicBezTo>
                  <a:cubicBezTo>
                    <a:pt x="490" y="110"/>
                    <a:pt x="380" y="0"/>
                    <a:pt x="245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3249964" y="3027653"/>
              <a:ext cx="92675" cy="92469"/>
            </a:xfrm>
            <a:custGeom>
              <a:rect b="b" l="l" r="r" t="t"/>
              <a:pathLst>
                <a:path extrusionOk="0" h="449" w="450">
                  <a:moveTo>
                    <a:pt x="225" y="1"/>
                  </a:moveTo>
                  <a:cubicBezTo>
                    <a:pt x="101" y="1"/>
                    <a:pt x="1" y="101"/>
                    <a:pt x="1" y="225"/>
                  </a:cubicBezTo>
                  <a:cubicBezTo>
                    <a:pt x="1" y="349"/>
                    <a:pt x="101" y="449"/>
                    <a:pt x="225" y="449"/>
                  </a:cubicBezTo>
                  <a:cubicBezTo>
                    <a:pt x="349" y="449"/>
                    <a:pt x="449" y="349"/>
                    <a:pt x="449" y="225"/>
                  </a:cubicBezTo>
                  <a:cubicBezTo>
                    <a:pt x="449" y="10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3254289" y="3031978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4" y="0"/>
                  </a:moveTo>
                  <a:cubicBezTo>
                    <a:pt x="92" y="0"/>
                    <a:pt x="0" y="91"/>
                    <a:pt x="0" y="204"/>
                  </a:cubicBezTo>
                  <a:cubicBezTo>
                    <a:pt x="0" y="316"/>
                    <a:pt x="92" y="407"/>
                    <a:pt x="204" y="407"/>
                  </a:cubicBezTo>
                  <a:cubicBezTo>
                    <a:pt x="317" y="407"/>
                    <a:pt x="408" y="316"/>
                    <a:pt x="408" y="204"/>
                  </a:cubicBezTo>
                  <a:cubicBezTo>
                    <a:pt x="408" y="91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3"/>
            <p:cNvSpPr/>
            <p:nvPr/>
          </p:nvSpPr>
          <p:spPr>
            <a:xfrm>
              <a:off x="3258408" y="3036097"/>
              <a:ext cx="75788" cy="75582"/>
            </a:xfrm>
            <a:custGeom>
              <a:rect b="b" l="l" r="r" t="t"/>
              <a:pathLst>
                <a:path extrusionOk="0" h="367" w="368">
                  <a:moveTo>
                    <a:pt x="184" y="1"/>
                  </a:moveTo>
                  <a:cubicBezTo>
                    <a:pt x="84" y="1"/>
                    <a:pt x="1" y="82"/>
                    <a:pt x="1" y="184"/>
                  </a:cubicBezTo>
                  <a:cubicBezTo>
                    <a:pt x="1" y="284"/>
                    <a:pt x="84" y="367"/>
                    <a:pt x="184" y="367"/>
                  </a:cubicBezTo>
                  <a:cubicBezTo>
                    <a:pt x="285" y="367"/>
                    <a:pt x="367" y="284"/>
                    <a:pt x="367" y="184"/>
                  </a:cubicBezTo>
                  <a:cubicBezTo>
                    <a:pt x="367" y="82"/>
                    <a:pt x="285" y="1"/>
                    <a:pt x="184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3262733" y="3040422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3" y="0"/>
                  </a:moveTo>
                  <a:cubicBezTo>
                    <a:pt x="74" y="0"/>
                    <a:pt x="0" y="73"/>
                    <a:pt x="0" y="163"/>
                  </a:cubicBezTo>
                  <a:cubicBezTo>
                    <a:pt x="0" y="252"/>
                    <a:pt x="74" y="325"/>
                    <a:pt x="163" y="325"/>
                  </a:cubicBezTo>
                  <a:cubicBezTo>
                    <a:pt x="253" y="325"/>
                    <a:pt x="326" y="252"/>
                    <a:pt x="326" y="163"/>
                  </a:cubicBezTo>
                  <a:cubicBezTo>
                    <a:pt x="326" y="73"/>
                    <a:pt x="253" y="0"/>
                    <a:pt x="163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3266852" y="3044541"/>
              <a:ext cx="58900" cy="58694"/>
            </a:xfrm>
            <a:custGeom>
              <a:rect b="b" l="l" r="r" t="t"/>
              <a:pathLst>
                <a:path extrusionOk="0" h="285" w="286">
                  <a:moveTo>
                    <a:pt x="143" y="1"/>
                  </a:moveTo>
                  <a:cubicBezTo>
                    <a:pt x="65" y="1"/>
                    <a:pt x="1" y="64"/>
                    <a:pt x="1" y="143"/>
                  </a:cubicBezTo>
                  <a:cubicBezTo>
                    <a:pt x="1" y="221"/>
                    <a:pt x="65" y="285"/>
                    <a:pt x="143" y="285"/>
                  </a:cubicBezTo>
                  <a:cubicBezTo>
                    <a:pt x="222" y="285"/>
                    <a:pt x="285" y="221"/>
                    <a:pt x="285" y="143"/>
                  </a:cubicBezTo>
                  <a:cubicBezTo>
                    <a:pt x="285" y="64"/>
                    <a:pt x="222" y="1"/>
                    <a:pt x="143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3270971" y="3048454"/>
              <a:ext cx="50662" cy="50868"/>
            </a:xfrm>
            <a:custGeom>
              <a:rect b="b" l="l" r="r" t="t"/>
              <a:pathLst>
                <a:path extrusionOk="0" h="247" w="246">
                  <a:moveTo>
                    <a:pt x="123" y="1"/>
                  </a:moveTo>
                  <a:cubicBezTo>
                    <a:pt x="56" y="1"/>
                    <a:pt x="0" y="55"/>
                    <a:pt x="0" y="124"/>
                  </a:cubicBezTo>
                  <a:cubicBezTo>
                    <a:pt x="0" y="191"/>
                    <a:pt x="56" y="247"/>
                    <a:pt x="123" y="247"/>
                  </a:cubicBezTo>
                  <a:cubicBezTo>
                    <a:pt x="192" y="247"/>
                    <a:pt x="246" y="191"/>
                    <a:pt x="246" y="124"/>
                  </a:cubicBezTo>
                  <a:cubicBezTo>
                    <a:pt x="246" y="55"/>
                    <a:pt x="192" y="1"/>
                    <a:pt x="123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3"/>
            <p:cNvSpPr/>
            <p:nvPr/>
          </p:nvSpPr>
          <p:spPr>
            <a:xfrm>
              <a:off x="3275090" y="3052779"/>
              <a:ext cx="42425" cy="42425"/>
            </a:xfrm>
            <a:custGeom>
              <a:rect b="b" l="l" r="r" t="t"/>
              <a:pathLst>
                <a:path extrusionOk="0" h="206" w="206">
                  <a:moveTo>
                    <a:pt x="103" y="0"/>
                  </a:moveTo>
                  <a:cubicBezTo>
                    <a:pt x="47" y="0"/>
                    <a:pt x="1" y="46"/>
                    <a:pt x="1" y="103"/>
                  </a:cubicBezTo>
                  <a:cubicBezTo>
                    <a:pt x="1" y="159"/>
                    <a:pt x="47" y="205"/>
                    <a:pt x="103" y="205"/>
                  </a:cubicBezTo>
                  <a:cubicBezTo>
                    <a:pt x="159" y="205"/>
                    <a:pt x="205" y="159"/>
                    <a:pt x="205" y="103"/>
                  </a:cubicBezTo>
                  <a:cubicBezTo>
                    <a:pt x="205" y="46"/>
                    <a:pt x="159" y="0"/>
                    <a:pt x="10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3"/>
            <p:cNvSpPr/>
            <p:nvPr/>
          </p:nvSpPr>
          <p:spPr>
            <a:xfrm>
              <a:off x="3279415" y="3056898"/>
              <a:ext cx="33775" cy="33981"/>
            </a:xfrm>
            <a:custGeom>
              <a:rect b="b" l="l" r="r" t="t"/>
              <a:pathLst>
                <a:path extrusionOk="0" h="165" w="164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7" y="165"/>
                    <a:pt x="164" y="128"/>
                    <a:pt x="164" y="83"/>
                  </a:cubicBezTo>
                  <a:cubicBezTo>
                    <a:pt x="164" y="38"/>
                    <a:pt x="127" y="1"/>
                    <a:pt x="82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3283533" y="3061222"/>
              <a:ext cx="25537" cy="25537"/>
            </a:xfrm>
            <a:custGeom>
              <a:rect b="b" l="l" r="r" t="t"/>
              <a:pathLst>
                <a:path extrusionOk="0" h="124" w="124">
                  <a:moveTo>
                    <a:pt x="62" y="0"/>
                  </a:moveTo>
                  <a:cubicBezTo>
                    <a:pt x="28" y="0"/>
                    <a:pt x="1" y="28"/>
                    <a:pt x="1" y="62"/>
                  </a:cubicBezTo>
                  <a:cubicBezTo>
                    <a:pt x="1" y="96"/>
                    <a:pt x="28" y="123"/>
                    <a:pt x="62" y="123"/>
                  </a:cubicBez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2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3287858" y="3065341"/>
              <a:ext cx="16887" cy="17093"/>
            </a:xfrm>
            <a:custGeom>
              <a:rect b="b" l="l" r="r" t="t"/>
              <a:pathLst>
                <a:path extrusionOk="0" h="83" w="82">
                  <a:moveTo>
                    <a:pt x="41" y="1"/>
                  </a:moveTo>
                  <a:cubicBezTo>
                    <a:pt x="19" y="1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64" y="83"/>
                    <a:pt x="82" y="64"/>
                    <a:pt x="82" y="42"/>
                  </a:cubicBezTo>
                  <a:cubicBezTo>
                    <a:pt x="82" y="19"/>
                    <a:pt x="64" y="1"/>
                    <a:pt x="41" y="1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3291977" y="3069666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0"/>
                  </a:moveTo>
                  <a:cubicBezTo>
                    <a:pt x="10" y="0"/>
                    <a:pt x="1" y="9"/>
                    <a:pt x="1" y="21"/>
                  </a:cubicBezTo>
                  <a:cubicBezTo>
                    <a:pt x="1" y="32"/>
                    <a:pt x="10" y="41"/>
                    <a:pt x="21" y="41"/>
                  </a:cubicBezTo>
                  <a:cubicBezTo>
                    <a:pt x="32" y="41"/>
                    <a:pt x="42" y="32"/>
                    <a:pt x="42" y="21"/>
                  </a:cubicBezTo>
                  <a:cubicBezTo>
                    <a:pt x="42" y="9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3149257" y="2922415"/>
              <a:ext cx="221597" cy="221391"/>
            </a:xfrm>
            <a:custGeom>
              <a:rect b="b" l="l" r="r" t="t"/>
              <a:pathLst>
                <a:path extrusionOk="0" h="1075" w="1076">
                  <a:moveTo>
                    <a:pt x="538" y="0"/>
                  </a:moveTo>
                  <a:cubicBezTo>
                    <a:pt x="241" y="0"/>
                    <a:pt x="1" y="241"/>
                    <a:pt x="1" y="537"/>
                  </a:cubicBezTo>
                  <a:cubicBezTo>
                    <a:pt x="1" y="834"/>
                    <a:pt x="241" y="1074"/>
                    <a:pt x="538" y="1074"/>
                  </a:cubicBezTo>
                  <a:cubicBezTo>
                    <a:pt x="835" y="1074"/>
                    <a:pt x="1075" y="834"/>
                    <a:pt x="1075" y="537"/>
                  </a:cubicBezTo>
                  <a:cubicBezTo>
                    <a:pt x="1075" y="241"/>
                    <a:pt x="835" y="0"/>
                    <a:pt x="5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3204039" y="2977197"/>
              <a:ext cx="112034" cy="111828"/>
            </a:xfrm>
            <a:custGeom>
              <a:rect b="b" l="l" r="r" t="t"/>
              <a:pathLst>
                <a:path extrusionOk="0" h="543" w="544">
                  <a:moveTo>
                    <a:pt x="272" y="0"/>
                  </a:moveTo>
                  <a:cubicBezTo>
                    <a:pt x="123" y="0"/>
                    <a:pt x="1" y="122"/>
                    <a:pt x="1" y="271"/>
                  </a:cubicBezTo>
                  <a:cubicBezTo>
                    <a:pt x="1" y="421"/>
                    <a:pt x="123" y="542"/>
                    <a:pt x="272" y="542"/>
                  </a:cubicBezTo>
                  <a:cubicBezTo>
                    <a:pt x="421" y="542"/>
                    <a:pt x="543" y="421"/>
                    <a:pt x="543" y="271"/>
                  </a:cubicBezTo>
                  <a:cubicBezTo>
                    <a:pt x="543" y="122"/>
                    <a:pt x="421" y="0"/>
                    <a:pt x="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3467649" y="3026006"/>
              <a:ext cx="190293" cy="11533"/>
            </a:xfrm>
            <a:custGeom>
              <a:rect b="b" l="l" r="r" t="t"/>
              <a:pathLst>
                <a:path extrusionOk="0" h="56" w="924">
                  <a:moveTo>
                    <a:pt x="1" y="0"/>
                  </a:moveTo>
                  <a:lnTo>
                    <a:pt x="1" y="56"/>
                  </a:lnTo>
                  <a:lnTo>
                    <a:pt x="924" y="56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3612840" y="2986464"/>
              <a:ext cx="53340" cy="90616"/>
            </a:xfrm>
            <a:custGeom>
              <a:rect b="b" l="l" r="r" t="t"/>
              <a:pathLst>
                <a:path extrusionOk="0" h="440" w="259">
                  <a:moveTo>
                    <a:pt x="39" y="0"/>
                  </a:moveTo>
                  <a:lnTo>
                    <a:pt x="1" y="40"/>
                  </a:lnTo>
                  <a:lnTo>
                    <a:pt x="181" y="220"/>
                  </a:lnTo>
                  <a:lnTo>
                    <a:pt x="1" y="400"/>
                  </a:lnTo>
                  <a:lnTo>
                    <a:pt x="39" y="439"/>
                  </a:lnTo>
                  <a:lnTo>
                    <a:pt x="259" y="22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6" name="Google Shape;2056;p33"/>
          <p:cNvGrpSpPr/>
          <p:nvPr/>
        </p:nvGrpSpPr>
        <p:grpSpPr>
          <a:xfrm>
            <a:off x="881797" y="3648168"/>
            <a:ext cx="2784383" cy="941786"/>
            <a:chOff x="881797" y="3648168"/>
            <a:chExt cx="2784383" cy="941786"/>
          </a:xfrm>
        </p:grpSpPr>
        <p:sp>
          <p:nvSpPr>
            <p:cNvPr id="2057" name="Google Shape;2057;p33"/>
            <p:cNvSpPr/>
            <p:nvPr/>
          </p:nvSpPr>
          <p:spPr>
            <a:xfrm>
              <a:off x="881797" y="3648168"/>
              <a:ext cx="2404614" cy="941786"/>
            </a:xfrm>
            <a:custGeom>
              <a:rect b="b" l="l" r="r" t="t"/>
              <a:pathLst>
                <a:path extrusionOk="0" h="4573" w="11676">
                  <a:moveTo>
                    <a:pt x="839" y="1"/>
                  </a:moveTo>
                  <a:cubicBezTo>
                    <a:pt x="376" y="1"/>
                    <a:pt x="0" y="377"/>
                    <a:pt x="0" y="840"/>
                  </a:cubicBezTo>
                  <a:lnTo>
                    <a:pt x="0" y="3730"/>
                  </a:lnTo>
                  <a:cubicBezTo>
                    <a:pt x="0" y="4194"/>
                    <a:pt x="376" y="4569"/>
                    <a:pt x="839" y="4569"/>
                  </a:cubicBezTo>
                  <a:lnTo>
                    <a:pt x="839" y="4573"/>
                  </a:lnTo>
                  <a:lnTo>
                    <a:pt x="10194" y="4573"/>
                  </a:lnTo>
                  <a:cubicBezTo>
                    <a:pt x="10679" y="4573"/>
                    <a:pt x="11104" y="4260"/>
                    <a:pt x="11248" y="3797"/>
                  </a:cubicBezTo>
                  <a:lnTo>
                    <a:pt x="11590" y="2705"/>
                  </a:lnTo>
                  <a:cubicBezTo>
                    <a:pt x="11676" y="2431"/>
                    <a:pt x="11676" y="2142"/>
                    <a:pt x="11590" y="1868"/>
                  </a:cubicBezTo>
                  <a:lnTo>
                    <a:pt x="11248" y="777"/>
                  </a:lnTo>
                  <a:cubicBezTo>
                    <a:pt x="11104" y="312"/>
                    <a:pt x="10680" y="1"/>
                    <a:pt x="10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940080" y="3706451"/>
              <a:ext cx="2286813" cy="824192"/>
            </a:xfrm>
            <a:custGeom>
              <a:rect b="b" l="l" r="r" t="t"/>
              <a:pathLst>
                <a:path extrusionOk="0" h="4002" w="11104">
                  <a:moveTo>
                    <a:pt x="556" y="0"/>
                  </a:moveTo>
                  <a:cubicBezTo>
                    <a:pt x="249" y="0"/>
                    <a:pt x="1" y="249"/>
                    <a:pt x="1" y="556"/>
                  </a:cubicBezTo>
                  <a:lnTo>
                    <a:pt x="1" y="3446"/>
                  </a:lnTo>
                  <a:cubicBezTo>
                    <a:pt x="1" y="3753"/>
                    <a:pt x="249" y="4001"/>
                    <a:pt x="556" y="4001"/>
                  </a:cubicBezTo>
                  <a:lnTo>
                    <a:pt x="9911" y="4001"/>
                  </a:lnTo>
                  <a:cubicBezTo>
                    <a:pt x="10270" y="4001"/>
                    <a:pt x="10587" y="3769"/>
                    <a:pt x="10694" y="3426"/>
                  </a:cubicBezTo>
                  <a:lnTo>
                    <a:pt x="11036" y="2333"/>
                  </a:lnTo>
                  <a:cubicBezTo>
                    <a:pt x="11103" y="2117"/>
                    <a:pt x="11103" y="1886"/>
                    <a:pt x="11036" y="1668"/>
                  </a:cubicBezTo>
                  <a:lnTo>
                    <a:pt x="10694" y="576"/>
                  </a:lnTo>
                  <a:cubicBezTo>
                    <a:pt x="10587" y="234"/>
                    <a:pt x="10270" y="0"/>
                    <a:pt x="9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3216395" y="4103721"/>
              <a:ext cx="159813" cy="159813"/>
            </a:xfrm>
            <a:custGeom>
              <a:rect b="b" l="l" r="r" t="t"/>
              <a:pathLst>
                <a:path extrusionOk="0" h="776" w="776">
                  <a:moveTo>
                    <a:pt x="388" y="0"/>
                  </a:moveTo>
                  <a:cubicBezTo>
                    <a:pt x="174" y="0"/>
                    <a:pt x="0" y="174"/>
                    <a:pt x="0" y="388"/>
                  </a:cubicBezTo>
                  <a:cubicBezTo>
                    <a:pt x="0" y="602"/>
                    <a:pt x="174" y="776"/>
                    <a:pt x="388" y="776"/>
                  </a:cubicBezTo>
                  <a:cubicBezTo>
                    <a:pt x="602" y="776"/>
                    <a:pt x="776" y="602"/>
                    <a:pt x="776" y="388"/>
                  </a:cubicBezTo>
                  <a:cubicBezTo>
                    <a:pt x="776" y="174"/>
                    <a:pt x="602" y="0"/>
                    <a:pt x="38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3220514" y="4107840"/>
              <a:ext cx="151576" cy="151576"/>
            </a:xfrm>
            <a:custGeom>
              <a:rect b="b" l="l" r="r" t="t"/>
              <a:pathLst>
                <a:path extrusionOk="0" h="736" w="736">
                  <a:moveTo>
                    <a:pt x="368" y="1"/>
                  </a:moveTo>
                  <a:cubicBezTo>
                    <a:pt x="165" y="1"/>
                    <a:pt x="1" y="165"/>
                    <a:pt x="1" y="368"/>
                  </a:cubicBezTo>
                  <a:cubicBezTo>
                    <a:pt x="1" y="570"/>
                    <a:pt x="165" y="735"/>
                    <a:pt x="368" y="735"/>
                  </a:cubicBezTo>
                  <a:cubicBezTo>
                    <a:pt x="571" y="735"/>
                    <a:pt x="735" y="570"/>
                    <a:pt x="735" y="368"/>
                  </a:cubicBezTo>
                  <a:cubicBezTo>
                    <a:pt x="735" y="165"/>
                    <a:pt x="571" y="1"/>
                    <a:pt x="368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3224839" y="4111959"/>
              <a:ext cx="142926" cy="143132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6" y="1"/>
                    <a:pt x="0" y="157"/>
                    <a:pt x="0" y="348"/>
                  </a:cubicBezTo>
                  <a:cubicBezTo>
                    <a:pt x="0" y="539"/>
                    <a:pt x="156" y="695"/>
                    <a:pt x="347" y="695"/>
                  </a:cubicBezTo>
                  <a:cubicBezTo>
                    <a:pt x="538" y="695"/>
                    <a:pt x="694" y="539"/>
                    <a:pt x="694" y="348"/>
                  </a:cubicBezTo>
                  <a:cubicBezTo>
                    <a:pt x="694" y="157"/>
                    <a:pt x="538" y="1"/>
                    <a:pt x="34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3228958" y="4116283"/>
              <a:ext cx="134688" cy="134688"/>
            </a:xfrm>
            <a:custGeom>
              <a:rect b="b" l="l" r="r" t="t"/>
              <a:pathLst>
                <a:path extrusionOk="0" h="654" w="654">
                  <a:moveTo>
                    <a:pt x="327" y="0"/>
                  </a:moveTo>
                  <a:cubicBezTo>
                    <a:pt x="147" y="0"/>
                    <a:pt x="1" y="147"/>
                    <a:pt x="1" y="327"/>
                  </a:cubicBezTo>
                  <a:cubicBezTo>
                    <a:pt x="1" y="507"/>
                    <a:pt x="147" y="653"/>
                    <a:pt x="327" y="653"/>
                  </a:cubicBezTo>
                  <a:cubicBezTo>
                    <a:pt x="507" y="653"/>
                    <a:pt x="653" y="507"/>
                    <a:pt x="653" y="327"/>
                  </a:cubicBezTo>
                  <a:cubicBezTo>
                    <a:pt x="653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3233283" y="4120402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6" y="1"/>
                  </a:moveTo>
                  <a:cubicBezTo>
                    <a:pt x="137" y="1"/>
                    <a:pt x="0" y="138"/>
                    <a:pt x="0" y="307"/>
                  </a:cubicBezTo>
                  <a:cubicBezTo>
                    <a:pt x="0" y="476"/>
                    <a:pt x="137" y="613"/>
                    <a:pt x="306" y="613"/>
                  </a:cubicBezTo>
                  <a:cubicBezTo>
                    <a:pt x="475" y="613"/>
                    <a:pt x="612" y="476"/>
                    <a:pt x="612" y="307"/>
                  </a:cubicBezTo>
                  <a:cubicBezTo>
                    <a:pt x="612" y="138"/>
                    <a:pt x="475" y="1"/>
                    <a:pt x="306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3237402" y="4124727"/>
              <a:ext cx="117801" cy="117801"/>
            </a:xfrm>
            <a:custGeom>
              <a:rect b="b" l="l" r="r" t="t"/>
              <a:pathLst>
                <a:path extrusionOk="0" h="572" w="572">
                  <a:moveTo>
                    <a:pt x="286" y="0"/>
                  </a:moveTo>
                  <a:cubicBezTo>
                    <a:pt x="128" y="0"/>
                    <a:pt x="1" y="128"/>
                    <a:pt x="1" y="286"/>
                  </a:cubicBezTo>
                  <a:cubicBezTo>
                    <a:pt x="1" y="443"/>
                    <a:pt x="128" y="571"/>
                    <a:pt x="286" y="571"/>
                  </a:cubicBezTo>
                  <a:cubicBezTo>
                    <a:pt x="444" y="571"/>
                    <a:pt x="572" y="443"/>
                    <a:pt x="572" y="286"/>
                  </a:cubicBezTo>
                  <a:cubicBezTo>
                    <a:pt x="572" y="128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3241727" y="4128846"/>
              <a:ext cx="109357" cy="109357"/>
            </a:xfrm>
            <a:custGeom>
              <a:rect b="b" l="l" r="r" t="t"/>
              <a:pathLst>
                <a:path extrusionOk="0" h="531" w="531">
                  <a:moveTo>
                    <a:pt x="265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1"/>
                    <a:pt x="265" y="531"/>
                  </a:cubicBezTo>
                  <a:cubicBezTo>
                    <a:pt x="411" y="531"/>
                    <a:pt x="530" y="412"/>
                    <a:pt x="530" y="266"/>
                  </a:cubicBezTo>
                  <a:cubicBezTo>
                    <a:pt x="530" y="120"/>
                    <a:pt x="411" y="1"/>
                    <a:pt x="2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3"/>
            <p:cNvSpPr/>
            <p:nvPr/>
          </p:nvSpPr>
          <p:spPr>
            <a:xfrm>
              <a:off x="3245845" y="4133171"/>
              <a:ext cx="100913" cy="100913"/>
            </a:xfrm>
            <a:custGeom>
              <a:rect b="b" l="l" r="r" t="t"/>
              <a:pathLst>
                <a:path extrusionOk="0" h="490" w="49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80"/>
                    <a:pt x="110" y="489"/>
                    <a:pt x="245" y="489"/>
                  </a:cubicBezTo>
                  <a:cubicBezTo>
                    <a:pt x="380" y="489"/>
                    <a:pt x="490" y="380"/>
                    <a:pt x="490" y="245"/>
                  </a:cubicBezTo>
                  <a:cubicBezTo>
                    <a:pt x="490" y="110"/>
                    <a:pt x="380" y="0"/>
                    <a:pt x="245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3"/>
            <p:cNvSpPr/>
            <p:nvPr/>
          </p:nvSpPr>
          <p:spPr>
            <a:xfrm>
              <a:off x="3249964" y="4137290"/>
              <a:ext cx="92675" cy="92469"/>
            </a:xfrm>
            <a:custGeom>
              <a:rect b="b" l="l" r="r" t="t"/>
              <a:pathLst>
                <a:path extrusionOk="0" h="449" w="450">
                  <a:moveTo>
                    <a:pt x="225" y="1"/>
                  </a:moveTo>
                  <a:cubicBezTo>
                    <a:pt x="101" y="1"/>
                    <a:pt x="1" y="101"/>
                    <a:pt x="1" y="225"/>
                  </a:cubicBezTo>
                  <a:cubicBezTo>
                    <a:pt x="1" y="349"/>
                    <a:pt x="101" y="449"/>
                    <a:pt x="225" y="449"/>
                  </a:cubicBezTo>
                  <a:cubicBezTo>
                    <a:pt x="349" y="449"/>
                    <a:pt x="449" y="349"/>
                    <a:pt x="449" y="225"/>
                  </a:cubicBezTo>
                  <a:cubicBezTo>
                    <a:pt x="449" y="10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3"/>
            <p:cNvSpPr/>
            <p:nvPr/>
          </p:nvSpPr>
          <p:spPr>
            <a:xfrm>
              <a:off x="3254289" y="4141615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4" y="0"/>
                  </a:moveTo>
                  <a:cubicBezTo>
                    <a:pt x="92" y="0"/>
                    <a:pt x="0" y="91"/>
                    <a:pt x="0" y="204"/>
                  </a:cubicBezTo>
                  <a:cubicBezTo>
                    <a:pt x="0" y="316"/>
                    <a:pt x="92" y="407"/>
                    <a:pt x="204" y="407"/>
                  </a:cubicBezTo>
                  <a:cubicBezTo>
                    <a:pt x="317" y="407"/>
                    <a:pt x="408" y="316"/>
                    <a:pt x="408" y="204"/>
                  </a:cubicBezTo>
                  <a:cubicBezTo>
                    <a:pt x="408" y="91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3"/>
            <p:cNvSpPr/>
            <p:nvPr/>
          </p:nvSpPr>
          <p:spPr>
            <a:xfrm>
              <a:off x="3258408" y="4145734"/>
              <a:ext cx="75788" cy="75582"/>
            </a:xfrm>
            <a:custGeom>
              <a:rect b="b" l="l" r="r" t="t"/>
              <a:pathLst>
                <a:path extrusionOk="0" h="367" w="368">
                  <a:moveTo>
                    <a:pt x="184" y="1"/>
                  </a:moveTo>
                  <a:cubicBezTo>
                    <a:pt x="84" y="1"/>
                    <a:pt x="1" y="83"/>
                    <a:pt x="1" y="184"/>
                  </a:cubicBezTo>
                  <a:cubicBezTo>
                    <a:pt x="1" y="285"/>
                    <a:pt x="84" y="367"/>
                    <a:pt x="184" y="367"/>
                  </a:cubicBezTo>
                  <a:cubicBezTo>
                    <a:pt x="285" y="367"/>
                    <a:pt x="367" y="285"/>
                    <a:pt x="367" y="184"/>
                  </a:cubicBezTo>
                  <a:cubicBezTo>
                    <a:pt x="367" y="83"/>
                    <a:pt x="285" y="1"/>
                    <a:pt x="184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3"/>
            <p:cNvSpPr/>
            <p:nvPr/>
          </p:nvSpPr>
          <p:spPr>
            <a:xfrm>
              <a:off x="3262733" y="4150059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3" y="0"/>
                  </a:moveTo>
                  <a:cubicBezTo>
                    <a:pt x="74" y="0"/>
                    <a:pt x="0" y="73"/>
                    <a:pt x="0" y="163"/>
                  </a:cubicBezTo>
                  <a:cubicBezTo>
                    <a:pt x="0" y="253"/>
                    <a:pt x="74" y="326"/>
                    <a:pt x="163" y="326"/>
                  </a:cubicBezTo>
                  <a:cubicBezTo>
                    <a:pt x="253" y="326"/>
                    <a:pt x="326" y="253"/>
                    <a:pt x="326" y="163"/>
                  </a:cubicBezTo>
                  <a:cubicBezTo>
                    <a:pt x="326" y="73"/>
                    <a:pt x="253" y="0"/>
                    <a:pt x="163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3"/>
            <p:cNvSpPr/>
            <p:nvPr/>
          </p:nvSpPr>
          <p:spPr>
            <a:xfrm>
              <a:off x="3266852" y="4154178"/>
              <a:ext cx="58900" cy="58900"/>
            </a:xfrm>
            <a:custGeom>
              <a:rect b="b" l="l" r="r" t="t"/>
              <a:pathLst>
                <a:path extrusionOk="0" h="286" w="286">
                  <a:moveTo>
                    <a:pt x="143" y="1"/>
                  </a:moveTo>
                  <a:cubicBezTo>
                    <a:pt x="65" y="1"/>
                    <a:pt x="1" y="64"/>
                    <a:pt x="1" y="143"/>
                  </a:cubicBezTo>
                  <a:cubicBezTo>
                    <a:pt x="1" y="222"/>
                    <a:pt x="65" y="285"/>
                    <a:pt x="143" y="285"/>
                  </a:cubicBezTo>
                  <a:cubicBezTo>
                    <a:pt x="222" y="285"/>
                    <a:pt x="285" y="222"/>
                    <a:pt x="285" y="143"/>
                  </a:cubicBezTo>
                  <a:cubicBezTo>
                    <a:pt x="285" y="64"/>
                    <a:pt x="222" y="1"/>
                    <a:pt x="143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3"/>
            <p:cNvSpPr/>
            <p:nvPr/>
          </p:nvSpPr>
          <p:spPr>
            <a:xfrm>
              <a:off x="3270971" y="4158296"/>
              <a:ext cx="50662" cy="50662"/>
            </a:xfrm>
            <a:custGeom>
              <a:rect b="b" l="l" r="r" t="t"/>
              <a:pathLst>
                <a:path extrusionOk="0" h="246" w="246">
                  <a:moveTo>
                    <a:pt x="123" y="0"/>
                  </a:moveTo>
                  <a:cubicBezTo>
                    <a:pt x="56" y="0"/>
                    <a:pt x="0" y="55"/>
                    <a:pt x="0" y="123"/>
                  </a:cubicBezTo>
                  <a:cubicBezTo>
                    <a:pt x="0" y="190"/>
                    <a:pt x="56" y="246"/>
                    <a:pt x="123" y="246"/>
                  </a:cubicBezTo>
                  <a:cubicBezTo>
                    <a:pt x="192" y="246"/>
                    <a:pt x="246" y="190"/>
                    <a:pt x="246" y="123"/>
                  </a:cubicBezTo>
                  <a:cubicBezTo>
                    <a:pt x="246" y="55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3"/>
            <p:cNvSpPr/>
            <p:nvPr/>
          </p:nvSpPr>
          <p:spPr>
            <a:xfrm>
              <a:off x="3275090" y="4162415"/>
              <a:ext cx="42425" cy="42425"/>
            </a:xfrm>
            <a:custGeom>
              <a:rect b="b" l="l" r="r" t="t"/>
              <a:pathLst>
                <a:path extrusionOk="0" h="206" w="206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9"/>
                    <a:pt x="47" y="205"/>
                    <a:pt x="103" y="205"/>
                  </a:cubicBezTo>
                  <a:cubicBezTo>
                    <a:pt x="159" y="205"/>
                    <a:pt x="205" y="159"/>
                    <a:pt x="205" y="103"/>
                  </a:cubicBezTo>
                  <a:cubicBezTo>
                    <a:pt x="205" y="47"/>
                    <a:pt x="159" y="1"/>
                    <a:pt x="103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3"/>
            <p:cNvSpPr/>
            <p:nvPr/>
          </p:nvSpPr>
          <p:spPr>
            <a:xfrm>
              <a:off x="3279415" y="4166534"/>
              <a:ext cx="33775" cy="33981"/>
            </a:xfrm>
            <a:custGeom>
              <a:rect b="b" l="l" r="r" t="t"/>
              <a:pathLst>
                <a:path extrusionOk="0" h="165" w="164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7" y="165"/>
                    <a:pt x="164" y="128"/>
                    <a:pt x="164" y="83"/>
                  </a:cubicBezTo>
                  <a:cubicBezTo>
                    <a:pt x="164" y="38"/>
                    <a:pt x="127" y="1"/>
                    <a:pt x="82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3"/>
            <p:cNvSpPr/>
            <p:nvPr/>
          </p:nvSpPr>
          <p:spPr>
            <a:xfrm>
              <a:off x="3283533" y="4170859"/>
              <a:ext cx="25537" cy="25537"/>
            </a:xfrm>
            <a:custGeom>
              <a:rect b="b" l="l" r="r" t="t"/>
              <a:pathLst>
                <a:path extrusionOk="0" h="124" w="124">
                  <a:moveTo>
                    <a:pt x="62" y="0"/>
                  </a:moveTo>
                  <a:cubicBezTo>
                    <a:pt x="28" y="0"/>
                    <a:pt x="1" y="28"/>
                    <a:pt x="1" y="62"/>
                  </a:cubicBezTo>
                  <a:cubicBezTo>
                    <a:pt x="1" y="96"/>
                    <a:pt x="28" y="123"/>
                    <a:pt x="62" y="123"/>
                  </a:cubicBez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2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3"/>
            <p:cNvSpPr/>
            <p:nvPr/>
          </p:nvSpPr>
          <p:spPr>
            <a:xfrm>
              <a:off x="3287858" y="4174978"/>
              <a:ext cx="16887" cy="17093"/>
            </a:xfrm>
            <a:custGeom>
              <a:rect b="b" l="l" r="r" t="t"/>
              <a:pathLst>
                <a:path extrusionOk="0" h="83" w="82">
                  <a:moveTo>
                    <a:pt x="41" y="1"/>
                  </a:moveTo>
                  <a:cubicBezTo>
                    <a:pt x="19" y="1"/>
                    <a:pt x="0" y="19"/>
                    <a:pt x="0" y="42"/>
                  </a:cubicBezTo>
                  <a:cubicBezTo>
                    <a:pt x="0" y="64"/>
                    <a:pt x="19" y="83"/>
                    <a:pt x="41" y="83"/>
                  </a:cubicBezTo>
                  <a:cubicBezTo>
                    <a:pt x="64" y="83"/>
                    <a:pt x="82" y="64"/>
                    <a:pt x="82" y="42"/>
                  </a:cubicBezTo>
                  <a:cubicBezTo>
                    <a:pt x="82" y="19"/>
                    <a:pt x="64" y="1"/>
                    <a:pt x="41" y="1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3"/>
            <p:cNvSpPr/>
            <p:nvPr/>
          </p:nvSpPr>
          <p:spPr>
            <a:xfrm>
              <a:off x="3291977" y="4179303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0"/>
                  </a:moveTo>
                  <a:cubicBezTo>
                    <a:pt x="10" y="0"/>
                    <a:pt x="1" y="10"/>
                    <a:pt x="1" y="21"/>
                  </a:cubicBezTo>
                  <a:cubicBezTo>
                    <a:pt x="1" y="32"/>
                    <a:pt x="10" y="41"/>
                    <a:pt x="21" y="41"/>
                  </a:cubicBezTo>
                  <a:cubicBezTo>
                    <a:pt x="32" y="41"/>
                    <a:pt x="42" y="32"/>
                    <a:pt x="42" y="21"/>
                  </a:cubicBezTo>
                  <a:cubicBezTo>
                    <a:pt x="42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3"/>
            <p:cNvSpPr/>
            <p:nvPr/>
          </p:nvSpPr>
          <p:spPr>
            <a:xfrm>
              <a:off x="3149257" y="4032052"/>
              <a:ext cx="221597" cy="221391"/>
            </a:xfrm>
            <a:custGeom>
              <a:rect b="b" l="l" r="r" t="t"/>
              <a:pathLst>
                <a:path extrusionOk="0" h="1075" w="1076">
                  <a:moveTo>
                    <a:pt x="538" y="0"/>
                  </a:moveTo>
                  <a:cubicBezTo>
                    <a:pt x="241" y="0"/>
                    <a:pt x="1" y="241"/>
                    <a:pt x="1" y="537"/>
                  </a:cubicBezTo>
                  <a:cubicBezTo>
                    <a:pt x="1" y="834"/>
                    <a:pt x="241" y="1075"/>
                    <a:pt x="538" y="1075"/>
                  </a:cubicBezTo>
                  <a:cubicBezTo>
                    <a:pt x="835" y="1075"/>
                    <a:pt x="1075" y="834"/>
                    <a:pt x="1075" y="537"/>
                  </a:cubicBezTo>
                  <a:cubicBezTo>
                    <a:pt x="1075" y="241"/>
                    <a:pt x="835" y="0"/>
                    <a:pt x="5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3"/>
            <p:cNvSpPr/>
            <p:nvPr/>
          </p:nvSpPr>
          <p:spPr>
            <a:xfrm>
              <a:off x="3204039" y="4086833"/>
              <a:ext cx="112034" cy="111828"/>
            </a:xfrm>
            <a:custGeom>
              <a:rect b="b" l="l" r="r" t="t"/>
              <a:pathLst>
                <a:path extrusionOk="0" h="543" w="544">
                  <a:moveTo>
                    <a:pt x="272" y="0"/>
                  </a:moveTo>
                  <a:cubicBezTo>
                    <a:pt x="123" y="0"/>
                    <a:pt x="1" y="122"/>
                    <a:pt x="1" y="271"/>
                  </a:cubicBezTo>
                  <a:cubicBezTo>
                    <a:pt x="1" y="422"/>
                    <a:pt x="123" y="543"/>
                    <a:pt x="272" y="543"/>
                  </a:cubicBezTo>
                  <a:cubicBezTo>
                    <a:pt x="421" y="543"/>
                    <a:pt x="543" y="422"/>
                    <a:pt x="543" y="271"/>
                  </a:cubicBezTo>
                  <a:cubicBezTo>
                    <a:pt x="543" y="122"/>
                    <a:pt x="421" y="0"/>
                    <a:pt x="2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3"/>
            <p:cNvSpPr/>
            <p:nvPr/>
          </p:nvSpPr>
          <p:spPr>
            <a:xfrm>
              <a:off x="3467649" y="4144498"/>
              <a:ext cx="190293" cy="11533"/>
            </a:xfrm>
            <a:custGeom>
              <a:rect b="b" l="l" r="r" t="t"/>
              <a:pathLst>
                <a:path extrusionOk="0" h="56" w="924">
                  <a:moveTo>
                    <a:pt x="1" y="1"/>
                  </a:moveTo>
                  <a:lnTo>
                    <a:pt x="1" y="56"/>
                  </a:lnTo>
                  <a:lnTo>
                    <a:pt x="924" y="56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3"/>
            <p:cNvSpPr/>
            <p:nvPr/>
          </p:nvSpPr>
          <p:spPr>
            <a:xfrm>
              <a:off x="3612840" y="4105162"/>
              <a:ext cx="53340" cy="90410"/>
            </a:xfrm>
            <a:custGeom>
              <a:rect b="b" l="l" r="r" t="t"/>
              <a:pathLst>
                <a:path extrusionOk="0" h="439" w="259">
                  <a:moveTo>
                    <a:pt x="39" y="0"/>
                  </a:moveTo>
                  <a:lnTo>
                    <a:pt x="1" y="38"/>
                  </a:lnTo>
                  <a:lnTo>
                    <a:pt x="181" y="218"/>
                  </a:lnTo>
                  <a:lnTo>
                    <a:pt x="1" y="400"/>
                  </a:lnTo>
                  <a:lnTo>
                    <a:pt x="39" y="438"/>
                  </a:lnTo>
                  <a:lnTo>
                    <a:pt x="259" y="218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2" name="Google Shape;2082;p33"/>
          <p:cNvGrpSpPr/>
          <p:nvPr/>
        </p:nvGrpSpPr>
        <p:grpSpPr>
          <a:xfrm>
            <a:off x="5529369" y="1360727"/>
            <a:ext cx="2784789" cy="941169"/>
            <a:chOff x="5529369" y="1360727"/>
            <a:chExt cx="2784789" cy="941169"/>
          </a:xfrm>
        </p:grpSpPr>
        <p:sp>
          <p:nvSpPr>
            <p:cNvPr id="2083" name="Google Shape;2083;p33"/>
            <p:cNvSpPr/>
            <p:nvPr/>
          </p:nvSpPr>
          <p:spPr>
            <a:xfrm>
              <a:off x="5909132" y="1360727"/>
              <a:ext cx="2405026" cy="941169"/>
            </a:xfrm>
            <a:custGeom>
              <a:rect b="b" l="l" r="r" t="t"/>
              <a:pathLst>
                <a:path extrusionOk="0" h="4570" w="11678">
                  <a:moveTo>
                    <a:pt x="1482" y="0"/>
                  </a:moveTo>
                  <a:cubicBezTo>
                    <a:pt x="997" y="0"/>
                    <a:pt x="573" y="312"/>
                    <a:pt x="428" y="775"/>
                  </a:cubicBezTo>
                  <a:lnTo>
                    <a:pt x="87" y="1868"/>
                  </a:lnTo>
                  <a:cubicBezTo>
                    <a:pt x="1" y="2140"/>
                    <a:pt x="1" y="2429"/>
                    <a:pt x="87" y="2702"/>
                  </a:cubicBezTo>
                  <a:lnTo>
                    <a:pt x="428" y="3795"/>
                  </a:lnTo>
                  <a:cubicBezTo>
                    <a:pt x="573" y="4259"/>
                    <a:pt x="996" y="4570"/>
                    <a:pt x="1482" y="4570"/>
                  </a:cubicBezTo>
                  <a:lnTo>
                    <a:pt x="1482" y="4569"/>
                  </a:lnTo>
                  <a:lnTo>
                    <a:pt x="10838" y="4569"/>
                  </a:lnTo>
                  <a:cubicBezTo>
                    <a:pt x="11301" y="4569"/>
                    <a:pt x="11677" y="4192"/>
                    <a:pt x="11677" y="3730"/>
                  </a:cubicBezTo>
                  <a:lnTo>
                    <a:pt x="11677" y="839"/>
                  </a:lnTo>
                  <a:cubicBezTo>
                    <a:pt x="11677" y="376"/>
                    <a:pt x="11301" y="0"/>
                    <a:pt x="10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3"/>
            <p:cNvSpPr/>
            <p:nvPr/>
          </p:nvSpPr>
          <p:spPr>
            <a:xfrm>
              <a:off x="5968857" y="1419010"/>
              <a:ext cx="2286607" cy="824192"/>
            </a:xfrm>
            <a:custGeom>
              <a:rect b="b" l="l" r="r" t="t"/>
              <a:pathLst>
                <a:path extrusionOk="0" h="4002" w="11103">
                  <a:moveTo>
                    <a:pt x="1192" y="1"/>
                  </a:moveTo>
                  <a:cubicBezTo>
                    <a:pt x="834" y="1"/>
                    <a:pt x="517" y="234"/>
                    <a:pt x="409" y="577"/>
                  </a:cubicBezTo>
                  <a:lnTo>
                    <a:pt x="68" y="1668"/>
                  </a:lnTo>
                  <a:cubicBezTo>
                    <a:pt x="0" y="1885"/>
                    <a:pt x="0" y="2118"/>
                    <a:pt x="68" y="2334"/>
                  </a:cubicBezTo>
                  <a:lnTo>
                    <a:pt x="409" y="3426"/>
                  </a:lnTo>
                  <a:cubicBezTo>
                    <a:pt x="517" y="3769"/>
                    <a:pt x="834" y="4001"/>
                    <a:pt x="1192" y="4001"/>
                  </a:cubicBezTo>
                  <a:lnTo>
                    <a:pt x="10547" y="4001"/>
                  </a:lnTo>
                  <a:cubicBezTo>
                    <a:pt x="10854" y="4001"/>
                    <a:pt x="11103" y="3754"/>
                    <a:pt x="11103" y="3447"/>
                  </a:cubicBezTo>
                  <a:lnTo>
                    <a:pt x="11103" y="556"/>
                  </a:lnTo>
                  <a:cubicBezTo>
                    <a:pt x="11103" y="249"/>
                    <a:pt x="10854" y="1"/>
                    <a:pt x="10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3"/>
            <p:cNvSpPr/>
            <p:nvPr/>
          </p:nvSpPr>
          <p:spPr>
            <a:xfrm>
              <a:off x="5815221" y="1785181"/>
              <a:ext cx="167639" cy="167845"/>
            </a:xfrm>
            <a:custGeom>
              <a:rect b="b" l="l" r="r" t="t"/>
              <a:pathLst>
                <a:path extrusionOk="0" h="815" w="814">
                  <a:moveTo>
                    <a:pt x="406" y="1"/>
                  </a:moveTo>
                  <a:cubicBezTo>
                    <a:pt x="182" y="1"/>
                    <a:pt x="0" y="183"/>
                    <a:pt x="0" y="407"/>
                  </a:cubicBezTo>
                  <a:cubicBezTo>
                    <a:pt x="0" y="632"/>
                    <a:pt x="182" y="814"/>
                    <a:pt x="406" y="814"/>
                  </a:cubicBezTo>
                  <a:cubicBezTo>
                    <a:pt x="632" y="814"/>
                    <a:pt x="814" y="632"/>
                    <a:pt x="814" y="407"/>
                  </a:cubicBezTo>
                  <a:cubicBezTo>
                    <a:pt x="814" y="183"/>
                    <a:pt x="632" y="1"/>
                    <a:pt x="406" y="1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3"/>
            <p:cNvSpPr/>
            <p:nvPr/>
          </p:nvSpPr>
          <p:spPr>
            <a:xfrm>
              <a:off x="5819134" y="1789094"/>
              <a:ext cx="159813" cy="159813"/>
            </a:xfrm>
            <a:custGeom>
              <a:rect b="b" l="l" r="r" t="t"/>
              <a:pathLst>
                <a:path extrusionOk="0" h="776" w="776">
                  <a:moveTo>
                    <a:pt x="387" y="0"/>
                  </a:moveTo>
                  <a:cubicBezTo>
                    <a:pt x="174" y="0"/>
                    <a:pt x="1" y="174"/>
                    <a:pt x="1" y="388"/>
                  </a:cubicBezTo>
                  <a:cubicBezTo>
                    <a:pt x="1" y="602"/>
                    <a:pt x="174" y="776"/>
                    <a:pt x="387" y="776"/>
                  </a:cubicBezTo>
                  <a:cubicBezTo>
                    <a:pt x="602" y="776"/>
                    <a:pt x="775" y="602"/>
                    <a:pt x="775" y="388"/>
                  </a:cubicBezTo>
                  <a:cubicBezTo>
                    <a:pt x="775" y="174"/>
                    <a:pt x="602" y="0"/>
                    <a:pt x="38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3"/>
            <p:cNvSpPr/>
            <p:nvPr/>
          </p:nvSpPr>
          <p:spPr>
            <a:xfrm>
              <a:off x="5823459" y="1793213"/>
              <a:ext cx="151164" cy="151576"/>
            </a:xfrm>
            <a:custGeom>
              <a:rect b="b" l="l" r="r" t="t"/>
              <a:pathLst>
                <a:path extrusionOk="0" h="736" w="734">
                  <a:moveTo>
                    <a:pt x="366" y="1"/>
                  </a:moveTo>
                  <a:cubicBezTo>
                    <a:pt x="164" y="1"/>
                    <a:pt x="0" y="166"/>
                    <a:pt x="0" y="368"/>
                  </a:cubicBezTo>
                  <a:cubicBezTo>
                    <a:pt x="0" y="571"/>
                    <a:pt x="164" y="735"/>
                    <a:pt x="366" y="735"/>
                  </a:cubicBezTo>
                  <a:cubicBezTo>
                    <a:pt x="570" y="735"/>
                    <a:pt x="734" y="571"/>
                    <a:pt x="734" y="368"/>
                  </a:cubicBezTo>
                  <a:cubicBezTo>
                    <a:pt x="734" y="166"/>
                    <a:pt x="570" y="1"/>
                    <a:pt x="366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3"/>
            <p:cNvSpPr/>
            <p:nvPr/>
          </p:nvSpPr>
          <p:spPr>
            <a:xfrm>
              <a:off x="5827578" y="1797538"/>
              <a:ext cx="142926" cy="142926"/>
            </a:xfrm>
            <a:custGeom>
              <a:rect b="b" l="l" r="r" t="t"/>
              <a:pathLst>
                <a:path extrusionOk="0" h="694" w="694">
                  <a:moveTo>
                    <a:pt x="346" y="0"/>
                  </a:moveTo>
                  <a:cubicBezTo>
                    <a:pt x="155" y="0"/>
                    <a:pt x="1" y="156"/>
                    <a:pt x="1" y="347"/>
                  </a:cubicBezTo>
                  <a:cubicBezTo>
                    <a:pt x="1" y="538"/>
                    <a:pt x="155" y="694"/>
                    <a:pt x="346" y="694"/>
                  </a:cubicBezTo>
                  <a:cubicBezTo>
                    <a:pt x="539" y="694"/>
                    <a:pt x="693" y="538"/>
                    <a:pt x="693" y="347"/>
                  </a:cubicBezTo>
                  <a:cubicBezTo>
                    <a:pt x="693" y="156"/>
                    <a:pt x="539" y="0"/>
                    <a:pt x="34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3"/>
            <p:cNvSpPr/>
            <p:nvPr/>
          </p:nvSpPr>
          <p:spPr>
            <a:xfrm>
              <a:off x="5831903" y="1801657"/>
              <a:ext cx="134276" cy="134688"/>
            </a:xfrm>
            <a:custGeom>
              <a:rect b="b" l="l" r="r" t="t"/>
              <a:pathLst>
                <a:path extrusionOk="0" h="654" w="652">
                  <a:moveTo>
                    <a:pt x="325" y="1"/>
                  </a:moveTo>
                  <a:cubicBezTo>
                    <a:pt x="145" y="1"/>
                    <a:pt x="0" y="147"/>
                    <a:pt x="0" y="327"/>
                  </a:cubicBezTo>
                  <a:cubicBezTo>
                    <a:pt x="0" y="507"/>
                    <a:pt x="145" y="654"/>
                    <a:pt x="325" y="654"/>
                  </a:cubicBezTo>
                  <a:cubicBezTo>
                    <a:pt x="507" y="654"/>
                    <a:pt x="652" y="507"/>
                    <a:pt x="652" y="327"/>
                  </a:cubicBezTo>
                  <a:cubicBezTo>
                    <a:pt x="652" y="147"/>
                    <a:pt x="507" y="1"/>
                    <a:pt x="325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3"/>
            <p:cNvSpPr/>
            <p:nvPr/>
          </p:nvSpPr>
          <p:spPr>
            <a:xfrm>
              <a:off x="5836022" y="1805982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5" y="0"/>
                  </a:moveTo>
                  <a:cubicBezTo>
                    <a:pt x="138" y="0"/>
                    <a:pt x="1" y="137"/>
                    <a:pt x="1" y="306"/>
                  </a:cubicBezTo>
                  <a:cubicBezTo>
                    <a:pt x="1" y="475"/>
                    <a:pt x="138" y="612"/>
                    <a:pt x="305" y="612"/>
                  </a:cubicBezTo>
                  <a:cubicBezTo>
                    <a:pt x="474" y="612"/>
                    <a:pt x="611" y="475"/>
                    <a:pt x="611" y="306"/>
                  </a:cubicBezTo>
                  <a:cubicBezTo>
                    <a:pt x="611" y="137"/>
                    <a:pt x="474" y="0"/>
                    <a:pt x="305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3"/>
            <p:cNvSpPr/>
            <p:nvPr/>
          </p:nvSpPr>
          <p:spPr>
            <a:xfrm>
              <a:off x="5840347" y="1810101"/>
              <a:ext cx="117389" cy="117801"/>
            </a:xfrm>
            <a:custGeom>
              <a:rect b="b" l="l" r="r" t="t"/>
              <a:pathLst>
                <a:path extrusionOk="0" h="572" w="570">
                  <a:moveTo>
                    <a:pt x="284" y="1"/>
                  </a:moveTo>
                  <a:cubicBezTo>
                    <a:pt x="128" y="1"/>
                    <a:pt x="0" y="129"/>
                    <a:pt x="0" y="286"/>
                  </a:cubicBezTo>
                  <a:cubicBezTo>
                    <a:pt x="0" y="444"/>
                    <a:pt x="128" y="572"/>
                    <a:pt x="284" y="572"/>
                  </a:cubicBezTo>
                  <a:cubicBezTo>
                    <a:pt x="442" y="572"/>
                    <a:pt x="570" y="444"/>
                    <a:pt x="570" y="286"/>
                  </a:cubicBezTo>
                  <a:cubicBezTo>
                    <a:pt x="570" y="129"/>
                    <a:pt x="442" y="1"/>
                    <a:pt x="284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3"/>
            <p:cNvSpPr/>
            <p:nvPr/>
          </p:nvSpPr>
          <p:spPr>
            <a:xfrm>
              <a:off x="5844466" y="1814426"/>
              <a:ext cx="109151" cy="109357"/>
            </a:xfrm>
            <a:custGeom>
              <a:rect b="b" l="l" r="r" t="t"/>
              <a:pathLst>
                <a:path extrusionOk="0" h="531" w="530">
                  <a:moveTo>
                    <a:pt x="264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1"/>
                    <a:pt x="119" y="530"/>
                    <a:pt x="264" y="530"/>
                  </a:cubicBezTo>
                  <a:cubicBezTo>
                    <a:pt x="411" y="530"/>
                    <a:pt x="529" y="411"/>
                    <a:pt x="529" y="265"/>
                  </a:cubicBezTo>
                  <a:cubicBezTo>
                    <a:pt x="529" y="119"/>
                    <a:pt x="411" y="0"/>
                    <a:pt x="2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3"/>
            <p:cNvSpPr/>
            <p:nvPr/>
          </p:nvSpPr>
          <p:spPr>
            <a:xfrm>
              <a:off x="5848585" y="1818545"/>
              <a:ext cx="100707" cy="100913"/>
            </a:xfrm>
            <a:custGeom>
              <a:rect b="b" l="l" r="r" t="t"/>
              <a:pathLst>
                <a:path extrusionOk="0" h="490" w="489">
                  <a:moveTo>
                    <a:pt x="244" y="1"/>
                  </a:moveTo>
                  <a:cubicBezTo>
                    <a:pt x="110" y="1"/>
                    <a:pt x="1" y="110"/>
                    <a:pt x="1" y="245"/>
                  </a:cubicBezTo>
                  <a:cubicBezTo>
                    <a:pt x="1" y="380"/>
                    <a:pt x="110" y="490"/>
                    <a:pt x="244" y="490"/>
                  </a:cubicBezTo>
                  <a:cubicBezTo>
                    <a:pt x="380" y="490"/>
                    <a:pt x="489" y="380"/>
                    <a:pt x="489" y="245"/>
                  </a:cubicBezTo>
                  <a:cubicBezTo>
                    <a:pt x="489" y="110"/>
                    <a:pt x="380" y="1"/>
                    <a:pt x="244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3"/>
            <p:cNvSpPr/>
            <p:nvPr/>
          </p:nvSpPr>
          <p:spPr>
            <a:xfrm>
              <a:off x="5852909" y="1822870"/>
              <a:ext cx="92263" cy="92469"/>
            </a:xfrm>
            <a:custGeom>
              <a:rect b="b" l="l" r="r" t="t"/>
              <a:pathLst>
                <a:path extrusionOk="0" h="449" w="448">
                  <a:moveTo>
                    <a:pt x="223" y="0"/>
                  </a:moveTo>
                  <a:cubicBezTo>
                    <a:pt x="101" y="0"/>
                    <a:pt x="0" y="100"/>
                    <a:pt x="0" y="224"/>
                  </a:cubicBezTo>
                  <a:cubicBezTo>
                    <a:pt x="0" y="348"/>
                    <a:pt x="101" y="448"/>
                    <a:pt x="223" y="448"/>
                  </a:cubicBezTo>
                  <a:cubicBezTo>
                    <a:pt x="347" y="448"/>
                    <a:pt x="448" y="348"/>
                    <a:pt x="448" y="224"/>
                  </a:cubicBezTo>
                  <a:cubicBezTo>
                    <a:pt x="448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3"/>
            <p:cNvSpPr/>
            <p:nvPr/>
          </p:nvSpPr>
          <p:spPr>
            <a:xfrm>
              <a:off x="5857028" y="1826988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3" y="1"/>
                  </a:moveTo>
                  <a:cubicBezTo>
                    <a:pt x="92" y="1"/>
                    <a:pt x="1" y="92"/>
                    <a:pt x="1" y="204"/>
                  </a:cubicBezTo>
                  <a:cubicBezTo>
                    <a:pt x="1" y="317"/>
                    <a:pt x="92" y="408"/>
                    <a:pt x="203" y="408"/>
                  </a:cubicBezTo>
                  <a:cubicBezTo>
                    <a:pt x="316" y="408"/>
                    <a:pt x="407" y="317"/>
                    <a:pt x="407" y="204"/>
                  </a:cubicBezTo>
                  <a:cubicBezTo>
                    <a:pt x="407" y="92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3"/>
            <p:cNvSpPr/>
            <p:nvPr/>
          </p:nvSpPr>
          <p:spPr>
            <a:xfrm>
              <a:off x="5861353" y="1831313"/>
              <a:ext cx="75376" cy="75582"/>
            </a:xfrm>
            <a:custGeom>
              <a:rect b="b" l="l" r="r" t="t"/>
              <a:pathLst>
                <a:path extrusionOk="0" h="367" w="366">
                  <a:moveTo>
                    <a:pt x="182" y="0"/>
                  </a:moveTo>
                  <a:cubicBezTo>
                    <a:pt x="82" y="0"/>
                    <a:pt x="0" y="83"/>
                    <a:pt x="0" y="183"/>
                  </a:cubicBezTo>
                  <a:cubicBezTo>
                    <a:pt x="0" y="284"/>
                    <a:pt x="82" y="366"/>
                    <a:pt x="182" y="366"/>
                  </a:cubicBezTo>
                  <a:cubicBezTo>
                    <a:pt x="284" y="366"/>
                    <a:pt x="366" y="284"/>
                    <a:pt x="366" y="183"/>
                  </a:cubicBezTo>
                  <a:cubicBezTo>
                    <a:pt x="366" y="83"/>
                    <a:pt x="284" y="0"/>
                    <a:pt x="182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3"/>
            <p:cNvSpPr/>
            <p:nvPr/>
          </p:nvSpPr>
          <p:spPr>
            <a:xfrm>
              <a:off x="5865472" y="1835432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2" y="0"/>
                  </a:moveTo>
                  <a:cubicBezTo>
                    <a:pt x="73" y="0"/>
                    <a:pt x="1" y="74"/>
                    <a:pt x="1" y="163"/>
                  </a:cubicBezTo>
                  <a:cubicBezTo>
                    <a:pt x="1" y="253"/>
                    <a:pt x="73" y="326"/>
                    <a:pt x="162" y="326"/>
                  </a:cubicBezTo>
                  <a:cubicBezTo>
                    <a:pt x="252" y="326"/>
                    <a:pt x="325" y="253"/>
                    <a:pt x="325" y="163"/>
                  </a:cubicBezTo>
                  <a:cubicBezTo>
                    <a:pt x="325" y="74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3"/>
            <p:cNvSpPr/>
            <p:nvPr/>
          </p:nvSpPr>
          <p:spPr>
            <a:xfrm>
              <a:off x="5869797" y="1839551"/>
              <a:ext cx="58488" cy="58900"/>
            </a:xfrm>
            <a:custGeom>
              <a:rect b="b" l="l" r="r" t="t"/>
              <a:pathLst>
                <a:path extrusionOk="0" h="286" w="284">
                  <a:moveTo>
                    <a:pt x="141" y="1"/>
                  </a:moveTo>
                  <a:cubicBezTo>
                    <a:pt x="64" y="1"/>
                    <a:pt x="0" y="65"/>
                    <a:pt x="0" y="143"/>
                  </a:cubicBezTo>
                  <a:cubicBezTo>
                    <a:pt x="0" y="222"/>
                    <a:pt x="64" y="285"/>
                    <a:pt x="141" y="285"/>
                  </a:cubicBezTo>
                  <a:cubicBezTo>
                    <a:pt x="220" y="285"/>
                    <a:pt x="284" y="222"/>
                    <a:pt x="284" y="143"/>
                  </a:cubicBezTo>
                  <a:cubicBezTo>
                    <a:pt x="284" y="65"/>
                    <a:pt x="220" y="1"/>
                    <a:pt x="141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3"/>
            <p:cNvSpPr/>
            <p:nvPr/>
          </p:nvSpPr>
          <p:spPr>
            <a:xfrm>
              <a:off x="5873504" y="1843670"/>
              <a:ext cx="50868" cy="50662"/>
            </a:xfrm>
            <a:custGeom>
              <a:rect b="b" l="l" r="r" t="t"/>
              <a:pathLst>
                <a:path extrusionOk="0" h="246" w="247">
                  <a:moveTo>
                    <a:pt x="123" y="0"/>
                  </a:moveTo>
                  <a:cubicBezTo>
                    <a:pt x="56" y="0"/>
                    <a:pt x="1" y="56"/>
                    <a:pt x="1" y="123"/>
                  </a:cubicBezTo>
                  <a:cubicBezTo>
                    <a:pt x="1" y="192"/>
                    <a:pt x="56" y="246"/>
                    <a:pt x="123" y="246"/>
                  </a:cubicBezTo>
                  <a:cubicBezTo>
                    <a:pt x="192" y="246"/>
                    <a:pt x="246" y="192"/>
                    <a:pt x="246" y="123"/>
                  </a:cubicBezTo>
                  <a:cubicBezTo>
                    <a:pt x="246" y="56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3"/>
            <p:cNvSpPr/>
            <p:nvPr/>
          </p:nvSpPr>
          <p:spPr>
            <a:xfrm>
              <a:off x="5877829" y="1847789"/>
              <a:ext cx="42219" cy="42425"/>
            </a:xfrm>
            <a:custGeom>
              <a:rect b="b" l="l" r="r" t="t"/>
              <a:pathLst>
                <a:path extrusionOk="0" h="206" w="205">
                  <a:moveTo>
                    <a:pt x="102" y="1"/>
                  </a:moveTo>
                  <a:cubicBezTo>
                    <a:pt x="46" y="1"/>
                    <a:pt x="0" y="47"/>
                    <a:pt x="0" y="103"/>
                  </a:cubicBezTo>
                  <a:cubicBezTo>
                    <a:pt x="0" y="159"/>
                    <a:pt x="46" y="205"/>
                    <a:pt x="102" y="205"/>
                  </a:cubicBezTo>
                  <a:cubicBezTo>
                    <a:pt x="160" y="205"/>
                    <a:pt x="205" y="159"/>
                    <a:pt x="205" y="103"/>
                  </a:cubicBezTo>
                  <a:cubicBezTo>
                    <a:pt x="205" y="47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3"/>
            <p:cNvSpPr/>
            <p:nvPr/>
          </p:nvSpPr>
          <p:spPr>
            <a:xfrm>
              <a:off x="5881948" y="1852114"/>
              <a:ext cx="33981" cy="33775"/>
            </a:xfrm>
            <a:custGeom>
              <a:rect b="b" l="l" r="r" t="t"/>
              <a:pathLst>
                <a:path extrusionOk="0" h="164" w="165">
                  <a:moveTo>
                    <a:pt x="82" y="0"/>
                  </a:moveTo>
                  <a:cubicBezTo>
                    <a:pt x="37" y="0"/>
                    <a:pt x="1" y="37"/>
                    <a:pt x="1" y="82"/>
                  </a:cubicBezTo>
                  <a:cubicBezTo>
                    <a:pt x="1" y="127"/>
                    <a:pt x="37" y="164"/>
                    <a:pt x="82" y="164"/>
                  </a:cubicBezTo>
                  <a:cubicBezTo>
                    <a:pt x="128" y="164"/>
                    <a:pt x="164" y="127"/>
                    <a:pt x="164" y="82"/>
                  </a:cubicBezTo>
                  <a:cubicBezTo>
                    <a:pt x="164" y="37"/>
                    <a:pt x="128" y="0"/>
                    <a:pt x="82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3"/>
            <p:cNvSpPr/>
            <p:nvPr/>
          </p:nvSpPr>
          <p:spPr>
            <a:xfrm>
              <a:off x="5886273" y="1856233"/>
              <a:ext cx="25331" cy="25537"/>
            </a:xfrm>
            <a:custGeom>
              <a:rect b="b" l="l" r="r" t="t"/>
              <a:pathLst>
                <a:path extrusionOk="0" h="124" w="123">
                  <a:moveTo>
                    <a:pt x="61" y="1"/>
                  </a:moveTo>
                  <a:cubicBezTo>
                    <a:pt x="28" y="1"/>
                    <a:pt x="0" y="28"/>
                    <a:pt x="0" y="62"/>
                  </a:cubicBezTo>
                  <a:cubicBezTo>
                    <a:pt x="0" y="96"/>
                    <a:pt x="28" y="124"/>
                    <a:pt x="61" y="124"/>
                  </a:cubicBezTo>
                  <a:cubicBezTo>
                    <a:pt x="96" y="124"/>
                    <a:pt x="123" y="96"/>
                    <a:pt x="123" y="62"/>
                  </a:cubicBezTo>
                  <a:cubicBezTo>
                    <a:pt x="123" y="28"/>
                    <a:pt x="96" y="1"/>
                    <a:pt x="61" y="1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3"/>
            <p:cNvSpPr/>
            <p:nvPr/>
          </p:nvSpPr>
          <p:spPr>
            <a:xfrm>
              <a:off x="5890391" y="1860558"/>
              <a:ext cx="17093" cy="17093"/>
            </a:xfrm>
            <a:custGeom>
              <a:rect b="b" l="l" r="r" t="t"/>
              <a:pathLst>
                <a:path extrusionOk="0" h="83" w="83">
                  <a:moveTo>
                    <a:pt x="41" y="0"/>
                  </a:moveTo>
                  <a:cubicBezTo>
                    <a:pt x="19" y="0"/>
                    <a:pt x="1" y="19"/>
                    <a:pt x="1" y="41"/>
                  </a:cubicBezTo>
                  <a:cubicBezTo>
                    <a:pt x="1" y="64"/>
                    <a:pt x="19" y="82"/>
                    <a:pt x="41" y="82"/>
                  </a:cubicBezTo>
                  <a:cubicBezTo>
                    <a:pt x="65" y="82"/>
                    <a:pt x="82" y="64"/>
                    <a:pt x="82" y="41"/>
                  </a:cubicBezTo>
                  <a:cubicBezTo>
                    <a:pt x="82" y="19"/>
                    <a:pt x="65" y="0"/>
                    <a:pt x="41" y="0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3"/>
            <p:cNvSpPr/>
            <p:nvPr/>
          </p:nvSpPr>
          <p:spPr>
            <a:xfrm>
              <a:off x="5894510" y="1864677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1"/>
                  </a:moveTo>
                  <a:cubicBezTo>
                    <a:pt x="10" y="1"/>
                    <a:pt x="1" y="10"/>
                    <a:pt x="1" y="21"/>
                  </a:cubicBezTo>
                  <a:cubicBezTo>
                    <a:pt x="1" y="32"/>
                    <a:pt x="10" y="42"/>
                    <a:pt x="21" y="42"/>
                  </a:cubicBezTo>
                  <a:cubicBezTo>
                    <a:pt x="34" y="42"/>
                    <a:pt x="42" y="32"/>
                    <a:pt x="42" y="21"/>
                  </a:cubicBezTo>
                  <a:cubicBezTo>
                    <a:pt x="42" y="10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3"/>
            <p:cNvSpPr/>
            <p:nvPr/>
          </p:nvSpPr>
          <p:spPr>
            <a:xfrm>
              <a:off x="5824695" y="1717837"/>
              <a:ext cx="221391" cy="221391"/>
            </a:xfrm>
            <a:custGeom>
              <a:rect b="b" l="l" r="r" t="t"/>
              <a:pathLst>
                <a:path extrusionOk="0" h="1075" w="1075">
                  <a:moveTo>
                    <a:pt x="537" y="1"/>
                  </a:moveTo>
                  <a:cubicBezTo>
                    <a:pt x="241" y="1"/>
                    <a:pt x="0" y="241"/>
                    <a:pt x="0" y="538"/>
                  </a:cubicBezTo>
                  <a:cubicBezTo>
                    <a:pt x="0" y="834"/>
                    <a:pt x="241" y="1075"/>
                    <a:pt x="537" y="1075"/>
                  </a:cubicBezTo>
                  <a:cubicBezTo>
                    <a:pt x="834" y="1075"/>
                    <a:pt x="1075" y="834"/>
                    <a:pt x="1075" y="538"/>
                  </a:cubicBezTo>
                  <a:cubicBezTo>
                    <a:pt x="1075" y="241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3"/>
            <p:cNvSpPr/>
            <p:nvPr/>
          </p:nvSpPr>
          <p:spPr>
            <a:xfrm>
              <a:off x="5879476" y="1772619"/>
              <a:ext cx="111828" cy="111828"/>
            </a:xfrm>
            <a:custGeom>
              <a:rect b="b" l="l" r="r" t="t"/>
              <a:pathLst>
                <a:path extrusionOk="0" h="543" w="543">
                  <a:moveTo>
                    <a:pt x="271" y="1"/>
                  </a:moveTo>
                  <a:cubicBezTo>
                    <a:pt x="122" y="1"/>
                    <a:pt x="0" y="122"/>
                    <a:pt x="0" y="272"/>
                  </a:cubicBezTo>
                  <a:cubicBezTo>
                    <a:pt x="0" y="421"/>
                    <a:pt x="122" y="543"/>
                    <a:pt x="271" y="543"/>
                  </a:cubicBezTo>
                  <a:cubicBezTo>
                    <a:pt x="421" y="543"/>
                    <a:pt x="543" y="421"/>
                    <a:pt x="543" y="272"/>
                  </a:cubicBezTo>
                  <a:cubicBezTo>
                    <a:pt x="543" y="122"/>
                    <a:pt x="421" y="1"/>
                    <a:pt x="2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3"/>
            <p:cNvSpPr/>
            <p:nvPr/>
          </p:nvSpPr>
          <p:spPr>
            <a:xfrm>
              <a:off x="5537195" y="1835844"/>
              <a:ext cx="190499" cy="11533"/>
            </a:xfrm>
            <a:custGeom>
              <a:rect b="b" l="l" r="r" t="t"/>
              <a:pathLst>
                <a:path extrusionOk="0" h="56" w="925">
                  <a:moveTo>
                    <a:pt x="1" y="1"/>
                  </a:moveTo>
                  <a:lnTo>
                    <a:pt x="1" y="56"/>
                  </a:lnTo>
                  <a:lnTo>
                    <a:pt x="925" y="56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3"/>
            <p:cNvSpPr/>
            <p:nvPr/>
          </p:nvSpPr>
          <p:spPr>
            <a:xfrm>
              <a:off x="5529369" y="1796303"/>
              <a:ext cx="53340" cy="90616"/>
            </a:xfrm>
            <a:custGeom>
              <a:rect b="b" l="l" r="r" t="t"/>
              <a:pathLst>
                <a:path extrusionOk="0" h="440" w="259">
                  <a:moveTo>
                    <a:pt x="220" y="0"/>
                  </a:moveTo>
                  <a:lnTo>
                    <a:pt x="1" y="220"/>
                  </a:lnTo>
                  <a:lnTo>
                    <a:pt x="220" y="439"/>
                  </a:lnTo>
                  <a:lnTo>
                    <a:pt x="259" y="401"/>
                  </a:lnTo>
                  <a:lnTo>
                    <a:pt x="78" y="220"/>
                  </a:lnTo>
                  <a:lnTo>
                    <a:pt x="259" y="40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9" name="Google Shape;2109;p33"/>
          <p:cNvGrpSpPr/>
          <p:nvPr/>
        </p:nvGrpSpPr>
        <p:grpSpPr>
          <a:xfrm>
            <a:off x="5529369" y="2528440"/>
            <a:ext cx="2784789" cy="941581"/>
            <a:chOff x="5529369" y="2528440"/>
            <a:chExt cx="2784789" cy="941581"/>
          </a:xfrm>
        </p:grpSpPr>
        <p:sp>
          <p:nvSpPr>
            <p:cNvPr id="2110" name="Google Shape;2110;p33"/>
            <p:cNvSpPr/>
            <p:nvPr/>
          </p:nvSpPr>
          <p:spPr>
            <a:xfrm>
              <a:off x="5909132" y="2528440"/>
              <a:ext cx="2405026" cy="941581"/>
            </a:xfrm>
            <a:custGeom>
              <a:rect b="b" l="l" r="r" t="t"/>
              <a:pathLst>
                <a:path extrusionOk="0" h="4572" w="11678">
                  <a:moveTo>
                    <a:pt x="1482" y="1"/>
                  </a:moveTo>
                  <a:cubicBezTo>
                    <a:pt x="997" y="1"/>
                    <a:pt x="573" y="313"/>
                    <a:pt x="428" y="776"/>
                  </a:cubicBezTo>
                  <a:lnTo>
                    <a:pt x="87" y="1868"/>
                  </a:lnTo>
                  <a:cubicBezTo>
                    <a:pt x="1" y="2141"/>
                    <a:pt x="1" y="2430"/>
                    <a:pt x="87" y="2704"/>
                  </a:cubicBezTo>
                  <a:lnTo>
                    <a:pt x="428" y="3796"/>
                  </a:lnTo>
                  <a:cubicBezTo>
                    <a:pt x="573" y="4260"/>
                    <a:pt x="996" y="4571"/>
                    <a:pt x="1482" y="4571"/>
                  </a:cubicBezTo>
                  <a:lnTo>
                    <a:pt x="1482" y="4569"/>
                  </a:lnTo>
                  <a:lnTo>
                    <a:pt x="10838" y="4569"/>
                  </a:lnTo>
                  <a:cubicBezTo>
                    <a:pt x="11301" y="4569"/>
                    <a:pt x="11677" y="4194"/>
                    <a:pt x="11677" y="3730"/>
                  </a:cubicBezTo>
                  <a:lnTo>
                    <a:pt x="11677" y="840"/>
                  </a:lnTo>
                  <a:cubicBezTo>
                    <a:pt x="11677" y="377"/>
                    <a:pt x="11301" y="1"/>
                    <a:pt x="10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3"/>
            <p:cNvSpPr/>
            <p:nvPr/>
          </p:nvSpPr>
          <p:spPr>
            <a:xfrm>
              <a:off x="5968857" y="2587341"/>
              <a:ext cx="2286607" cy="823986"/>
            </a:xfrm>
            <a:custGeom>
              <a:rect b="b" l="l" r="r" t="t"/>
              <a:pathLst>
                <a:path extrusionOk="0" h="4001" w="11103">
                  <a:moveTo>
                    <a:pt x="1192" y="0"/>
                  </a:moveTo>
                  <a:cubicBezTo>
                    <a:pt x="834" y="0"/>
                    <a:pt x="517" y="233"/>
                    <a:pt x="409" y="576"/>
                  </a:cubicBezTo>
                  <a:lnTo>
                    <a:pt x="68" y="1668"/>
                  </a:lnTo>
                  <a:cubicBezTo>
                    <a:pt x="0" y="1884"/>
                    <a:pt x="0" y="2117"/>
                    <a:pt x="68" y="2333"/>
                  </a:cubicBezTo>
                  <a:lnTo>
                    <a:pt x="409" y="3426"/>
                  </a:lnTo>
                  <a:cubicBezTo>
                    <a:pt x="517" y="3768"/>
                    <a:pt x="834" y="4001"/>
                    <a:pt x="1192" y="4001"/>
                  </a:cubicBezTo>
                  <a:lnTo>
                    <a:pt x="10547" y="4001"/>
                  </a:lnTo>
                  <a:cubicBezTo>
                    <a:pt x="10854" y="4001"/>
                    <a:pt x="11103" y="3753"/>
                    <a:pt x="11103" y="3446"/>
                  </a:cubicBezTo>
                  <a:lnTo>
                    <a:pt x="11103" y="556"/>
                  </a:lnTo>
                  <a:cubicBezTo>
                    <a:pt x="11103" y="249"/>
                    <a:pt x="10854" y="0"/>
                    <a:pt x="10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3"/>
            <p:cNvSpPr/>
            <p:nvPr/>
          </p:nvSpPr>
          <p:spPr>
            <a:xfrm>
              <a:off x="5819134" y="2993878"/>
              <a:ext cx="159813" cy="160019"/>
            </a:xfrm>
            <a:custGeom>
              <a:rect b="b" l="l" r="r" t="t"/>
              <a:pathLst>
                <a:path extrusionOk="0" h="777" w="776">
                  <a:moveTo>
                    <a:pt x="387" y="1"/>
                  </a:moveTo>
                  <a:cubicBezTo>
                    <a:pt x="174" y="1"/>
                    <a:pt x="1" y="175"/>
                    <a:pt x="1" y="389"/>
                  </a:cubicBezTo>
                  <a:cubicBezTo>
                    <a:pt x="1" y="603"/>
                    <a:pt x="174" y="777"/>
                    <a:pt x="387" y="777"/>
                  </a:cubicBezTo>
                  <a:cubicBezTo>
                    <a:pt x="602" y="777"/>
                    <a:pt x="775" y="603"/>
                    <a:pt x="775" y="389"/>
                  </a:cubicBezTo>
                  <a:cubicBezTo>
                    <a:pt x="775" y="175"/>
                    <a:pt x="602" y="1"/>
                    <a:pt x="38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3"/>
            <p:cNvSpPr/>
            <p:nvPr/>
          </p:nvSpPr>
          <p:spPr>
            <a:xfrm>
              <a:off x="5827578" y="3002322"/>
              <a:ext cx="142926" cy="143132"/>
            </a:xfrm>
            <a:custGeom>
              <a:rect b="b" l="l" r="r" t="t"/>
              <a:pathLst>
                <a:path extrusionOk="0" h="695" w="694">
                  <a:moveTo>
                    <a:pt x="346" y="1"/>
                  </a:moveTo>
                  <a:cubicBezTo>
                    <a:pt x="155" y="1"/>
                    <a:pt x="1" y="156"/>
                    <a:pt x="1" y="348"/>
                  </a:cubicBezTo>
                  <a:cubicBezTo>
                    <a:pt x="1" y="539"/>
                    <a:pt x="155" y="695"/>
                    <a:pt x="346" y="695"/>
                  </a:cubicBezTo>
                  <a:cubicBezTo>
                    <a:pt x="539" y="695"/>
                    <a:pt x="693" y="539"/>
                    <a:pt x="693" y="348"/>
                  </a:cubicBezTo>
                  <a:cubicBezTo>
                    <a:pt x="693" y="156"/>
                    <a:pt x="539" y="1"/>
                    <a:pt x="34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3"/>
            <p:cNvSpPr/>
            <p:nvPr/>
          </p:nvSpPr>
          <p:spPr>
            <a:xfrm>
              <a:off x="5831903" y="3006647"/>
              <a:ext cx="134276" cy="134688"/>
            </a:xfrm>
            <a:custGeom>
              <a:rect b="b" l="l" r="r" t="t"/>
              <a:pathLst>
                <a:path extrusionOk="0" h="654" w="652">
                  <a:moveTo>
                    <a:pt x="325" y="0"/>
                  </a:moveTo>
                  <a:cubicBezTo>
                    <a:pt x="145" y="0"/>
                    <a:pt x="0" y="147"/>
                    <a:pt x="0" y="327"/>
                  </a:cubicBezTo>
                  <a:cubicBezTo>
                    <a:pt x="0" y="507"/>
                    <a:pt x="145" y="653"/>
                    <a:pt x="325" y="653"/>
                  </a:cubicBezTo>
                  <a:cubicBezTo>
                    <a:pt x="507" y="653"/>
                    <a:pt x="652" y="507"/>
                    <a:pt x="652" y="327"/>
                  </a:cubicBezTo>
                  <a:cubicBezTo>
                    <a:pt x="652" y="147"/>
                    <a:pt x="507" y="0"/>
                    <a:pt x="325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3"/>
            <p:cNvSpPr/>
            <p:nvPr/>
          </p:nvSpPr>
          <p:spPr>
            <a:xfrm>
              <a:off x="5836022" y="3010766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5" y="1"/>
                  </a:moveTo>
                  <a:cubicBezTo>
                    <a:pt x="138" y="1"/>
                    <a:pt x="1" y="138"/>
                    <a:pt x="1" y="307"/>
                  </a:cubicBezTo>
                  <a:cubicBezTo>
                    <a:pt x="1" y="476"/>
                    <a:pt x="138" y="613"/>
                    <a:pt x="305" y="613"/>
                  </a:cubicBezTo>
                  <a:cubicBezTo>
                    <a:pt x="474" y="613"/>
                    <a:pt x="611" y="476"/>
                    <a:pt x="611" y="307"/>
                  </a:cubicBezTo>
                  <a:cubicBezTo>
                    <a:pt x="611" y="138"/>
                    <a:pt x="474" y="1"/>
                    <a:pt x="305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3"/>
            <p:cNvSpPr/>
            <p:nvPr/>
          </p:nvSpPr>
          <p:spPr>
            <a:xfrm>
              <a:off x="5840347" y="3015091"/>
              <a:ext cx="117389" cy="117801"/>
            </a:xfrm>
            <a:custGeom>
              <a:rect b="b" l="l" r="r" t="t"/>
              <a:pathLst>
                <a:path extrusionOk="0" h="572" w="570">
                  <a:moveTo>
                    <a:pt x="284" y="0"/>
                  </a:moveTo>
                  <a:cubicBezTo>
                    <a:pt x="128" y="0"/>
                    <a:pt x="0" y="128"/>
                    <a:pt x="0" y="286"/>
                  </a:cubicBezTo>
                  <a:cubicBezTo>
                    <a:pt x="0" y="443"/>
                    <a:pt x="128" y="571"/>
                    <a:pt x="284" y="571"/>
                  </a:cubicBezTo>
                  <a:cubicBezTo>
                    <a:pt x="442" y="571"/>
                    <a:pt x="570" y="443"/>
                    <a:pt x="570" y="286"/>
                  </a:cubicBezTo>
                  <a:cubicBezTo>
                    <a:pt x="570" y="128"/>
                    <a:pt x="442" y="0"/>
                    <a:pt x="28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3"/>
            <p:cNvSpPr/>
            <p:nvPr/>
          </p:nvSpPr>
          <p:spPr>
            <a:xfrm>
              <a:off x="5844466" y="3019209"/>
              <a:ext cx="109151" cy="109357"/>
            </a:xfrm>
            <a:custGeom>
              <a:rect b="b" l="l" r="r" t="t"/>
              <a:pathLst>
                <a:path extrusionOk="0" h="531" w="530">
                  <a:moveTo>
                    <a:pt x="264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1"/>
                    <a:pt x="264" y="531"/>
                  </a:cubicBezTo>
                  <a:cubicBezTo>
                    <a:pt x="411" y="531"/>
                    <a:pt x="529" y="412"/>
                    <a:pt x="529" y="266"/>
                  </a:cubicBezTo>
                  <a:cubicBezTo>
                    <a:pt x="529" y="119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3"/>
            <p:cNvSpPr/>
            <p:nvPr/>
          </p:nvSpPr>
          <p:spPr>
            <a:xfrm>
              <a:off x="5848585" y="3023534"/>
              <a:ext cx="100707" cy="100913"/>
            </a:xfrm>
            <a:custGeom>
              <a:rect b="b" l="l" r="r" t="t"/>
              <a:pathLst>
                <a:path extrusionOk="0" h="490" w="489">
                  <a:moveTo>
                    <a:pt x="244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80"/>
                    <a:pt x="110" y="489"/>
                    <a:pt x="244" y="489"/>
                  </a:cubicBezTo>
                  <a:cubicBezTo>
                    <a:pt x="380" y="489"/>
                    <a:pt x="489" y="380"/>
                    <a:pt x="489" y="245"/>
                  </a:cubicBezTo>
                  <a:cubicBezTo>
                    <a:pt x="489" y="110"/>
                    <a:pt x="380" y="0"/>
                    <a:pt x="244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3"/>
            <p:cNvSpPr/>
            <p:nvPr/>
          </p:nvSpPr>
          <p:spPr>
            <a:xfrm>
              <a:off x="5852909" y="3027653"/>
              <a:ext cx="92263" cy="92469"/>
            </a:xfrm>
            <a:custGeom>
              <a:rect b="b" l="l" r="r" t="t"/>
              <a:pathLst>
                <a:path extrusionOk="0" h="449" w="448">
                  <a:moveTo>
                    <a:pt x="223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9"/>
                    <a:pt x="101" y="449"/>
                    <a:pt x="223" y="449"/>
                  </a:cubicBezTo>
                  <a:cubicBezTo>
                    <a:pt x="347" y="449"/>
                    <a:pt x="448" y="349"/>
                    <a:pt x="448" y="225"/>
                  </a:cubicBezTo>
                  <a:cubicBezTo>
                    <a:pt x="448" y="101"/>
                    <a:pt x="347" y="1"/>
                    <a:pt x="223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3"/>
            <p:cNvSpPr/>
            <p:nvPr/>
          </p:nvSpPr>
          <p:spPr>
            <a:xfrm>
              <a:off x="5857028" y="3031978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3" y="0"/>
                  </a:moveTo>
                  <a:cubicBezTo>
                    <a:pt x="92" y="0"/>
                    <a:pt x="1" y="91"/>
                    <a:pt x="1" y="204"/>
                  </a:cubicBezTo>
                  <a:cubicBezTo>
                    <a:pt x="1" y="316"/>
                    <a:pt x="92" y="407"/>
                    <a:pt x="203" y="407"/>
                  </a:cubicBezTo>
                  <a:cubicBezTo>
                    <a:pt x="316" y="407"/>
                    <a:pt x="407" y="316"/>
                    <a:pt x="407" y="204"/>
                  </a:cubicBezTo>
                  <a:cubicBezTo>
                    <a:pt x="407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3"/>
            <p:cNvSpPr/>
            <p:nvPr/>
          </p:nvSpPr>
          <p:spPr>
            <a:xfrm>
              <a:off x="5861353" y="3036097"/>
              <a:ext cx="75376" cy="75582"/>
            </a:xfrm>
            <a:custGeom>
              <a:rect b="b" l="l" r="r" t="t"/>
              <a:pathLst>
                <a:path extrusionOk="0" h="367" w="366">
                  <a:moveTo>
                    <a:pt x="182" y="1"/>
                  </a:moveTo>
                  <a:cubicBezTo>
                    <a:pt x="82" y="1"/>
                    <a:pt x="0" y="82"/>
                    <a:pt x="0" y="184"/>
                  </a:cubicBezTo>
                  <a:cubicBezTo>
                    <a:pt x="0" y="284"/>
                    <a:pt x="82" y="367"/>
                    <a:pt x="182" y="367"/>
                  </a:cubicBezTo>
                  <a:cubicBezTo>
                    <a:pt x="284" y="367"/>
                    <a:pt x="366" y="284"/>
                    <a:pt x="366" y="184"/>
                  </a:cubicBezTo>
                  <a:cubicBezTo>
                    <a:pt x="366" y="82"/>
                    <a:pt x="284" y="1"/>
                    <a:pt x="182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3"/>
            <p:cNvSpPr/>
            <p:nvPr/>
          </p:nvSpPr>
          <p:spPr>
            <a:xfrm>
              <a:off x="5865472" y="3040422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2" y="0"/>
                  </a:moveTo>
                  <a:cubicBezTo>
                    <a:pt x="73" y="0"/>
                    <a:pt x="1" y="73"/>
                    <a:pt x="1" y="163"/>
                  </a:cubicBezTo>
                  <a:cubicBezTo>
                    <a:pt x="1" y="252"/>
                    <a:pt x="73" y="325"/>
                    <a:pt x="162" y="325"/>
                  </a:cubicBezTo>
                  <a:cubicBezTo>
                    <a:pt x="252" y="325"/>
                    <a:pt x="325" y="252"/>
                    <a:pt x="325" y="163"/>
                  </a:cubicBezTo>
                  <a:cubicBezTo>
                    <a:pt x="325" y="73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3"/>
            <p:cNvSpPr/>
            <p:nvPr/>
          </p:nvSpPr>
          <p:spPr>
            <a:xfrm>
              <a:off x="5869797" y="3044541"/>
              <a:ext cx="58488" cy="58694"/>
            </a:xfrm>
            <a:custGeom>
              <a:rect b="b" l="l" r="r" t="t"/>
              <a:pathLst>
                <a:path extrusionOk="0" h="285" w="284">
                  <a:moveTo>
                    <a:pt x="141" y="1"/>
                  </a:moveTo>
                  <a:cubicBezTo>
                    <a:pt x="64" y="1"/>
                    <a:pt x="0" y="64"/>
                    <a:pt x="0" y="143"/>
                  </a:cubicBezTo>
                  <a:cubicBezTo>
                    <a:pt x="0" y="221"/>
                    <a:pt x="64" y="285"/>
                    <a:pt x="141" y="285"/>
                  </a:cubicBezTo>
                  <a:cubicBezTo>
                    <a:pt x="220" y="285"/>
                    <a:pt x="284" y="221"/>
                    <a:pt x="284" y="143"/>
                  </a:cubicBezTo>
                  <a:cubicBezTo>
                    <a:pt x="284" y="64"/>
                    <a:pt x="220" y="1"/>
                    <a:pt x="141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3"/>
            <p:cNvSpPr/>
            <p:nvPr/>
          </p:nvSpPr>
          <p:spPr>
            <a:xfrm>
              <a:off x="5873504" y="3048454"/>
              <a:ext cx="50868" cy="50868"/>
            </a:xfrm>
            <a:custGeom>
              <a:rect b="b" l="l" r="r" t="t"/>
              <a:pathLst>
                <a:path extrusionOk="0" h="247" w="247">
                  <a:moveTo>
                    <a:pt x="123" y="1"/>
                  </a:moveTo>
                  <a:cubicBezTo>
                    <a:pt x="56" y="1"/>
                    <a:pt x="1" y="55"/>
                    <a:pt x="1" y="124"/>
                  </a:cubicBezTo>
                  <a:cubicBezTo>
                    <a:pt x="1" y="191"/>
                    <a:pt x="56" y="247"/>
                    <a:pt x="123" y="247"/>
                  </a:cubicBezTo>
                  <a:cubicBezTo>
                    <a:pt x="192" y="247"/>
                    <a:pt x="246" y="191"/>
                    <a:pt x="246" y="124"/>
                  </a:cubicBezTo>
                  <a:cubicBezTo>
                    <a:pt x="246" y="55"/>
                    <a:pt x="192" y="1"/>
                    <a:pt x="123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3"/>
            <p:cNvSpPr/>
            <p:nvPr/>
          </p:nvSpPr>
          <p:spPr>
            <a:xfrm>
              <a:off x="5877829" y="3052779"/>
              <a:ext cx="42219" cy="42425"/>
            </a:xfrm>
            <a:custGeom>
              <a:rect b="b" l="l" r="r" t="t"/>
              <a:pathLst>
                <a:path extrusionOk="0" h="206" w="205">
                  <a:moveTo>
                    <a:pt x="102" y="0"/>
                  </a:moveTo>
                  <a:cubicBezTo>
                    <a:pt x="46" y="0"/>
                    <a:pt x="0" y="46"/>
                    <a:pt x="0" y="103"/>
                  </a:cubicBezTo>
                  <a:cubicBezTo>
                    <a:pt x="0" y="159"/>
                    <a:pt x="46" y="205"/>
                    <a:pt x="102" y="205"/>
                  </a:cubicBezTo>
                  <a:cubicBezTo>
                    <a:pt x="160" y="205"/>
                    <a:pt x="205" y="159"/>
                    <a:pt x="205" y="103"/>
                  </a:cubicBezTo>
                  <a:cubicBezTo>
                    <a:pt x="205" y="46"/>
                    <a:pt x="160" y="0"/>
                    <a:pt x="10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3"/>
            <p:cNvSpPr/>
            <p:nvPr/>
          </p:nvSpPr>
          <p:spPr>
            <a:xfrm>
              <a:off x="5881948" y="3056898"/>
              <a:ext cx="33981" cy="33981"/>
            </a:xfrm>
            <a:custGeom>
              <a:rect b="b" l="l" r="r" t="t"/>
              <a:pathLst>
                <a:path extrusionOk="0" h="165" w="165">
                  <a:moveTo>
                    <a:pt x="82" y="1"/>
                  </a:moveTo>
                  <a:cubicBezTo>
                    <a:pt x="37" y="1"/>
                    <a:pt x="1" y="38"/>
                    <a:pt x="1" y="83"/>
                  </a:cubicBezTo>
                  <a:cubicBezTo>
                    <a:pt x="1" y="128"/>
                    <a:pt x="37" y="165"/>
                    <a:pt x="82" y="165"/>
                  </a:cubicBezTo>
                  <a:cubicBezTo>
                    <a:pt x="128" y="165"/>
                    <a:pt x="164" y="128"/>
                    <a:pt x="164" y="83"/>
                  </a:cubicBezTo>
                  <a:cubicBezTo>
                    <a:pt x="164" y="38"/>
                    <a:pt x="128" y="1"/>
                    <a:pt x="82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3"/>
            <p:cNvSpPr/>
            <p:nvPr/>
          </p:nvSpPr>
          <p:spPr>
            <a:xfrm>
              <a:off x="5886273" y="3061222"/>
              <a:ext cx="25331" cy="25537"/>
            </a:xfrm>
            <a:custGeom>
              <a:rect b="b" l="l" r="r" t="t"/>
              <a:pathLst>
                <a:path extrusionOk="0" h="124" w="123">
                  <a:moveTo>
                    <a:pt x="61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3"/>
                    <a:pt x="61" y="123"/>
                  </a:cubicBez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3"/>
            <p:cNvSpPr/>
            <p:nvPr/>
          </p:nvSpPr>
          <p:spPr>
            <a:xfrm>
              <a:off x="5890391" y="3065341"/>
              <a:ext cx="17093" cy="17093"/>
            </a:xfrm>
            <a:custGeom>
              <a:rect b="b" l="l" r="r" t="t"/>
              <a:pathLst>
                <a:path extrusionOk="0" h="83" w="83">
                  <a:moveTo>
                    <a:pt x="41" y="1"/>
                  </a:moveTo>
                  <a:cubicBezTo>
                    <a:pt x="19" y="1"/>
                    <a:pt x="1" y="19"/>
                    <a:pt x="1" y="42"/>
                  </a:cubicBezTo>
                  <a:cubicBezTo>
                    <a:pt x="1" y="64"/>
                    <a:pt x="19" y="83"/>
                    <a:pt x="41" y="83"/>
                  </a:cubicBezTo>
                  <a:cubicBezTo>
                    <a:pt x="65" y="83"/>
                    <a:pt x="82" y="64"/>
                    <a:pt x="82" y="42"/>
                  </a:cubicBezTo>
                  <a:cubicBezTo>
                    <a:pt x="82" y="19"/>
                    <a:pt x="65" y="1"/>
                    <a:pt x="41" y="1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3"/>
            <p:cNvSpPr/>
            <p:nvPr/>
          </p:nvSpPr>
          <p:spPr>
            <a:xfrm>
              <a:off x="5894510" y="3069666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0"/>
                  </a:moveTo>
                  <a:cubicBezTo>
                    <a:pt x="10" y="0"/>
                    <a:pt x="1" y="9"/>
                    <a:pt x="1" y="21"/>
                  </a:cubicBezTo>
                  <a:cubicBezTo>
                    <a:pt x="1" y="32"/>
                    <a:pt x="10" y="41"/>
                    <a:pt x="21" y="41"/>
                  </a:cubicBezTo>
                  <a:cubicBezTo>
                    <a:pt x="34" y="41"/>
                    <a:pt x="42" y="32"/>
                    <a:pt x="42" y="21"/>
                  </a:cubicBezTo>
                  <a:cubicBezTo>
                    <a:pt x="42" y="9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3"/>
            <p:cNvSpPr/>
            <p:nvPr/>
          </p:nvSpPr>
          <p:spPr>
            <a:xfrm>
              <a:off x="5824695" y="2922415"/>
              <a:ext cx="221391" cy="221391"/>
            </a:xfrm>
            <a:custGeom>
              <a:rect b="b" l="l" r="r" t="t"/>
              <a:pathLst>
                <a:path extrusionOk="0" h="1075" w="1075">
                  <a:moveTo>
                    <a:pt x="537" y="0"/>
                  </a:moveTo>
                  <a:cubicBezTo>
                    <a:pt x="241" y="0"/>
                    <a:pt x="0" y="241"/>
                    <a:pt x="0" y="537"/>
                  </a:cubicBezTo>
                  <a:cubicBezTo>
                    <a:pt x="0" y="834"/>
                    <a:pt x="241" y="1074"/>
                    <a:pt x="537" y="1074"/>
                  </a:cubicBezTo>
                  <a:cubicBezTo>
                    <a:pt x="834" y="1074"/>
                    <a:pt x="1075" y="834"/>
                    <a:pt x="1075" y="537"/>
                  </a:cubicBezTo>
                  <a:cubicBezTo>
                    <a:pt x="1075" y="241"/>
                    <a:pt x="834" y="0"/>
                    <a:pt x="5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3"/>
            <p:cNvSpPr/>
            <p:nvPr/>
          </p:nvSpPr>
          <p:spPr>
            <a:xfrm>
              <a:off x="5879476" y="2977197"/>
              <a:ext cx="111828" cy="111828"/>
            </a:xfrm>
            <a:custGeom>
              <a:rect b="b" l="l" r="r" t="t"/>
              <a:pathLst>
                <a:path extrusionOk="0" h="543" w="543">
                  <a:moveTo>
                    <a:pt x="271" y="0"/>
                  </a:moveTo>
                  <a:cubicBezTo>
                    <a:pt x="122" y="0"/>
                    <a:pt x="0" y="122"/>
                    <a:pt x="0" y="271"/>
                  </a:cubicBezTo>
                  <a:cubicBezTo>
                    <a:pt x="0" y="421"/>
                    <a:pt x="122" y="542"/>
                    <a:pt x="271" y="542"/>
                  </a:cubicBezTo>
                  <a:cubicBezTo>
                    <a:pt x="421" y="542"/>
                    <a:pt x="543" y="421"/>
                    <a:pt x="543" y="271"/>
                  </a:cubicBezTo>
                  <a:cubicBezTo>
                    <a:pt x="543" y="122"/>
                    <a:pt x="421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3"/>
            <p:cNvSpPr/>
            <p:nvPr/>
          </p:nvSpPr>
          <p:spPr>
            <a:xfrm>
              <a:off x="5537195" y="3026006"/>
              <a:ext cx="190499" cy="11533"/>
            </a:xfrm>
            <a:custGeom>
              <a:rect b="b" l="l" r="r" t="t"/>
              <a:pathLst>
                <a:path extrusionOk="0" h="56" w="925">
                  <a:moveTo>
                    <a:pt x="1" y="0"/>
                  </a:moveTo>
                  <a:lnTo>
                    <a:pt x="1" y="56"/>
                  </a:lnTo>
                  <a:lnTo>
                    <a:pt x="925" y="56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3"/>
            <p:cNvSpPr/>
            <p:nvPr/>
          </p:nvSpPr>
          <p:spPr>
            <a:xfrm>
              <a:off x="5529369" y="2986464"/>
              <a:ext cx="53340" cy="90616"/>
            </a:xfrm>
            <a:custGeom>
              <a:rect b="b" l="l" r="r" t="t"/>
              <a:pathLst>
                <a:path extrusionOk="0" h="440" w="259">
                  <a:moveTo>
                    <a:pt x="220" y="0"/>
                  </a:moveTo>
                  <a:lnTo>
                    <a:pt x="1" y="220"/>
                  </a:lnTo>
                  <a:lnTo>
                    <a:pt x="220" y="439"/>
                  </a:lnTo>
                  <a:lnTo>
                    <a:pt x="259" y="400"/>
                  </a:lnTo>
                  <a:lnTo>
                    <a:pt x="78" y="220"/>
                  </a:lnTo>
                  <a:lnTo>
                    <a:pt x="259" y="40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" name="Google Shape;2134;p33"/>
          <p:cNvGrpSpPr/>
          <p:nvPr/>
        </p:nvGrpSpPr>
        <p:grpSpPr>
          <a:xfrm>
            <a:off x="5529369" y="3647962"/>
            <a:ext cx="2784789" cy="941375"/>
            <a:chOff x="5529369" y="3647962"/>
            <a:chExt cx="2784789" cy="941375"/>
          </a:xfrm>
        </p:grpSpPr>
        <p:sp>
          <p:nvSpPr>
            <p:cNvPr id="2135" name="Google Shape;2135;p33"/>
            <p:cNvSpPr/>
            <p:nvPr/>
          </p:nvSpPr>
          <p:spPr>
            <a:xfrm>
              <a:off x="5909132" y="3647962"/>
              <a:ext cx="2405026" cy="941375"/>
            </a:xfrm>
            <a:custGeom>
              <a:rect b="b" l="l" r="r" t="t"/>
              <a:pathLst>
                <a:path extrusionOk="0" h="4571" w="11678">
                  <a:moveTo>
                    <a:pt x="1482" y="1"/>
                  </a:moveTo>
                  <a:cubicBezTo>
                    <a:pt x="997" y="1"/>
                    <a:pt x="573" y="313"/>
                    <a:pt x="428" y="775"/>
                  </a:cubicBezTo>
                  <a:lnTo>
                    <a:pt x="87" y="1868"/>
                  </a:lnTo>
                  <a:cubicBezTo>
                    <a:pt x="1" y="2140"/>
                    <a:pt x="1" y="2430"/>
                    <a:pt x="87" y="2703"/>
                  </a:cubicBezTo>
                  <a:lnTo>
                    <a:pt x="428" y="3796"/>
                  </a:lnTo>
                  <a:cubicBezTo>
                    <a:pt x="573" y="4259"/>
                    <a:pt x="996" y="4570"/>
                    <a:pt x="1482" y="4570"/>
                  </a:cubicBezTo>
                  <a:lnTo>
                    <a:pt x="1482" y="4569"/>
                  </a:lnTo>
                  <a:lnTo>
                    <a:pt x="10838" y="4569"/>
                  </a:lnTo>
                  <a:cubicBezTo>
                    <a:pt x="11301" y="4569"/>
                    <a:pt x="11677" y="4193"/>
                    <a:pt x="11677" y="3730"/>
                  </a:cubicBezTo>
                  <a:lnTo>
                    <a:pt x="11677" y="840"/>
                  </a:lnTo>
                  <a:cubicBezTo>
                    <a:pt x="11677" y="376"/>
                    <a:pt x="11301" y="1"/>
                    <a:pt x="10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5968857" y="3706451"/>
              <a:ext cx="2286607" cy="824192"/>
            </a:xfrm>
            <a:custGeom>
              <a:rect b="b" l="l" r="r" t="t"/>
              <a:pathLst>
                <a:path extrusionOk="0" h="4002" w="11103">
                  <a:moveTo>
                    <a:pt x="1192" y="0"/>
                  </a:moveTo>
                  <a:cubicBezTo>
                    <a:pt x="834" y="0"/>
                    <a:pt x="517" y="234"/>
                    <a:pt x="409" y="576"/>
                  </a:cubicBezTo>
                  <a:lnTo>
                    <a:pt x="68" y="1668"/>
                  </a:lnTo>
                  <a:cubicBezTo>
                    <a:pt x="0" y="1886"/>
                    <a:pt x="0" y="2117"/>
                    <a:pt x="68" y="2333"/>
                  </a:cubicBezTo>
                  <a:lnTo>
                    <a:pt x="409" y="3426"/>
                  </a:lnTo>
                  <a:cubicBezTo>
                    <a:pt x="517" y="3769"/>
                    <a:pt x="834" y="4001"/>
                    <a:pt x="1192" y="4001"/>
                  </a:cubicBezTo>
                  <a:lnTo>
                    <a:pt x="10547" y="4001"/>
                  </a:lnTo>
                  <a:cubicBezTo>
                    <a:pt x="10854" y="4001"/>
                    <a:pt x="11103" y="3753"/>
                    <a:pt x="11103" y="3446"/>
                  </a:cubicBezTo>
                  <a:lnTo>
                    <a:pt x="11103" y="556"/>
                  </a:lnTo>
                  <a:cubicBezTo>
                    <a:pt x="11103" y="249"/>
                    <a:pt x="10854" y="0"/>
                    <a:pt x="10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3"/>
            <p:cNvSpPr/>
            <p:nvPr/>
          </p:nvSpPr>
          <p:spPr>
            <a:xfrm>
              <a:off x="5823459" y="4107840"/>
              <a:ext cx="151164" cy="151576"/>
            </a:xfrm>
            <a:custGeom>
              <a:rect b="b" l="l" r="r" t="t"/>
              <a:pathLst>
                <a:path extrusionOk="0" h="736" w="734">
                  <a:moveTo>
                    <a:pt x="366" y="1"/>
                  </a:moveTo>
                  <a:cubicBezTo>
                    <a:pt x="164" y="1"/>
                    <a:pt x="0" y="165"/>
                    <a:pt x="0" y="368"/>
                  </a:cubicBezTo>
                  <a:cubicBezTo>
                    <a:pt x="0" y="570"/>
                    <a:pt x="164" y="735"/>
                    <a:pt x="366" y="735"/>
                  </a:cubicBezTo>
                  <a:cubicBezTo>
                    <a:pt x="570" y="735"/>
                    <a:pt x="734" y="570"/>
                    <a:pt x="734" y="368"/>
                  </a:cubicBezTo>
                  <a:cubicBezTo>
                    <a:pt x="734" y="165"/>
                    <a:pt x="570" y="1"/>
                    <a:pt x="366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3"/>
            <p:cNvSpPr/>
            <p:nvPr/>
          </p:nvSpPr>
          <p:spPr>
            <a:xfrm>
              <a:off x="5827578" y="4111959"/>
              <a:ext cx="142926" cy="143132"/>
            </a:xfrm>
            <a:custGeom>
              <a:rect b="b" l="l" r="r" t="t"/>
              <a:pathLst>
                <a:path extrusionOk="0" h="695" w="694">
                  <a:moveTo>
                    <a:pt x="346" y="1"/>
                  </a:moveTo>
                  <a:cubicBezTo>
                    <a:pt x="155" y="1"/>
                    <a:pt x="1" y="157"/>
                    <a:pt x="1" y="348"/>
                  </a:cubicBezTo>
                  <a:cubicBezTo>
                    <a:pt x="1" y="539"/>
                    <a:pt x="155" y="695"/>
                    <a:pt x="346" y="695"/>
                  </a:cubicBezTo>
                  <a:cubicBezTo>
                    <a:pt x="539" y="695"/>
                    <a:pt x="693" y="539"/>
                    <a:pt x="693" y="348"/>
                  </a:cubicBezTo>
                  <a:cubicBezTo>
                    <a:pt x="693" y="157"/>
                    <a:pt x="539" y="1"/>
                    <a:pt x="34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3"/>
            <p:cNvSpPr/>
            <p:nvPr/>
          </p:nvSpPr>
          <p:spPr>
            <a:xfrm>
              <a:off x="5831903" y="4116283"/>
              <a:ext cx="134276" cy="134688"/>
            </a:xfrm>
            <a:custGeom>
              <a:rect b="b" l="l" r="r" t="t"/>
              <a:pathLst>
                <a:path extrusionOk="0" h="654" w="652">
                  <a:moveTo>
                    <a:pt x="325" y="0"/>
                  </a:moveTo>
                  <a:cubicBezTo>
                    <a:pt x="145" y="0"/>
                    <a:pt x="0" y="147"/>
                    <a:pt x="0" y="327"/>
                  </a:cubicBezTo>
                  <a:cubicBezTo>
                    <a:pt x="0" y="507"/>
                    <a:pt x="145" y="653"/>
                    <a:pt x="325" y="653"/>
                  </a:cubicBezTo>
                  <a:cubicBezTo>
                    <a:pt x="507" y="653"/>
                    <a:pt x="652" y="507"/>
                    <a:pt x="652" y="327"/>
                  </a:cubicBezTo>
                  <a:cubicBezTo>
                    <a:pt x="652" y="147"/>
                    <a:pt x="507" y="0"/>
                    <a:pt x="325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3"/>
            <p:cNvSpPr/>
            <p:nvPr/>
          </p:nvSpPr>
          <p:spPr>
            <a:xfrm>
              <a:off x="5836022" y="4120402"/>
              <a:ext cx="126038" cy="126244"/>
            </a:xfrm>
            <a:custGeom>
              <a:rect b="b" l="l" r="r" t="t"/>
              <a:pathLst>
                <a:path extrusionOk="0" h="613" w="612">
                  <a:moveTo>
                    <a:pt x="305" y="1"/>
                  </a:moveTo>
                  <a:cubicBezTo>
                    <a:pt x="138" y="1"/>
                    <a:pt x="1" y="138"/>
                    <a:pt x="1" y="307"/>
                  </a:cubicBezTo>
                  <a:cubicBezTo>
                    <a:pt x="1" y="476"/>
                    <a:pt x="138" y="613"/>
                    <a:pt x="305" y="613"/>
                  </a:cubicBezTo>
                  <a:cubicBezTo>
                    <a:pt x="474" y="613"/>
                    <a:pt x="611" y="476"/>
                    <a:pt x="611" y="307"/>
                  </a:cubicBezTo>
                  <a:cubicBezTo>
                    <a:pt x="611" y="138"/>
                    <a:pt x="474" y="1"/>
                    <a:pt x="305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3"/>
            <p:cNvSpPr/>
            <p:nvPr/>
          </p:nvSpPr>
          <p:spPr>
            <a:xfrm>
              <a:off x="5840347" y="4124727"/>
              <a:ext cx="117389" cy="117801"/>
            </a:xfrm>
            <a:custGeom>
              <a:rect b="b" l="l" r="r" t="t"/>
              <a:pathLst>
                <a:path extrusionOk="0" h="572" w="570">
                  <a:moveTo>
                    <a:pt x="284" y="0"/>
                  </a:moveTo>
                  <a:cubicBezTo>
                    <a:pt x="128" y="0"/>
                    <a:pt x="0" y="128"/>
                    <a:pt x="0" y="286"/>
                  </a:cubicBezTo>
                  <a:cubicBezTo>
                    <a:pt x="0" y="443"/>
                    <a:pt x="128" y="571"/>
                    <a:pt x="284" y="571"/>
                  </a:cubicBezTo>
                  <a:cubicBezTo>
                    <a:pt x="442" y="571"/>
                    <a:pt x="570" y="443"/>
                    <a:pt x="570" y="286"/>
                  </a:cubicBezTo>
                  <a:cubicBezTo>
                    <a:pt x="570" y="128"/>
                    <a:pt x="442" y="0"/>
                    <a:pt x="284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3"/>
            <p:cNvSpPr/>
            <p:nvPr/>
          </p:nvSpPr>
          <p:spPr>
            <a:xfrm>
              <a:off x="5844466" y="4128846"/>
              <a:ext cx="109151" cy="109357"/>
            </a:xfrm>
            <a:custGeom>
              <a:rect b="b" l="l" r="r" t="t"/>
              <a:pathLst>
                <a:path extrusionOk="0" h="531" w="530">
                  <a:moveTo>
                    <a:pt x="264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1"/>
                    <a:pt x="264" y="531"/>
                  </a:cubicBezTo>
                  <a:cubicBezTo>
                    <a:pt x="411" y="531"/>
                    <a:pt x="529" y="412"/>
                    <a:pt x="529" y="266"/>
                  </a:cubicBezTo>
                  <a:cubicBezTo>
                    <a:pt x="529" y="120"/>
                    <a:pt x="411" y="1"/>
                    <a:pt x="2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3"/>
            <p:cNvSpPr/>
            <p:nvPr/>
          </p:nvSpPr>
          <p:spPr>
            <a:xfrm>
              <a:off x="5848585" y="4133171"/>
              <a:ext cx="100707" cy="100913"/>
            </a:xfrm>
            <a:custGeom>
              <a:rect b="b" l="l" r="r" t="t"/>
              <a:pathLst>
                <a:path extrusionOk="0" h="490" w="489">
                  <a:moveTo>
                    <a:pt x="244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80"/>
                    <a:pt x="110" y="489"/>
                    <a:pt x="244" y="489"/>
                  </a:cubicBezTo>
                  <a:cubicBezTo>
                    <a:pt x="380" y="489"/>
                    <a:pt x="489" y="380"/>
                    <a:pt x="489" y="245"/>
                  </a:cubicBezTo>
                  <a:cubicBezTo>
                    <a:pt x="489" y="110"/>
                    <a:pt x="380" y="0"/>
                    <a:pt x="244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3"/>
            <p:cNvSpPr/>
            <p:nvPr/>
          </p:nvSpPr>
          <p:spPr>
            <a:xfrm>
              <a:off x="5852909" y="4137290"/>
              <a:ext cx="92263" cy="92469"/>
            </a:xfrm>
            <a:custGeom>
              <a:rect b="b" l="l" r="r" t="t"/>
              <a:pathLst>
                <a:path extrusionOk="0" h="449" w="448">
                  <a:moveTo>
                    <a:pt x="223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9"/>
                    <a:pt x="101" y="449"/>
                    <a:pt x="223" y="449"/>
                  </a:cubicBezTo>
                  <a:cubicBezTo>
                    <a:pt x="347" y="449"/>
                    <a:pt x="448" y="349"/>
                    <a:pt x="448" y="225"/>
                  </a:cubicBezTo>
                  <a:cubicBezTo>
                    <a:pt x="448" y="101"/>
                    <a:pt x="347" y="1"/>
                    <a:pt x="223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3"/>
            <p:cNvSpPr/>
            <p:nvPr/>
          </p:nvSpPr>
          <p:spPr>
            <a:xfrm>
              <a:off x="5857028" y="4141615"/>
              <a:ext cx="84026" cy="84026"/>
            </a:xfrm>
            <a:custGeom>
              <a:rect b="b" l="l" r="r" t="t"/>
              <a:pathLst>
                <a:path extrusionOk="0" h="408" w="408">
                  <a:moveTo>
                    <a:pt x="203" y="0"/>
                  </a:moveTo>
                  <a:cubicBezTo>
                    <a:pt x="92" y="0"/>
                    <a:pt x="1" y="91"/>
                    <a:pt x="1" y="204"/>
                  </a:cubicBezTo>
                  <a:cubicBezTo>
                    <a:pt x="1" y="316"/>
                    <a:pt x="92" y="407"/>
                    <a:pt x="203" y="407"/>
                  </a:cubicBezTo>
                  <a:cubicBezTo>
                    <a:pt x="316" y="407"/>
                    <a:pt x="407" y="316"/>
                    <a:pt x="407" y="204"/>
                  </a:cubicBezTo>
                  <a:cubicBezTo>
                    <a:pt x="407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3"/>
            <p:cNvSpPr/>
            <p:nvPr/>
          </p:nvSpPr>
          <p:spPr>
            <a:xfrm>
              <a:off x="5861353" y="4145734"/>
              <a:ext cx="75376" cy="75582"/>
            </a:xfrm>
            <a:custGeom>
              <a:rect b="b" l="l" r="r" t="t"/>
              <a:pathLst>
                <a:path extrusionOk="0" h="367" w="366">
                  <a:moveTo>
                    <a:pt x="182" y="1"/>
                  </a:moveTo>
                  <a:cubicBezTo>
                    <a:pt x="82" y="1"/>
                    <a:pt x="0" y="83"/>
                    <a:pt x="0" y="184"/>
                  </a:cubicBezTo>
                  <a:cubicBezTo>
                    <a:pt x="0" y="285"/>
                    <a:pt x="82" y="367"/>
                    <a:pt x="182" y="367"/>
                  </a:cubicBezTo>
                  <a:cubicBezTo>
                    <a:pt x="284" y="367"/>
                    <a:pt x="366" y="285"/>
                    <a:pt x="366" y="184"/>
                  </a:cubicBezTo>
                  <a:cubicBezTo>
                    <a:pt x="366" y="83"/>
                    <a:pt x="284" y="1"/>
                    <a:pt x="182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5865472" y="4150059"/>
              <a:ext cx="67138" cy="67138"/>
            </a:xfrm>
            <a:custGeom>
              <a:rect b="b" l="l" r="r" t="t"/>
              <a:pathLst>
                <a:path extrusionOk="0" h="326" w="326">
                  <a:moveTo>
                    <a:pt x="162" y="0"/>
                  </a:moveTo>
                  <a:cubicBezTo>
                    <a:pt x="73" y="0"/>
                    <a:pt x="1" y="73"/>
                    <a:pt x="1" y="163"/>
                  </a:cubicBezTo>
                  <a:cubicBezTo>
                    <a:pt x="1" y="253"/>
                    <a:pt x="73" y="326"/>
                    <a:pt x="162" y="326"/>
                  </a:cubicBezTo>
                  <a:cubicBezTo>
                    <a:pt x="252" y="326"/>
                    <a:pt x="325" y="253"/>
                    <a:pt x="325" y="163"/>
                  </a:cubicBezTo>
                  <a:cubicBezTo>
                    <a:pt x="325" y="73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3"/>
            <p:cNvSpPr/>
            <p:nvPr/>
          </p:nvSpPr>
          <p:spPr>
            <a:xfrm>
              <a:off x="5869797" y="4154178"/>
              <a:ext cx="58488" cy="58900"/>
            </a:xfrm>
            <a:custGeom>
              <a:rect b="b" l="l" r="r" t="t"/>
              <a:pathLst>
                <a:path extrusionOk="0" h="286" w="284">
                  <a:moveTo>
                    <a:pt x="141" y="1"/>
                  </a:moveTo>
                  <a:cubicBezTo>
                    <a:pt x="64" y="1"/>
                    <a:pt x="0" y="64"/>
                    <a:pt x="0" y="143"/>
                  </a:cubicBezTo>
                  <a:cubicBezTo>
                    <a:pt x="0" y="222"/>
                    <a:pt x="64" y="285"/>
                    <a:pt x="141" y="285"/>
                  </a:cubicBezTo>
                  <a:cubicBezTo>
                    <a:pt x="220" y="285"/>
                    <a:pt x="284" y="222"/>
                    <a:pt x="284" y="143"/>
                  </a:cubicBezTo>
                  <a:cubicBezTo>
                    <a:pt x="284" y="64"/>
                    <a:pt x="220" y="1"/>
                    <a:pt x="141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3"/>
            <p:cNvSpPr/>
            <p:nvPr/>
          </p:nvSpPr>
          <p:spPr>
            <a:xfrm>
              <a:off x="5873504" y="4158296"/>
              <a:ext cx="50868" cy="50662"/>
            </a:xfrm>
            <a:custGeom>
              <a:rect b="b" l="l" r="r" t="t"/>
              <a:pathLst>
                <a:path extrusionOk="0" h="246" w="247">
                  <a:moveTo>
                    <a:pt x="123" y="0"/>
                  </a:moveTo>
                  <a:cubicBezTo>
                    <a:pt x="56" y="0"/>
                    <a:pt x="1" y="55"/>
                    <a:pt x="1" y="123"/>
                  </a:cubicBezTo>
                  <a:cubicBezTo>
                    <a:pt x="1" y="190"/>
                    <a:pt x="56" y="246"/>
                    <a:pt x="123" y="246"/>
                  </a:cubicBezTo>
                  <a:cubicBezTo>
                    <a:pt x="192" y="246"/>
                    <a:pt x="246" y="190"/>
                    <a:pt x="246" y="123"/>
                  </a:cubicBezTo>
                  <a:cubicBezTo>
                    <a:pt x="246" y="55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5877829" y="4162415"/>
              <a:ext cx="42219" cy="42425"/>
            </a:xfrm>
            <a:custGeom>
              <a:rect b="b" l="l" r="r" t="t"/>
              <a:pathLst>
                <a:path extrusionOk="0" h="206" w="205">
                  <a:moveTo>
                    <a:pt x="102" y="1"/>
                  </a:moveTo>
                  <a:cubicBezTo>
                    <a:pt x="46" y="1"/>
                    <a:pt x="0" y="47"/>
                    <a:pt x="0" y="103"/>
                  </a:cubicBezTo>
                  <a:cubicBezTo>
                    <a:pt x="0" y="159"/>
                    <a:pt x="46" y="205"/>
                    <a:pt x="102" y="205"/>
                  </a:cubicBezTo>
                  <a:cubicBezTo>
                    <a:pt x="160" y="205"/>
                    <a:pt x="205" y="159"/>
                    <a:pt x="205" y="103"/>
                  </a:cubicBezTo>
                  <a:cubicBezTo>
                    <a:pt x="205" y="47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5881948" y="4166534"/>
              <a:ext cx="33981" cy="33981"/>
            </a:xfrm>
            <a:custGeom>
              <a:rect b="b" l="l" r="r" t="t"/>
              <a:pathLst>
                <a:path extrusionOk="0" h="165" w="165">
                  <a:moveTo>
                    <a:pt x="82" y="1"/>
                  </a:moveTo>
                  <a:cubicBezTo>
                    <a:pt x="37" y="1"/>
                    <a:pt x="1" y="38"/>
                    <a:pt x="1" y="83"/>
                  </a:cubicBezTo>
                  <a:cubicBezTo>
                    <a:pt x="1" y="128"/>
                    <a:pt x="37" y="165"/>
                    <a:pt x="82" y="165"/>
                  </a:cubicBezTo>
                  <a:cubicBezTo>
                    <a:pt x="128" y="165"/>
                    <a:pt x="164" y="128"/>
                    <a:pt x="164" y="83"/>
                  </a:cubicBezTo>
                  <a:cubicBezTo>
                    <a:pt x="164" y="38"/>
                    <a:pt x="128" y="1"/>
                    <a:pt x="82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3"/>
            <p:cNvSpPr/>
            <p:nvPr/>
          </p:nvSpPr>
          <p:spPr>
            <a:xfrm>
              <a:off x="5886273" y="4170859"/>
              <a:ext cx="25331" cy="25537"/>
            </a:xfrm>
            <a:custGeom>
              <a:rect b="b" l="l" r="r" t="t"/>
              <a:pathLst>
                <a:path extrusionOk="0" h="124" w="123">
                  <a:moveTo>
                    <a:pt x="61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3"/>
                    <a:pt x="61" y="123"/>
                  </a:cubicBez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3"/>
            <p:cNvSpPr/>
            <p:nvPr/>
          </p:nvSpPr>
          <p:spPr>
            <a:xfrm>
              <a:off x="5890391" y="4174978"/>
              <a:ext cx="17093" cy="17093"/>
            </a:xfrm>
            <a:custGeom>
              <a:rect b="b" l="l" r="r" t="t"/>
              <a:pathLst>
                <a:path extrusionOk="0" h="83" w="83">
                  <a:moveTo>
                    <a:pt x="41" y="1"/>
                  </a:moveTo>
                  <a:cubicBezTo>
                    <a:pt x="19" y="1"/>
                    <a:pt x="1" y="19"/>
                    <a:pt x="1" y="42"/>
                  </a:cubicBezTo>
                  <a:cubicBezTo>
                    <a:pt x="1" y="64"/>
                    <a:pt x="19" y="83"/>
                    <a:pt x="41" y="83"/>
                  </a:cubicBezTo>
                  <a:cubicBezTo>
                    <a:pt x="65" y="83"/>
                    <a:pt x="82" y="64"/>
                    <a:pt x="82" y="42"/>
                  </a:cubicBezTo>
                  <a:cubicBezTo>
                    <a:pt x="82" y="19"/>
                    <a:pt x="65" y="1"/>
                    <a:pt x="41" y="1"/>
                  </a:cubicBez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3"/>
            <p:cNvSpPr/>
            <p:nvPr/>
          </p:nvSpPr>
          <p:spPr>
            <a:xfrm>
              <a:off x="5894510" y="4179303"/>
              <a:ext cx="8650" cy="8650"/>
            </a:xfrm>
            <a:custGeom>
              <a:rect b="b" l="l" r="r" t="t"/>
              <a:pathLst>
                <a:path extrusionOk="0" h="42" w="42">
                  <a:moveTo>
                    <a:pt x="21" y="0"/>
                  </a:moveTo>
                  <a:cubicBezTo>
                    <a:pt x="10" y="0"/>
                    <a:pt x="1" y="10"/>
                    <a:pt x="1" y="21"/>
                  </a:cubicBezTo>
                  <a:cubicBezTo>
                    <a:pt x="1" y="32"/>
                    <a:pt x="10" y="41"/>
                    <a:pt x="21" y="41"/>
                  </a:cubicBezTo>
                  <a:cubicBezTo>
                    <a:pt x="34" y="41"/>
                    <a:pt x="42" y="32"/>
                    <a:pt x="42" y="21"/>
                  </a:cubicBezTo>
                  <a:cubicBezTo>
                    <a:pt x="42" y="1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3"/>
            <p:cNvSpPr/>
            <p:nvPr/>
          </p:nvSpPr>
          <p:spPr>
            <a:xfrm>
              <a:off x="5824695" y="4032052"/>
              <a:ext cx="221391" cy="221391"/>
            </a:xfrm>
            <a:custGeom>
              <a:rect b="b" l="l" r="r" t="t"/>
              <a:pathLst>
                <a:path extrusionOk="0" h="1075" w="1075">
                  <a:moveTo>
                    <a:pt x="537" y="0"/>
                  </a:moveTo>
                  <a:cubicBezTo>
                    <a:pt x="241" y="0"/>
                    <a:pt x="0" y="241"/>
                    <a:pt x="0" y="537"/>
                  </a:cubicBezTo>
                  <a:cubicBezTo>
                    <a:pt x="0" y="834"/>
                    <a:pt x="241" y="1075"/>
                    <a:pt x="537" y="1075"/>
                  </a:cubicBezTo>
                  <a:cubicBezTo>
                    <a:pt x="834" y="1075"/>
                    <a:pt x="1075" y="834"/>
                    <a:pt x="1075" y="537"/>
                  </a:cubicBezTo>
                  <a:cubicBezTo>
                    <a:pt x="1075" y="241"/>
                    <a:pt x="834" y="0"/>
                    <a:pt x="5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3"/>
            <p:cNvSpPr/>
            <p:nvPr/>
          </p:nvSpPr>
          <p:spPr>
            <a:xfrm>
              <a:off x="5879476" y="4086833"/>
              <a:ext cx="111828" cy="111828"/>
            </a:xfrm>
            <a:custGeom>
              <a:rect b="b" l="l" r="r" t="t"/>
              <a:pathLst>
                <a:path extrusionOk="0" h="543" w="543">
                  <a:moveTo>
                    <a:pt x="271" y="0"/>
                  </a:moveTo>
                  <a:cubicBezTo>
                    <a:pt x="122" y="0"/>
                    <a:pt x="0" y="122"/>
                    <a:pt x="0" y="271"/>
                  </a:cubicBezTo>
                  <a:cubicBezTo>
                    <a:pt x="0" y="422"/>
                    <a:pt x="122" y="543"/>
                    <a:pt x="271" y="543"/>
                  </a:cubicBezTo>
                  <a:cubicBezTo>
                    <a:pt x="421" y="543"/>
                    <a:pt x="543" y="422"/>
                    <a:pt x="543" y="271"/>
                  </a:cubicBezTo>
                  <a:cubicBezTo>
                    <a:pt x="543" y="122"/>
                    <a:pt x="42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3"/>
            <p:cNvSpPr/>
            <p:nvPr/>
          </p:nvSpPr>
          <p:spPr>
            <a:xfrm>
              <a:off x="5537195" y="4144498"/>
              <a:ext cx="190499" cy="11533"/>
            </a:xfrm>
            <a:custGeom>
              <a:rect b="b" l="l" r="r" t="t"/>
              <a:pathLst>
                <a:path extrusionOk="0" h="56" w="925">
                  <a:moveTo>
                    <a:pt x="1" y="1"/>
                  </a:moveTo>
                  <a:lnTo>
                    <a:pt x="1" y="56"/>
                  </a:lnTo>
                  <a:lnTo>
                    <a:pt x="925" y="56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3"/>
            <p:cNvSpPr/>
            <p:nvPr/>
          </p:nvSpPr>
          <p:spPr>
            <a:xfrm>
              <a:off x="5529369" y="4105162"/>
              <a:ext cx="53340" cy="90410"/>
            </a:xfrm>
            <a:custGeom>
              <a:rect b="b" l="l" r="r" t="t"/>
              <a:pathLst>
                <a:path extrusionOk="0" h="439" w="259">
                  <a:moveTo>
                    <a:pt x="220" y="0"/>
                  </a:moveTo>
                  <a:lnTo>
                    <a:pt x="1" y="218"/>
                  </a:lnTo>
                  <a:lnTo>
                    <a:pt x="220" y="438"/>
                  </a:lnTo>
                  <a:lnTo>
                    <a:pt x="259" y="400"/>
                  </a:lnTo>
                  <a:lnTo>
                    <a:pt x="78" y="218"/>
                  </a:lnTo>
                  <a:lnTo>
                    <a:pt x="259" y="38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594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9" name="Google Shape;2159;p33"/>
          <p:cNvSpPr/>
          <p:nvPr/>
        </p:nvSpPr>
        <p:spPr>
          <a:xfrm>
            <a:off x="12093780" y="1761987"/>
            <a:ext cx="48731" cy="48896"/>
          </a:xfrm>
          <a:custGeom>
            <a:rect b="b" l="l" r="r" t="t"/>
            <a:pathLst>
              <a:path extrusionOk="0" h="296" w="295">
                <a:moveTo>
                  <a:pt x="99" y="1"/>
                </a:moveTo>
                <a:lnTo>
                  <a:pt x="99" y="101"/>
                </a:lnTo>
                <a:lnTo>
                  <a:pt x="0" y="101"/>
                </a:lnTo>
                <a:lnTo>
                  <a:pt x="0" y="197"/>
                </a:lnTo>
                <a:lnTo>
                  <a:pt x="99" y="197"/>
                </a:lnTo>
                <a:lnTo>
                  <a:pt x="99" y="295"/>
                </a:lnTo>
                <a:lnTo>
                  <a:pt x="195" y="295"/>
                </a:lnTo>
                <a:lnTo>
                  <a:pt x="195" y="197"/>
                </a:lnTo>
                <a:lnTo>
                  <a:pt x="294" y="197"/>
                </a:lnTo>
                <a:lnTo>
                  <a:pt x="294" y="101"/>
                </a:lnTo>
                <a:lnTo>
                  <a:pt x="195" y="101"/>
                </a:lnTo>
                <a:lnTo>
                  <a:pt x="195" y="1"/>
                </a:lnTo>
                <a:close/>
              </a:path>
            </a:pathLst>
          </a:custGeom>
          <a:solidFill>
            <a:srgbClr val="594C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33"/>
          <p:cNvSpPr txBox="1"/>
          <p:nvPr/>
        </p:nvSpPr>
        <p:spPr>
          <a:xfrm>
            <a:off x="1053174" y="280572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1" name="Google Shape;2161;p33"/>
          <p:cNvSpPr txBox="1"/>
          <p:nvPr/>
        </p:nvSpPr>
        <p:spPr>
          <a:xfrm>
            <a:off x="1053174" y="394986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2" name="Google Shape;2162;p33"/>
          <p:cNvSpPr txBox="1"/>
          <p:nvPr/>
        </p:nvSpPr>
        <p:spPr>
          <a:xfrm>
            <a:off x="1053174" y="1635827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3" name="Google Shape;2163;p33"/>
          <p:cNvSpPr txBox="1"/>
          <p:nvPr/>
        </p:nvSpPr>
        <p:spPr>
          <a:xfrm>
            <a:off x="1053174" y="139099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4" name="Google Shape;2164;p33"/>
          <p:cNvSpPr txBox="1"/>
          <p:nvPr/>
        </p:nvSpPr>
        <p:spPr>
          <a:xfrm>
            <a:off x="1053174" y="36674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5" name="Google Shape;2165;p33"/>
          <p:cNvSpPr txBox="1"/>
          <p:nvPr/>
        </p:nvSpPr>
        <p:spPr>
          <a:xfrm>
            <a:off x="1053174" y="256831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6" name="Google Shape;2166;p33"/>
          <p:cNvSpPr txBox="1"/>
          <p:nvPr/>
        </p:nvSpPr>
        <p:spPr>
          <a:xfrm>
            <a:off x="6240511" y="1635827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7" name="Google Shape;2167;p33"/>
          <p:cNvSpPr txBox="1"/>
          <p:nvPr/>
        </p:nvSpPr>
        <p:spPr>
          <a:xfrm>
            <a:off x="6858211" y="13806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8" name="Google Shape;2168;p33"/>
          <p:cNvSpPr txBox="1"/>
          <p:nvPr/>
        </p:nvSpPr>
        <p:spPr>
          <a:xfrm>
            <a:off x="6858211" y="256831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9" name="Google Shape;2169;p33"/>
          <p:cNvSpPr txBox="1"/>
          <p:nvPr/>
        </p:nvSpPr>
        <p:spPr>
          <a:xfrm>
            <a:off x="6858211" y="36674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0" name="Google Shape;2170;p33"/>
          <p:cNvSpPr txBox="1"/>
          <p:nvPr/>
        </p:nvSpPr>
        <p:spPr>
          <a:xfrm>
            <a:off x="6179611" y="392376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chemeClr val="lt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1" name="Google Shape;2171;p33"/>
          <p:cNvSpPr txBox="1"/>
          <p:nvPr/>
        </p:nvSpPr>
        <p:spPr>
          <a:xfrm>
            <a:off x="6179611" y="2805729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6"/>
          <p:cNvSpPr/>
          <p:nvPr/>
        </p:nvSpPr>
        <p:spPr>
          <a:xfrm>
            <a:off x="1314366" y="1816818"/>
            <a:ext cx="79262" cy="79262"/>
          </a:xfrm>
          <a:custGeom>
            <a:rect b="b" l="l" r="r" t="t"/>
            <a:pathLst>
              <a:path extrusionOk="0" h="896" w="896">
                <a:moveTo>
                  <a:pt x="448" y="0"/>
                </a:moveTo>
                <a:cubicBezTo>
                  <a:pt x="201" y="0"/>
                  <a:pt x="0" y="201"/>
                  <a:pt x="0" y="447"/>
                </a:cubicBezTo>
                <a:cubicBezTo>
                  <a:pt x="0" y="694"/>
                  <a:pt x="201" y="896"/>
                  <a:pt x="448" y="896"/>
                </a:cubicBezTo>
                <a:cubicBezTo>
                  <a:pt x="695" y="896"/>
                  <a:pt x="896" y="694"/>
                  <a:pt x="896" y="447"/>
                </a:cubicBezTo>
                <a:cubicBezTo>
                  <a:pt x="896" y="200"/>
                  <a:pt x="695" y="0"/>
                  <a:pt x="4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"/>
          <p:cNvSpPr/>
          <p:nvPr/>
        </p:nvSpPr>
        <p:spPr>
          <a:xfrm>
            <a:off x="2394023" y="1225405"/>
            <a:ext cx="81828" cy="81828"/>
          </a:xfrm>
          <a:custGeom>
            <a:rect b="b" l="l" r="r" t="t"/>
            <a:pathLst>
              <a:path extrusionOk="0" h="925" w="925">
                <a:moveTo>
                  <a:pt x="462" y="0"/>
                </a:moveTo>
                <a:cubicBezTo>
                  <a:pt x="207" y="0"/>
                  <a:pt x="1" y="207"/>
                  <a:pt x="1" y="462"/>
                </a:cubicBezTo>
                <a:cubicBezTo>
                  <a:pt x="1" y="717"/>
                  <a:pt x="207" y="924"/>
                  <a:pt x="462" y="924"/>
                </a:cubicBezTo>
                <a:cubicBezTo>
                  <a:pt x="717" y="924"/>
                  <a:pt x="925" y="717"/>
                  <a:pt x="925" y="462"/>
                </a:cubicBezTo>
                <a:cubicBezTo>
                  <a:pt x="925" y="207"/>
                  <a:pt x="717" y="0"/>
                  <a:pt x="4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6"/>
          <p:cNvSpPr/>
          <p:nvPr/>
        </p:nvSpPr>
        <p:spPr>
          <a:xfrm>
            <a:off x="2015332" y="7286237"/>
            <a:ext cx="493407" cy="493407"/>
          </a:xfrm>
          <a:custGeom>
            <a:rect b="b" l="l" r="r" t="t"/>
            <a:pathLst>
              <a:path extrusionOk="0" h="7675" w="7675">
                <a:moveTo>
                  <a:pt x="3838" y="136"/>
                </a:moveTo>
                <a:cubicBezTo>
                  <a:pt x="5881" y="136"/>
                  <a:pt x="7541" y="1796"/>
                  <a:pt x="7541" y="3838"/>
                </a:cubicBezTo>
                <a:cubicBezTo>
                  <a:pt x="7541" y="5881"/>
                  <a:pt x="5880" y="7541"/>
                  <a:pt x="3838" y="7541"/>
                </a:cubicBezTo>
                <a:cubicBezTo>
                  <a:pt x="1795" y="7541"/>
                  <a:pt x="136" y="5881"/>
                  <a:pt x="136" y="3838"/>
                </a:cubicBezTo>
                <a:cubicBezTo>
                  <a:pt x="136" y="1796"/>
                  <a:pt x="1796" y="136"/>
                  <a:pt x="3838" y="136"/>
                </a:cubicBezTo>
                <a:close/>
                <a:moveTo>
                  <a:pt x="3838" y="1"/>
                </a:moveTo>
                <a:cubicBezTo>
                  <a:pt x="1723" y="1"/>
                  <a:pt x="1" y="1723"/>
                  <a:pt x="1" y="3838"/>
                </a:cubicBezTo>
                <a:cubicBezTo>
                  <a:pt x="1" y="5954"/>
                  <a:pt x="1723" y="7675"/>
                  <a:pt x="3838" y="7675"/>
                </a:cubicBezTo>
                <a:cubicBezTo>
                  <a:pt x="5955" y="7675"/>
                  <a:pt x="7675" y="5954"/>
                  <a:pt x="7675" y="3838"/>
                </a:cubicBezTo>
                <a:cubicBezTo>
                  <a:pt x="7675" y="1723"/>
                  <a:pt x="5954" y="1"/>
                  <a:pt x="3838" y="1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6"/>
          <p:cNvSpPr/>
          <p:nvPr/>
        </p:nvSpPr>
        <p:spPr>
          <a:xfrm>
            <a:off x="1730467" y="7528541"/>
            <a:ext cx="289358" cy="8807"/>
          </a:xfrm>
          <a:custGeom>
            <a:rect b="b" l="l" r="r" t="t"/>
            <a:pathLst>
              <a:path extrusionOk="0" h="137" w="4501">
                <a:moveTo>
                  <a:pt x="0" y="0"/>
                </a:moveTo>
                <a:lnTo>
                  <a:pt x="0" y="136"/>
                </a:lnTo>
                <a:lnTo>
                  <a:pt x="4500" y="136"/>
                </a:lnTo>
                <a:lnTo>
                  <a:pt x="4500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6"/>
          <p:cNvSpPr/>
          <p:nvPr/>
        </p:nvSpPr>
        <p:spPr>
          <a:xfrm>
            <a:off x="699783" y="7846449"/>
            <a:ext cx="57666" cy="57602"/>
          </a:xfrm>
          <a:custGeom>
            <a:rect b="b" l="l" r="r" t="t"/>
            <a:pathLst>
              <a:path extrusionOk="0" h="896" w="897">
                <a:moveTo>
                  <a:pt x="452" y="0"/>
                </a:moveTo>
                <a:cubicBezTo>
                  <a:pt x="451" y="0"/>
                  <a:pt x="449" y="0"/>
                  <a:pt x="448" y="0"/>
                </a:cubicBezTo>
                <a:cubicBezTo>
                  <a:pt x="202" y="0"/>
                  <a:pt x="1" y="201"/>
                  <a:pt x="1" y="448"/>
                </a:cubicBezTo>
                <a:cubicBezTo>
                  <a:pt x="1" y="694"/>
                  <a:pt x="202" y="896"/>
                  <a:pt x="448" y="896"/>
                </a:cubicBezTo>
                <a:cubicBezTo>
                  <a:pt x="695" y="896"/>
                  <a:pt x="896" y="694"/>
                  <a:pt x="896" y="448"/>
                </a:cubicBezTo>
                <a:cubicBezTo>
                  <a:pt x="896" y="201"/>
                  <a:pt x="697" y="0"/>
                  <a:pt x="452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"/>
          <p:cNvSpPr/>
          <p:nvPr/>
        </p:nvSpPr>
        <p:spPr>
          <a:xfrm>
            <a:off x="2032240" y="7366341"/>
            <a:ext cx="59402" cy="59402"/>
          </a:xfrm>
          <a:custGeom>
            <a:rect b="b" l="l" r="r" t="t"/>
            <a:pathLst>
              <a:path extrusionOk="0" h="924" w="924">
                <a:moveTo>
                  <a:pt x="462" y="0"/>
                </a:moveTo>
                <a:cubicBezTo>
                  <a:pt x="207" y="0"/>
                  <a:pt x="1" y="207"/>
                  <a:pt x="1" y="462"/>
                </a:cubicBezTo>
                <a:cubicBezTo>
                  <a:pt x="1" y="716"/>
                  <a:pt x="207" y="923"/>
                  <a:pt x="462" y="923"/>
                </a:cubicBezTo>
                <a:cubicBezTo>
                  <a:pt x="717" y="923"/>
                  <a:pt x="924" y="716"/>
                  <a:pt x="924" y="462"/>
                </a:cubicBezTo>
                <a:cubicBezTo>
                  <a:pt x="924" y="207"/>
                  <a:pt x="717" y="0"/>
                  <a:pt x="462" y="0"/>
                </a:cubicBez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6"/>
          <p:cNvSpPr/>
          <p:nvPr/>
        </p:nvSpPr>
        <p:spPr>
          <a:xfrm>
            <a:off x="15501399" y="4126675"/>
            <a:ext cx="253079" cy="253150"/>
          </a:xfrm>
          <a:custGeom>
            <a:rect b="b" l="l" r="r" t="t"/>
            <a:pathLst>
              <a:path extrusionOk="0" h="2946" w="2945">
                <a:moveTo>
                  <a:pt x="1899" y="137"/>
                </a:moveTo>
                <a:lnTo>
                  <a:pt x="1899" y="978"/>
                </a:lnTo>
                <a:cubicBezTo>
                  <a:pt x="1899" y="1015"/>
                  <a:pt x="1930" y="1046"/>
                  <a:pt x="1967" y="1046"/>
                </a:cubicBezTo>
                <a:lnTo>
                  <a:pt x="2809" y="1046"/>
                </a:lnTo>
                <a:lnTo>
                  <a:pt x="2809" y="1901"/>
                </a:lnTo>
                <a:lnTo>
                  <a:pt x="1967" y="1901"/>
                </a:lnTo>
                <a:cubicBezTo>
                  <a:pt x="1930" y="1901"/>
                  <a:pt x="1899" y="1931"/>
                  <a:pt x="1899" y="1968"/>
                </a:cubicBezTo>
                <a:lnTo>
                  <a:pt x="1899" y="2810"/>
                </a:lnTo>
                <a:lnTo>
                  <a:pt x="1045" y="2810"/>
                </a:lnTo>
                <a:lnTo>
                  <a:pt x="1045" y="1968"/>
                </a:lnTo>
                <a:cubicBezTo>
                  <a:pt x="1045" y="1931"/>
                  <a:pt x="1014" y="1901"/>
                  <a:pt x="977" y="1901"/>
                </a:cubicBezTo>
                <a:lnTo>
                  <a:pt x="135" y="1901"/>
                </a:lnTo>
                <a:lnTo>
                  <a:pt x="135" y="1046"/>
                </a:lnTo>
                <a:lnTo>
                  <a:pt x="977" y="1046"/>
                </a:lnTo>
                <a:cubicBezTo>
                  <a:pt x="1014" y="1046"/>
                  <a:pt x="1045" y="1015"/>
                  <a:pt x="1045" y="978"/>
                </a:cubicBezTo>
                <a:lnTo>
                  <a:pt x="1045" y="137"/>
                </a:lnTo>
                <a:close/>
                <a:moveTo>
                  <a:pt x="977" y="0"/>
                </a:moveTo>
                <a:cubicBezTo>
                  <a:pt x="940" y="0"/>
                  <a:pt x="909" y="31"/>
                  <a:pt x="909" y="69"/>
                </a:cubicBezTo>
                <a:lnTo>
                  <a:pt x="909" y="910"/>
                </a:lnTo>
                <a:lnTo>
                  <a:pt x="68" y="910"/>
                </a:lnTo>
                <a:cubicBezTo>
                  <a:pt x="31" y="910"/>
                  <a:pt x="0" y="941"/>
                  <a:pt x="0" y="978"/>
                </a:cubicBezTo>
                <a:lnTo>
                  <a:pt x="0" y="1968"/>
                </a:lnTo>
                <a:cubicBezTo>
                  <a:pt x="0" y="2005"/>
                  <a:pt x="31" y="2036"/>
                  <a:pt x="68" y="2036"/>
                </a:cubicBezTo>
                <a:lnTo>
                  <a:pt x="910" y="2036"/>
                </a:lnTo>
                <a:lnTo>
                  <a:pt x="910" y="2878"/>
                </a:lnTo>
                <a:cubicBezTo>
                  <a:pt x="910" y="2915"/>
                  <a:pt x="941" y="2945"/>
                  <a:pt x="977" y="2945"/>
                </a:cubicBezTo>
                <a:lnTo>
                  <a:pt x="1967" y="2945"/>
                </a:lnTo>
                <a:cubicBezTo>
                  <a:pt x="2006" y="2945"/>
                  <a:pt x="2034" y="2915"/>
                  <a:pt x="2034" y="2878"/>
                </a:cubicBezTo>
                <a:lnTo>
                  <a:pt x="2034" y="2036"/>
                </a:lnTo>
                <a:lnTo>
                  <a:pt x="2877" y="2036"/>
                </a:lnTo>
                <a:cubicBezTo>
                  <a:pt x="2913" y="2036"/>
                  <a:pt x="2944" y="2005"/>
                  <a:pt x="2944" y="1968"/>
                </a:cubicBezTo>
                <a:lnTo>
                  <a:pt x="2944" y="978"/>
                </a:lnTo>
                <a:cubicBezTo>
                  <a:pt x="2944" y="941"/>
                  <a:pt x="2913" y="910"/>
                  <a:pt x="2877" y="910"/>
                </a:cubicBezTo>
                <a:lnTo>
                  <a:pt x="2034" y="910"/>
                </a:lnTo>
                <a:lnTo>
                  <a:pt x="2034" y="69"/>
                </a:lnTo>
                <a:cubicBezTo>
                  <a:pt x="2034" y="31"/>
                  <a:pt x="2004" y="0"/>
                  <a:pt x="19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2594999" y="252779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16"/>
          <p:cNvSpPr txBox="1"/>
          <p:nvPr/>
        </p:nvSpPr>
        <p:spPr>
          <a:xfrm>
            <a:off x="2594999" y="122037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6"/>
          <p:cNvSpPr txBox="1"/>
          <p:nvPr/>
        </p:nvSpPr>
        <p:spPr>
          <a:xfrm>
            <a:off x="4579400" y="12203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6"/>
          <p:cNvSpPr txBox="1"/>
          <p:nvPr/>
        </p:nvSpPr>
        <p:spPr>
          <a:xfrm>
            <a:off x="4579411" y="2527792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16"/>
          <p:cNvSpPr/>
          <p:nvPr/>
        </p:nvSpPr>
        <p:spPr>
          <a:xfrm flipH="1">
            <a:off x="15499043" y="1360491"/>
            <a:ext cx="257514" cy="311476"/>
          </a:xfrm>
          <a:custGeom>
            <a:rect b="b" l="l" r="r" t="t"/>
            <a:pathLst>
              <a:path extrusionOk="0" h="3521" w="2911">
                <a:moveTo>
                  <a:pt x="2250" y="136"/>
                </a:moveTo>
                <a:cubicBezTo>
                  <a:pt x="2265" y="136"/>
                  <a:pt x="2280" y="140"/>
                  <a:pt x="2292" y="150"/>
                </a:cubicBezTo>
                <a:lnTo>
                  <a:pt x="2745" y="504"/>
                </a:lnTo>
                <a:cubicBezTo>
                  <a:pt x="2759" y="516"/>
                  <a:pt x="2769" y="532"/>
                  <a:pt x="2771" y="550"/>
                </a:cubicBezTo>
                <a:cubicBezTo>
                  <a:pt x="2773" y="569"/>
                  <a:pt x="2767" y="586"/>
                  <a:pt x="2755" y="601"/>
                </a:cubicBezTo>
                <a:lnTo>
                  <a:pt x="2739" y="624"/>
                </a:lnTo>
                <a:cubicBezTo>
                  <a:pt x="2726" y="640"/>
                  <a:pt x="2706" y="649"/>
                  <a:pt x="2685" y="649"/>
                </a:cubicBezTo>
                <a:cubicBezTo>
                  <a:pt x="2670" y="649"/>
                  <a:pt x="2655" y="645"/>
                  <a:pt x="2643" y="635"/>
                </a:cubicBezTo>
                <a:lnTo>
                  <a:pt x="2543" y="555"/>
                </a:lnTo>
                <a:lnTo>
                  <a:pt x="2417" y="457"/>
                </a:lnTo>
                <a:lnTo>
                  <a:pt x="2191" y="279"/>
                </a:lnTo>
                <a:cubicBezTo>
                  <a:pt x="2176" y="268"/>
                  <a:pt x="2167" y="252"/>
                  <a:pt x="2165" y="233"/>
                </a:cubicBezTo>
                <a:cubicBezTo>
                  <a:pt x="2162" y="216"/>
                  <a:pt x="2167" y="197"/>
                  <a:pt x="2179" y="184"/>
                </a:cubicBezTo>
                <a:lnTo>
                  <a:pt x="2196" y="161"/>
                </a:lnTo>
                <a:cubicBezTo>
                  <a:pt x="2209" y="145"/>
                  <a:pt x="2229" y="136"/>
                  <a:pt x="2250" y="136"/>
                </a:cubicBezTo>
                <a:close/>
                <a:moveTo>
                  <a:pt x="2261" y="508"/>
                </a:moveTo>
                <a:lnTo>
                  <a:pt x="2405" y="621"/>
                </a:lnTo>
                <a:lnTo>
                  <a:pt x="2185" y="902"/>
                </a:lnTo>
                <a:lnTo>
                  <a:pt x="2041" y="790"/>
                </a:lnTo>
                <a:lnTo>
                  <a:pt x="2261" y="508"/>
                </a:lnTo>
                <a:close/>
                <a:moveTo>
                  <a:pt x="1718" y="770"/>
                </a:moveTo>
                <a:cubicBezTo>
                  <a:pt x="1771" y="770"/>
                  <a:pt x="1820" y="789"/>
                  <a:pt x="1863" y="820"/>
                </a:cubicBezTo>
                <a:lnTo>
                  <a:pt x="2197" y="1081"/>
                </a:lnTo>
                <a:cubicBezTo>
                  <a:pt x="2247" y="1119"/>
                  <a:pt x="2279" y="1175"/>
                  <a:pt x="2286" y="1239"/>
                </a:cubicBezTo>
                <a:cubicBezTo>
                  <a:pt x="2293" y="1302"/>
                  <a:pt x="2277" y="1364"/>
                  <a:pt x="2237" y="1414"/>
                </a:cubicBezTo>
                <a:lnTo>
                  <a:pt x="2146" y="1530"/>
                </a:lnTo>
                <a:lnTo>
                  <a:pt x="1876" y="1321"/>
                </a:lnTo>
                <a:cubicBezTo>
                  <a:pt x="1864" y="1311"/>
                  <a:pt x="1850" y="1306"/>
                  <a:pt x="1835" y="1306"/>
                </a:cubicBezTo>
                <a:cubicBezTo>
                  <a:pt x="1815" y="1306"/>
                  <a:pt x="1795" y="1315"/>
                  <a:pt x="1782" y="1332"/>
                </a:cubicBezTo>
                <a:cubicBezTo>
                  <a:pt x="1760" y="1362"/>
                  <a:pt x="1765" y="1404"/>
                  <a:pt x="1794" y="1427"/>
                </a:cubicBezTo>
                <a:lnTo>
                  <a:pt x="2063" y="1637"/>
                </a:lnTo>
                <a:lnTo>
                  <a:pt x="1950" y="1781"/>
                </a:lnTo>
                <a:lnTo>
                  <a:pt x="1681" y="1571"/>
                </a:lnTo>
                <a:cubicBezTo>
                  <a:pt x="1669" y="1561"/>
                  <a:pt x="1654" y="1557"/>
                  <a:pt x="1640" y="1557"/>
                </a:cubicBezTo>
                <a:cubicBezTo>
                  <a:pt x="1620" y="1557"/>
                  <a:pt x="1600" y="1565"/>
                  <a:pt x="1587" y="1583"/>
                </a:cubicBezTo>
                <a:cubicBezTo>
                  <a:pt x="1563" y="1612"/>
                  <a:pt x="1569" y="1654"/>
                  <a:pt x="1598" y="1678"/>
                </a:cubicBezTo>
                <a:lnTo>
                  <a:pt x="1867" y="1886"/>
                </a:lnTo>
                <a:lnTo>
                  <a:pt x="1755" y="2032"/>
                </a:lnTo>
                <a:lnTo>
                  <a:pt x="1486" y="1822"/>
                </a:lnTo>
                <a:cubicBezTo>
                  <a:pt x="1473" y="1812"/>
                  <a:pt x="1458" y="1807"/>
                  <a:pt x="1444" y="1807"/>
                </a:cubicBezTo>
                <a:cubicBezTo>
                  <a:pt x="1424" y="1807"/>
                  <a:pt x="1404" y="1816"/>
                  <a:pt x="1391" y="1833"/>
                </a:cubicBezTo>
                <a:cubicBezTo>
                  <a:pt x="1368" y="1863"/>
                  <a:pt x="1373" y="1905"/>
                  <a:pt x="1403" y="1927"/>
                </a:cubicBezTo>
                <a:lnTo>
                  <a:pt x="1671" y="2137"/>
                </a:lnTo>
                <a:lnTo>
                  <a:pt x="1558" y="2282"/>
                </a:lnTo>
                <a:lnTo>
                  <a:pt x="1290" y="2073"/>
                </a:lnTo>
                <a:cubicBezTo>
                  <a:pt x="1278" y="2063"/>
                  <a:pt x="1263" y="2058"/>
                  <a:pt x="1248" y="2058"/>
                </a:cubicBezTo>
                <a:cubicBezTo>
                  <a:pt x="1228" y="2058"/>
                  <a:pt x="1209" y="2067"/>
                  <a:pt x="1195" y="2084"/>
                </a:cubicBezTo>
                <a:cubicBezTo>
                  <a:pt x="1173" y="2114"/>
                  <a:pt x="1178" y="2156"/>
                  <a:pt x="1207" y="2178"/>
                </a:cubicBezTo>
                <a:lnTo>
                  <a:pt x="1475" y="2388"/>
                </a:lnTo>
                <a:lnTo>
                  <a:pt x="1363" y="2533"/>
                </a:lnTo>
                <a:lnTo>
                  <a:pt x="1095" y="2323"/>
                </a:lnTo>
                <a:cubicBezTo>
                  <a:pt x="1082" y="2313"/>
                  <a:pt x="1067" y="2309"/>
                  <a:pt x="1053" y="2309"/>
                </a:cubicBezTo>
                <a:cubicBezTo>
                  <a:pt x="1033" y="2309"/>
                  <a:pt x="1013" y="2318"/>
                  <a:pt x="1000" y="2335"/>
                </a:cubicBezTo>
                <a:cubicBezTo>
                  <a:pt x="977" y="2364"/>
                  <a:pt x="982" y="2406"/>
                  <a:pt x="1011" y="2429"/>
                </a:cubicBezTo>
                <a:lnTo>
                  <a:pt x="1275" y="2635"/>
                </a:lnTo>
                <a:cubicBezTo>
                  <a:pt x="1189" y="2717"/>
                  <a:pt x="1077" y="2760"/>
                  <a:pt x="963" y="2760"/>
                </a:cubicBezTo>
                <a:cubicBezTo>
                  <a:pt x="868" y="2760"/>
                  <a:pt x="772" y="2729"/>
                  <a:pt x="691" y="2666"/>
                </a:cubicBezTo>
                <a:cubicBezTo>
                  <a:pt x="496" y="2514"/>
                  <a:pt x="461" y="2232"/>
                  <a:pt x="614" y="2037"/>
                </a:cubicBezTo>
                <a:lnTo>
                  <a:pt x="1532" y="861"/>
                </a:lnTo>
                <a:cubicBezTo>
                  <a:pt x="1571" y="811"/>
                  <a:pt x="1627" y="779"/>
                  <a:pt x="1689" y="771"/>
                </a:cubicBezTo>
                <a:cubicBezTo>
                  <a:pt x="1699" y="770"/>
                  <a:pt x="1709" y="770"/>
                  <a:pt x="1718" y="770"/>
                </a:cubicBezTo>
                <a:close/>
                <a:moveTo>
                  <a:pt x="501" y="2662"/>
                </a:moveTo>
                <a:cubicBezTo>
                  <a:pt x="532" y="2703"/>
                  <a:pt x="565" y="2742"/>
                  <a:pt x="607" y="2775"/>
                </a:cubicBezTo>
                <a:cubicBezTo>
                  <a:pt x="649" y="2807"/>
                  <a:pt x="694" y="2831"/>
                  <a:pt x="742" y="2851"/>
                </a:cubicBezTo>
                <a:lnTo>
                  <a:pt x="618" y="3006"/>
                </a:lnTo>
                <a:lnTo>
                  <a:pt x="379" y="2819"/>
                </a:lnTo>
                <a:lnTo>
                  <a:pt x="501" y="2662"/>
                </a:lnTo>
                <a:close/>
                <a:moveTo>
                  <a:pt x="2246" y="0"/>
                </a:moveTo>
                <a:cubicBezTo>
                  <a:pt x="2238" y="0"/>
                  <a:pt x="2230" y="1"/>
                  <a:pt x="2222" y="2"/>
                </a:cubicBezTo>
                <a:cubicBezTo>
                  <a:pt x="2169" y="8"/>
                  <a:pt x="2120" y="37"/>
                  <a:pt x="2087" y="78"/>
                </a:cubicBezTo>
                <a:lnTo>
                  <a:pt x="2070" y="100"/>
                </a:lnTo>
                <a:cubicBezTo>
                  <a:pt x="2037" y="144"/>
                  <a:pt x="2022" y="196"/>
                  <a:pt x="2028" y="251"/>
                </a:cubicBezTo>
                <a:cubicBezTo>
                  <a:pt x="2034" y="305"/>
                  <a:pt x="2063" y="354"/>
                  <a:pt x="2105" y="386"/>
                </a:cubicBezTo>
                <a:lnTo>
                  <a:pt x="2152" y="424"/>
                </a:lnTo>
                <a:lnTo>
                  <a:pt x="1932" y="707"/>
                </a:lnTo>
                <a:cubicBezTo>
                  <a:pt x="1870" y="661"/>
                  <a:pt x="1796" y="636"/>
                  <a:pt x="1719" y="636"/>
                </a:cubicBezTo>
                <a:cubicBezTo>
                  <a:pt x="1703" y="636"/>
                  <a:pt x="1687" y="637"/>
                  <a:pt x="1671" y="639"/>
                </a:cubicBezTo>
                <a:cubicBezTo>
                  <a:pt x="1573" y="650"/>
                  <a:pt x="1485" y="701"/>
                  <a:pt x="1423" y="779"/>
                </a:cubicBezTo>
                <a:lnTo>
                  <a:pt x="506" y="1956"/>
                </a:lnTo>
                <a:cubicBezTo>
                  <a:pt x="373" y="2126"/>
                  <a:pt x="353" y="2348"/>
                  <a:pt x="428" y="2534"/>
                </a:cubicBezTo>
                <a:lnTo>
                  <a:pt x="230" y="2789"/>
                </a:lnTo>
                <a:cubicBezTo>
                  <a:pt x="218" y="2803"/>
                  <a:pt x="213" y="2821"/>
                  <a:pt x="216" y="2839"/>
                </a:cubicBezTo>
                <a:cubicBezTo>
                  <a:pt x="218" y="2856"/>
                  <a:pt x="227" y="2873"/>
                  <a:pt x="241" y="2883"/>
                </a:cubicBezTo>
                <a:lnTo>
                  <a:pt x="361" y="2978"/>
                </a:lnTo>
                <a:lnTo>
                  <a:pt x="23" y="3412"/>
                </a:lnTo>
                <a:cubicBezTo>
                  <a:pt x="1" y="3441"/>
                  <a:pt x="6" y="3484"/>
                  <a:pt x="35" y="3506"/>
                </a:cubicBezTo>
                <a:cubicBezTo>
                  <a:pt x="48" y="3516"/>
                  <a:pt x="62" y="3520"/>
                  <a:pt x="78" y="3520"/>
                </a:cubicBezTo>
                <a:cubicBezTo>
                  <a:pt x="98" y="3520"/>
                  <a:pt x="117" y="3511"/>
                  <a:pt x="131" y="3495"/>
                </a:cubicBezTo>
                <a:lnTo>
                  <a:pt x="469" y="3061"/>
                </a:lnTo>
                <a:lnTo>
                  <a:pt x="589" y="3156"/>
                </a:lnTo>
                <a:cubicBezTo>
                  <a:pt x="602" y="3165"/>
                  <a:pt x="616" y="3170"/>
                  <a:pt x="631" y="3170"/>
                </a:cubicBezTo>
                <a:cubicBezTo>
                  <a:pt x="652" y="3170"/>
                  <a:pt x="671" y="3161"/>
                  <a:pt x="684" y="3144"/>
                </a:cubicBezTo>
                <a:lnTo>
                  <a:pt x="882" y="2891"/>
                </a:lnTo>
                <a:cubicBezTo>
                  <a:pt x="910" y="2895"/>
                  <a:pt x="937" y="2897"/>
                  <a:pt x="965" y="2897"/>
                </a:cubicBezTo>
                <a:cubicBezTo>
                  <a:pt x="1139" y="2897"/>
                  <a:pt x="1311" y="2821"/>
                  <a:pt x="1425" y="2673"/>
                </a:cubicBezTo>
                <a:lnTo>
                  <a:pt x="1624" y="2421"/>
                </a:lnTo>
                <a:lnTo>
                  <a:pt x="1819" y="2170"/>
                </a:lnTo>
                <a:lnTo>
                  <a:pt x="2016" y="1918"/>
                </a:lnTo>
                <a:lnTo>
                  <a:pt x="2211" y="1667"/>
                </a:lnTo>
                <a:lnTo>
                  <a:pt x="2342" y="1499"/>
                </a:lnTo>
                <a:cubicBezTo>
                  <a:pt x="2403" y="1420"/>
                  <a:pt x="2431" y="1323"/>
                  <a:pt x="2418" y="1224"/>
                </a:cubicBezTo>
                <a:cubicBezTo>
                  <a:pt x="2406" y="1131"/>
                  <a:pt x="2360" y="1048"/>
                  <a:pt x="2289" y="988"/>
                </a:cubicBezTo>
                <a:lnTo>
                  <a:pt x="2509" y="706"/>
                </a:lnTo>
                <a:lnTo>
                  <a:pt x="2557" y="743"/>
                </a:lnTo>
                <a:cubicBezTo>
                  <a:pt x="2595" y="771"/>
                  <a:pt x="2639" y="786"/>
                  <a:pt x="2683" y="786"/>
                </a:cubicBezTo>
                <a:cubicBezTo>
                  <a:pt x="2743" y="786"/>
                  <a:pt x="2805" y="759"/>
                  <a:pt x="2843" y="708"/>
                </a:cubicBezTo>
                <a:lnTo>
                  <a:pt x="2861" y="686"/>
                </a:lnTo>
                <a:cubicBezTo>
                  <a:pt x="2897" y="641"/>
                  <a:pt x="2911" y="588"/>
                  <a:pt x="2904" y="534"/>
                </a:cubicBezTo>
                <a:cubicBezTo>
                  <a:pt x="2898" y="480"/>
                  <a:pt x="2869" y="431"/>
                  <a:pt x="2827" y="399"/>
                </a:cubicBezTo>
                <a:lnTo>
                  <a:pt x="2374" y="44"/>
                </a:lnTo>
                <a:cubicBezTo>
                  <a:pt x="2336" y="16"/>
                  <a:pt x="2293" y="0"/>
                  <a:pt x="224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6"/>
          <p:cNvSpPr/>
          <p:nvPr/>
        </p:nvSpPr>
        <p:spPr>
          <a:xfrm flipH="1">
            <a:off x="6697407" y="4494623"/>
            <a:ext cx="81739" cy="81739"/>
          </a:xfrm>
          <a:custGeom>
            <a:rect b="b" l="l" r="r" t="t"/>
            <a:pathLst>
              <a:path extrusionOk="0" h="924" w="924">
                <a:moveTo>
                  <a:pt x="462" y="1"/>
                </a:moveTo>
                <a:cubicBezTo>
                  <a:pt x="207" y="1"/>
                  <a:pt x="0" y="207"/>
                  <a:pt x="0" y="462"/>
                </a:cubicBezTo>
                <a:cubicBezTo>
                  <a:pt x="0" y="717"/>
                  <a:pt x="207" y="924"/>
                  <a:pt x="462" y="924"/>
                </a:cubicBezTo>
                <a:cubicBezTo>
                  <a:pt x="717" y="924"/>
                  <a:pt x="923" y="717"/>
                  <a:pt x="923" y="462"/>
                </a:cubicBezTo>
                <a:cubicBezTo>
                  <a:pt x="923" y="206"/>
                  <a:pt x="717" y="1"/>
                  <a:pt x="46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6"/>
          <p:cNvSpPr/>
          <p:nvPr/>
        </p:nvSpPr>
        <p:spPr>
          <a:xfrm flipH="1">
            <a:off x="15431282" y="2768585"/>
            <a:ext cx="378531" cy="261672"/>
          </a:xfrm>
          <a:custGeom>
            <a:rect b="b" l="l" r="r" t="t"/>
            <a:pathLst>
              <a:path extrusionOk="0" h="2958" w="4279">
                <a:moveTo>
                  <a:pt x="2818" y="134"/>
                </a:moveTo>
                <a:cubicBezTo>
                  <a:pt x="3322" y="134"/>
                  <a:pt x="3636" y="615"/>
                  <a:pt x="3636" y="1063"/>
                </a:cubicBezTo>
                <a:cubicBezTo>
                  <a:pt x="3636" y="1182"/>
                  <a:pt x="3611" y="1299"/>
                  <a:pt x="3567" y="1411"/>
                </a:cubicBezTo>
                <a:lnTo>
                  <a:pt x="3048" y="1411"/>
                </a:lnTo>
                <a:lnTo>
                  <a:pt x="2649" y="501"/>
                </a:lnTo>
                <a:cubicBezTo>
                  <a:pt x="2639" y="477"/>
                  <a:pt x="2617" y="460"/>
                  <a:pt x="2591" y="460"/>
                </a:cubicBezTo>
                <a:cubicBezTo>
                  <a:pt x="2589" y="460"/>
                  <a:pt x="2587" y="460"/>
                  <a:pt x="2585" y="460"/>
                </a:cubicBezTo>
                <a:cubicBezTo>
                  <a:pt x="2558" y="461"/>
                  <a:pt x="2533" y="477"/>
                  <a:pt x="2524" y="503"/>
                </a:cubicBezTo>
                <a:lnTo>
                  <a:pt x="2011" y="1872"/>
                </a:lnTo>
                <a:lnTo>
                  <a:pt x="1683" y="864"/>
                </a:lnTo>
                <a:cubicBezTo>
                  <a:pt x="1674" y="837"/>
                  <a:pt x="1652" y="819"/>
                  <a:pt x="1623" y="818"/>
                </a:cubicBezTo>
                <a:cubicBezTo>
                  <a:pt x="1621" y="818"/>
                  <a:pt x="1618" y="817"/>
                  <a:pt x="1616" y="817"/>
                </a:cubicBezTo>
                <a:cubicBezTo>
                  <a:pt x="1592" y="817"/>
                  <a:pt x="1569" y="835"/>
                  <a:pt x="1558" y="856"/>
                </a:cubicBezTo>
                <a:lnTo>
                  <a:pt x="1294" y="1411"/>
                </a:lnTo>
                <a:lnTo>
                  <a:pt x="674" y="1411"/>
                </a:lnTo>
                <a:cubicBezTo>
                  <a:pt x="630" y="1299"/>
                  <a:pt x="605" y="1182"/>
                  <a:pt x="605" y="1063"/>
                </a:cubicBezTo>
                <a:cubicBezTo>
                  <a:pt x="605" y="617"/>
                  <a:pt x="917" y="134"/>
                  <a:pt x="1423" y="134"/>
                </a:cubicBezTo>
                <a:cubicBezTo>
                  <a:pt x="1745" y="134"/>
                  <a:pt x="1954" y="291"/>
                  <a:pt x="2070" y="423"/>
                </a:cubicBezTo>
                <a:cubicBezTo>
                  <a:pt x="2083" y="437"/>
                  <a:pt x="2102" y="444"/>
                  <a:pt x="2120" y="444"/>
                </a:cubicBezTo>
                <a:cubicBezTo>
                  <a:pt x="2139" y="444"/>
                  <a:pt x="2158" y="437"/>
                  <a:pt x="2171" y="423"/>
                </a:cubicBezTo>
                <a:cubicBezTo>
                  <a:pt x="2288" y="291"/>
                  <a:pt x="2496" y="134"/>
                  <a:pt x="2818" y="134"/>
                </a:cubicBezTo>
                <a:close/>
                <a:moveTo>
                  <a:pt x="2590" y="707"/>
                </a:moveTo>
                <a:lnTo>
                  <a:pt x="2941" y="1507"/>
                </a:lnTo>
                <a:cubicBezTo>
                  <a:pt x="2951" y="1531"/>
                  <a:pt x="2975" y="1547"/>
                  <a:pt x="3002" y="1547"/>
                </a:cubicBezTo>
                <a:lnTo>
                  <a:pt x="3502" y="1547"/>
                </a:lnTo>
                <a:cubicBezTo>
                  <a:pt x="3280" y="1963"/>
                  <a:pt x="2786" y="2350"/>
                  <a:pt x="2158" y="2810"/>
                </a:cubicBezTo>
                <a:cubicBezTo>
                  <a:pt x="2147" y="2819"/>
                  <a:pt x="2134" y="2823"/>
                  <a:pt x="2120" y="2823"/>
                </a:cubicBezTo>
                <a:cubicBezTo>
                  <a:pt x="2107" y="2823"/>
                  <a:pt x="2093" y="2819"/>
                  <a:pt x="2081" y="2810"/>
                </a:cubicBezTo>
                <a:cubicBezTo>
                  <a:pt x="1453" y="2350"/>
                  <a:pt x="960" y="1963"/>
                  <a:pt x="736" y="1546"/>
                </a:cubicBezTo>
                <a:lnTo>
                  <a:pt x="1335" y="1546"/>
                </a:lnTo>
                <a:cubicBezTo>
                  <a:pt x="1360" y="1546"/>
                  <a:pt x="1384" y="1531"/>
                  <a:pt x="1396" y="1509"/>
                </a:cubicBezTo>
                <a:lnTo>
                  <a:pt x="1606" y="1068"/>
                </a:lnTo>
                <a:lnTo>
                  <a:pt x="1940" y="2098"/>
                </a:lnTo>
                <a:cubicBezTo>
                  <a:pt x="1949" y="2125"/>
                  <a:pt x="1975" y="2144"/>
                  <a:pt x="2003" y="2145"/>
                </a:cubicBezTo>
                <a:lnTo>
                  <a:pt x="2005" y="2145"/>
                </a:lnTo>
                <a:cubicBezTo>
                  <a:pt x="2032" y="2145"/>
                  <a:pt x="2058" y="2128"/>
                  <a:pt x="2067" y="2102"/>
                </a:cubicBezTo>
                <a:lnTo>
                  <a:pt x="2590" y="707"/>
                </a:lnTo>
                <a:close/>
                <a:moveTo>
                  <a:pt x="1421" y="0"/>
                </a:moveTo>
                <a:cubicBezTo>
                  <a:pt x="832" y="0"/>
                  <a:pt x="469" y="552"/>
                  <a:pt x="469" y="1063"/>
                </a:cubicBezTo>
                <a:cubicBezTo>
                  <a:pt x="469" y="1183"/>
                  <a:pt x="489" y="1299"/>
                  <a:pt x="527" y="1411"/>
                </a:cubicBezTo>
                <a:lnTo>
                  <a:pt x="68" y="1411"/>
                </a:lnTo>
                <a:cubicBezTo>
                  <a:pt x="31" y="1411"/>
                  <a:pt x="0" y="1442"/>
                  <a:pt x="0" y="1479"/>
                </a:cubicBezTo>
                <a:cubicBezTo>
                  <a:pt x="0" y="1516"/>
                  <a:pt x="31" y="1546"/>
                  <a:pt x="68" y="1546"/>
                </a:cubicBezTo>
                <a:lnTo>
                  <a:pt x="583" y="1546"/>
                </a:lnTo>
                <a:cubicBezTo>
                  <a:pt x="803" y="2011"/>
                  <a:pt x="1328" y="2426"/>
                  <a:pt x="2001" y="2920"/>
                </a:cubicBezTo>
                <a:cubicBezTo>
                  <a:pt x="2035" y="2945"/>
                  <a:pt x="2076" y="2957"/>
                  <a:pt x="2119" y="2957"/>
                </a:cubicBezTo>
                <a:cubicBezTo>
                  <a:pt x="2163" y="2957"/>
                  <a:pt x="2204" y="2943"/>
                  <a:pt x="2239" y="2920"/>
                </a:cubicBezTo>
                <a:cubicBezTo>
                  <a:pt x="2911" y="2425"/>
                  <a:pt x="3437" y="2011"/>
                  <a:pt x="3657" y="1546"/>
                </a:cubicBezTo>
                <a:lnTo>
                  <a:pt x="4211" y="1546"/>
                </a:lnTo>
                <a:cubicBezTo>
                  <a:pt x="4248" y="1546"/>
                  <a:pt x="4278" y="1516"/>
                  <a:pt x="4278" y="1479"/>
                </a:cubicBezTo>
                <a:cubicBezTo>
                  <a:pt x="4278" y="1442"/>
                  <a:pt x="4248" y="1411"/>
                  <a:pt x="4211" y="1411"/>
                </a:cubicBezTo>
                <a:lnTo>
                  <a:pt x="3710" y="1411"/>
                </a:lnTo>
                <a:cubicBezTo>
                  <a:pt x="3749" y="1299"/>
                  <a:pt x="3770" y="1183"/>
                  <a:pt x="3770" y="1063"/>
                </a:cubicBezTo>
                <a:cubicBezTo>
                  <a:pt x="3770" y="552"/>
                  <a:pt x="3405" y="0"/>
                  <a:pt x="2817" y="0"/>
                </a:cubicBezTo>
                <a:cubicBezTo>
                  <a:pt x="2487" y="0"/>
                  <a:pt x="2261" y="143"/>
                  <a:pt x="2118" y="281"/>
                </a:cubicBezTo>
                <a:cubicBezTo>
                  <a:pt x="1976" y="143"/>
                  <a:pt x="1750" y="0"/>
                  <a:pt x="14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16"/>
          <p:cNvGrpSpPr/>
          <p:nvPr/>
        </p:nvGrpSpPr>
        <p:grpSpPr>
          <a:xfrm>
            <a:off x="464425" y="1169761"/>
            <a:ext cx="2081645" cy="688499"/>
            <a:chOff x="464425" y="1169761"/>
            <a:chExt cx="2081645" cy="688499"/>
          </a:xfrm>
        </p:grpSpPr>
        <p:sp>
          <p:nvSpPr>
            <p:cNvPr id="322" name="Google Shape;322;p16"/>
            <p:cNvSpPr/>
            <p:nvPr/>
          </p:nvSpPr>
          <p:spPr>
            <a:xfrm>
              <a:off x="1866943" y="1169761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6"/>
                  </a:moveTo>
                  <a:cubicBezTo>
                    <a:pt x="5881" y="136"/>
                    <a:pt x="7541" y="1796"/>
                    <a:pt x="7541" y="3839"/>
                  </a:cubicBezTo>
                  <a:cubicBezTo>
                    <a:pt x="7541" y="5880"/>
                    <a:pt x="5880" y="7540"/>
                    <a:pt x="3838" y="7540"/>
                  </a:cubicBezTo>
                  <a:cubicBezTo>
                    <a:pt x="1795" y="7540"/>
                    <a:pt x="136" y="5880"/>
                    <a:pt x="136" y="3839"/>
                  </a:cubicBezTo>
                  <a:cubicBezTo>
                    <a:pt x="136" y="1798"/>
                    <a:pt x="1796" y="136"/>
                    <a:pt x="3838" y="136"/>
                  </a:cubicBezTo>
                  <a:close/>
                  <a:moveTo>
                    <a:pt x="3838" y="1"/>
                  </a:moveTo>
                  <a:cubicBezTo>
                    <a:pt x="1723" y="1"/>
                    <a:pt x="1" y="1723"/>
                    <a:pt x="1" y="3838"/>
                  </a:cubicBezTo>
                  <a:cubicBezTo>
                    <a:pt x="1" y="5954"/>
                    <a:pt x="1723" y="7675"/>
                    <a:pt x="3838" y="7675"/>
                  </a:cubicBezTo>
                  <a:cubicBezTo>
                    <a:pt x="5955" y="7675"/>
                    <a:pt x="7677" y="5954"/>
                    <a:pt x="7675" y="3838"/>
                  </a:cubicBezTo>
                  <a:cubicBezTo>
                    <a:pt x="7675" y="1723"/>
                    <a:pt x="5954" y="1"/>
                    <a:pt x="3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1627351" y="1503275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0"/>
                  </a:moveTo>
                  <a:lnTo>
                    <a:pt x="0" y="136"/>
                  </a:lnTo>
                  <a:lnTo>
                    <a:pt x="4500" y="136"/>
                  </a:lnTo>
                  <a:lnTo>
                    <a:pt x="45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464425" y="1233652"/>
              <a:ext cx="1154089" cy="624608"/>
            </a:xfrm>
            <a:custGeom>
              <a:rect b="b" l="l" r="r" t="t"/>
              <a:pathLst>
                <a:path extrusionOk="0" h="10050" w="17952">
                  <a:moveTo>
                    <a:pt x="17791" y="135"/>
                  </a:moveTo>
                  <a:cubicBezTo>
                    <a:pt x="17806" y="135"/>
                    <a:pt x="17816" y="147"/>
                    <a:pt x="17816" y="160"/>
                  </a:cubicBezTo>
                  <a:lnTo>
                    <a:pt x="17816" y="9890"/>
                  </a:lnTo>
                  <a:cubicBezTo>
                    <a:pt x="17816" y="9905"/>
                    <a:pt x="17805" y="9915"/>
                    <a:pt x="17791" y="9915"/>
                  </a:cubicBezTo>
                  <a:lnTo>
                    <a:pt x="160" y="9915"/>
                  </a:lnTo>
                  <a:cubicBezTo>
                    <a:pt x="145" y="9915"/>
                    <a:pt x="135" y="9903"/>
                    <a:pt x="135" y="9890"/>
                  </a:cubicBezTo>
                  <a:lnTo>
                    <a:pt x="135" y="160"/>
                  </a:lnTo>
                  <a:cubicBezTo>
                    <a:pt x="135" y="146"/>
                    <a:pt x="145" y="135"/>
                    <a:pt x="159" y="135"/>
                  </a:cubicBezTo>
                  <a:close/>
                  <a:moveTo>
                    <a:pt x="26" y="0"/>
                  </a:moveTo>
                  <a:cubicBezTo>
                    <a:pt x="11" y="0"/>
                    <a:pt x="0" y="11"/>
                    <a:pt x="0" y="26"/>
                  </a:cubicBezTo>
                  <a:lnTo>
                    <a:pt x="0" y="10024"/>
                  </a:lnTo>
                  <a:cubicBezTo>
                    <a:pt x="0" y="10039"/>
                    <a:pt x="11" y="10050"/>
                    <a:pt x="26" y="10050"/>
                  </a:cubicBezTo>
                  <a:lnTo>
                    <a:pt x="17926" y="10050"/>
                  </a:lnTo>
                  <a:cubicBezTo>
                    <a:pt x="17940" y="10050"/>
                    <a:pt x="17950" y="10039"/>
                    <a:pt x="17952" y="10024"/>
                  </a:cubicBezTo>
                  <a:lnTo>
                    <a:pt x="17952" y="26"/>
                  </a:lnTo>
                  <a:cubicBezTo>
                    <a:pt x="17952" y="11"/>
                    <a:pt x="17940" y="0"/>
                    <a:pt x="17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 txBox="1"/>
            <p:nvPr/>
          </p:nvSpPr>
          <p:spPr>
            <a:xfrm>
              <a:off x="521299" y="1324806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2036007" y="1358940"/>
              <a:ext cx="353180" cy="314589"/>
            </a:xfrm>
            <a:custGeom>
              <a:rect b="b" l="l" r="r" t="t"/>
              <a:pathLst>
                <a:path extrusionOk="0" h="10524" w="11815">
                  <a:moveTo>
                    <a:pt x="8664" y="726"/>
                  </a:moveTo>
                  <a:cubicBezTo>
                    <a:pt x="9326" y="726"/>
                    <a:pt x="9956" y="1009"/>
                    <a:pt x="10428" y="1482"/>
                  </a:cubicBezTo>
                  <a:cubicBezTo>
                    <a:pt x="10869" y="1954"/>
                    <a:pt x="11090" y="2616"/>
                    <a:pt x="11090" y="3309"/>
                  </a:cubicBezTo>
                  <a:cubicBezTo>
                    <a:pt x="11090" y="4191"/>
                    <a:pt x="10712" y="4853"/>
                    <a:pt x="10082" y="5577"/>
                  </a:cubicBezTo>
                  <a:lnTo>
                    <a:pt x="7435" y="5577"/>
                  </a:lnTo>
                  <a:cubicBezTo>
                    <a:pt x="7309" y="5577"/>
                    <a:pt x="7215" y="5640"/>
                    <a:pt x="7120" y="5735"/>
                  </a:cubicBezTo>
                  <a:lnTo>
                    <a:pt x="6648" y="6522"/>
                  </a:lnTo>
                  <a:lnTo>
                    <a:pt x="5545" y="3687"/>
                  </a:lnTo>
                  <a:cubicBezTo>
                    <a:pt x="5514" y="3561"/>
                    <a:pt x="5388" y="3435"/>
                    <a:pt x="5230" y="3435"/>
                  </a:cubicBezTo>
                  <a:cubicBezTo>
                    <a:pt x="5073" y="3435"/>
                    <a:pt x="4947" y="3529"/>
                    <a:pt x="4915" y="3624"/>
                  </a:cubicBezTo>
                  <a:lnTo>
                    <a:pt x="4096" y="5514"/>
                  </a:lnTo>
                  <a:lnTo>
                    <a:pt x="1702" y="5514"/>
                  </a:lnTo>
                  <a:cubicBezTo>
                    <a:pt x="1103" y="4853"/>
                    <a:pt x="693" y="4191"/>
                    <a:pt x="693" y="3309"/>
                  </a:cubicBezTo>
                  <a:cubicBezTo>
                    <a:pt x="693" y="2616"/>
                    <a:pt x="945" y="1986"/>
                    <a:pt x="1355" y="1482"/>
                  </a:cubicBezTo>
                  <a:cubicBezTo>
                    <a:pt x="1796" y="1009"/>
                    <a:pt x="2426" y="726"/>
                    <a:pt x="3151" y="726"/>
                  </a:cubicBezTo>
                  <a:cubicBezTo>
                    <a:pt x="4096" y="726"/>
                    <a:pt x="4726" y="1293"/>
                    <a:pt x="5073" y="1797"/>
                  </a:cubicBezTo>
                  <a:cubicBezTo>
                    <a:pt x="5388" y="2206"/>
                    <a:pt x="5545" y="2647"/>
                    <a:pt x="5577" y="2836"/>
                  </a:cubicBezTo>
                  <a:cubicBezTo>
                    <a:pt x="5608" y="2994"/>
                    <a:pt x="5766" y="3088"/>
                    <a:pt x="5892" y="3088"/>
                  </a:cubicBezTo>
                  <a:cubicBezTo>
                    <a:pt x="6049" y="3088"/>
                    <a:pt x="6175" y="2994"/>
                    <a:pt x="6207" y="2836"/>
                  </a:cubicBezTo>
                  <a:cubicBezTo>
                    <a:pt x="6238" y="2679"/>
                    <a:pt x="6459" y="2206"/>
                    <a:pt x="6742" y="1797"/>
                  </a:cubicBezTo>
                  <a:cubicBezTo>
                    <a:pt x="7089" y="1293"/>
                    <a:pt x="7687" y="726"/>
                    <a:pt x="8664" y="726"/>
                  </a:cubicBezTo>
                  <a:close/>
                  <a:moveTo>
                    <a:pt x="5293" y="4790"/>
                  </a:moveTo>
                  <a:lnTo>
                    <a:pt x="6364" y="7468"/>
                  </a:lnTo>
                  <a:cubicBezTo>
                    <a:pt x="6396" y="7562"/>
                    <a:pt x="6522" y="7657"/>
                    <a:pt x="6648" y="7688"/>
                  </a:cubicBezTo>
                  <a:lnTo>
                    <a:pt x="6679" y="7688"/>
                  </a:lnTo>
                  <a:cubicBezTo>
                    <a:pt x="6805" y="7688"/>
                    <a:pt x="6931" y="7625"/>
                    <a:pt x="6994" y="7531"/>
                  </a:cubicBezTo>
                  <a:lnTo>
                    <a:pt x="7750" y="6302"/>
                  </a:lnTo>
                  <a:lnTo>
                    <a:pt x="9483" y="6302"/>
                  </a:lnTo>
                  <a:cubicBezTo>
                    <a:pt x="9168" y="6459"/>
                    <a:pt x="8916" y="6711"/>
                    <a:pt x="8664" y="6932"/>
                  </a:cubicBezTo>
                  <a:cubicBezTo>
                    <a:pt x="7813" y="7688"/>
                    <a:pt x="6868" y="8507"/>
                    <a:pt x="5923" y="9610"/>
                  </a:cubicBezTo>
                  <a:cubicBezTo>
                    <a:pt x="4978" y="8507"/>
                    <a:pt x="4033" y="7688"/>
                    <a:pt x="3214" y="6932"/>
                  </a:cubicBezTo>
                  <a:cubicBezTo>
                    <a:pt x="2930" y="6711"/>
                    <a:pt x="2710" y="6459"/>
                    <a:pt x="2458" y="6270"/>
                  </a:cubicBezTo>
                  <a:lnTo>
                    <a:pt x="4411" y="6270"/>
                  </a:lnTo>
                  <a:cubicBezTo>
                    <a:pt x="4505" y="6270"/>
                    <a:pt x="4663" y="6207"/>
                    <a:pt x="4726" y="6081"/>
                  </a:cubicBezTo>
                  <a:lnTo>
                    <a:pt x="5293" y="4790"/>
                  </a:lnTo>
                  <a:close/>
                  <a:moveTo>
                    <a:pt x="3151" y="1"/>
                  </a:moveTo>
                  <a:cubicBezTo>
                    <a:pt x="2269" y="1"/>
                    <a:pt x="1449" y="379"/>
                    <a:pt x="851" y="1009"/>
                  </a:cubicBezTo>
                  <a:cubicBezTo>
                    <a:pt x="315" y="1576"/>
                    <a:pt x="0" y="2427"/>
                    <a:pt x="0" y="3309"/>
                  </a:cubicBezTo>
                  <a:cubicBezTo>
                    <a:pt x="0" y="4097"/>
                    <a:pt x="252" y="4821"/>
                    <a:pt x="819" y="5514"/>
                  </a:cubicBezTo>
                  <a:lnTo>
                    <a:pt x="819" y="5577"/>
                  </a:lnTo>
                  <a:lnTo>
                    <a:pt x="347" y="5577"/>
                  </a:lnTo>
                  <a:cubicBezTo>
                    <a:pt x="158" y="5577"/>
                    <a:pt x="0" y="5735"/>
                    <a:pt x="0" y="5924"/>
                  </a:cubicBezTo>
                  <a:cubicBezTo>
                    <a:pt x="0" y="6113"/>
                    <a:pt x="158" y="6270"/>
                    <a:pt x="347" y="6270"/>
                  </a:cubicBezTo>
                  <a:lnTo>
                    <a:pt x="1418" y="6270"/>
                  </a:lnTo>
                  <a:cubicBezTo>
                    <a:pt x="1796" y="6680"/>
                    <a:pt x="2237" y="7058"/>
                    <a:pt x="2710" y="7468"/>
                  </a:cubicBezTo>
                  <a:cubicBezTo>
                    <a:pt x="3623" y="8255"/>
                    <a:pt x="4600" y="9137"/>
                    <a:pt x="5640" y="10366"/>
                  </a:cubicBezTo>
                  <a:lnTo>
                    <a:pt x="5640" y="10397"/>
                  </a:lnTo>
                  <a:cubicBezTo>
                    <a:pt x="5703" y="10492"/>
                    <a:pt x="5797" y="10524"/>
                    <a:pt x="5892" y="10524"/>
                  </a:cubicBezTo>
                  <a:cubicBezTo>
                    <a:pt x="6018" y="10524"/>
                    <a:pt x="6081" y="10492"/>
                    <a:pt x="6175" y="10397"/>
                  </a:cubicBezTo>
                  <a:lnTo>
                    <a:pt x="6175" y="10366"/>
                  </a:lnTo>
                  <a:cubicBezTo>
                    <a:pt x="7152" y="9137"/>
                    <a:pt x="8192" y="8287"/>
                    <a:pt x="9074" y="7468"/>
                  </a:cubicBezTo>
                  <a:cubicBezTo>
                    <a:pt x="9546" y="7026"/>
                    <a:pt x="9987" y="6617"/>
                    <a:pt x="10397" y="6270"/>
                  </a:cubicBezTo>
                  <a:lnTo>
                    <a:pt x="11437" y="6270"/>
                  </a:lnTo>
                  <a:cubicBezTo>
                    <a:pt x="11657" y="6270"/>
                    <a:pt x="11815" y="6113"/>
                    <a:pt x="11815" y="5924"/>
                  </a:cubicBezTo>
                  <a:cubicBezTo>
                    <a:pt x="11815" y="5735"/>
                    <a:pt x="11657" y="5577"/>
                    <a:pt x="11437" y="5577"/>
                  </a:cubicBezTo>
                  <a:lnTo>
                    <a:pt x="10964" y="5577"/>
                  </a:lnTo>
                  <a:lnTo>
                    <a:pt x="10964" y="5514"/>
                  </a:lnTo>
                  <a:cubicBezTo>
                    <a:pt x="11531" y="4821"/>
                    <a:pt x="11815" y="4097"/>
                    <a:pt x="11815" y="3309"/>
                  </a:cubicBezTo>
                  <a:cubicBezTo>
                    <a:pt x="11815" y="2458"/>
                    <a:pt x="11500" y="1639"/>
                    <a:pt x="10932" y="1009"/>
                  </a:cubicBezTo>
                  <a:cubicBezTo>
                    <a:pt x="10365" y="379"/>
                    <a:pt x="9578" y="1"/>
                    <a:pt x="8664" y="1"/>
                  </a:cubicBezTo>
                  <a:cubicBezTo>
                    <a:pt x="7404" y="1"/>
                    <a:pt x="6616" y="757"/>
                    <a:pt x="6175" y="1387"/>
                  </a:cubicBezTo>
                  <a:cubicBezTo>
                    <a:pt x="6049" y="1545"/>
                    <a:pt x="5986" y="1702"/>
                    <a:pt x="5892" y="1860"/>
                  </a:cubicBezTo>
                  <a:cubicBezTo>
                    <a:pt x="5829" y="1702"/>
                    <a:pt x="5703" y="1545"/>
                    <a:pt x="5640" y="1387"/>
                  </a:cubicBezTo>
                  <a:cubicBezTo>
                    <a:pt x="5199" y="757"/>
                    <a:pt x="4411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" name="Google Shape;327;p16"/>
          <p:cNvGrpSpPr/>
          <p:nvPr/>
        </p:nvGrpSpPr>
        <p:grpSpPr>
          <a:xfrm>
            <a:off x="464425" y="2545212"/>
            <a:ext cx="2081645" cy="697656"/>
            <a:chOff x="464425" y="2545212"/>
            <a:chExt cx="2081645" cy="697656"/>
          </a:xfrm>
        </p:grpSpPr>
        <p:sp>
          <p:nvSpPr>
            <p:cNvPr id="328" name="Google Shape;328;p16"/>
            <p:cNvSpPr/>
            <p:nvPr/>
          </p:nvSpPr>
          <p:spPr>
            <a:xfrm>
              <a:off x="1866943" y="2545212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5"/>
                  </a:moveTo>
                  <a:cubicBezTo>
                    <a:pt x="5881" y="135"/>
                    <a:pt x="7541" y="1795"/>
                    <a:pt x="7541" y="3837"/>
                  </a:cubicBezTo>
                  <a:cubicBezTo>
                    <a:pt x="7541" y="5880"/>
                    <a:pt x="5880" y="7540"/>
                    <a:pt x="3838" y="7540"/>
                  </a:cubicBezTo>
                  <a:cubicBezTo>
                    <a:pt x="1795" y="7540"/>
                    <a:pt x="136" y="5878"/>
                    <a:pt x="136" y="3837"/>
                  </a:cubicBezTo>
                  <a:cubicBezTo>
                    <a:pt x="136" y="1797"/>
                    <a:pt x="1796" y="135"/>
                    <a:pt x="3838" y="135"/>
                  </a:cubicBezTo>
                  <a:close/>
                  <a:moveTo>
                    <a:pt x="3838" y="0"/>
                  </a:moveTo>
                  <a:cubicBezTo>
                    <a:pt x="1723" y="0"/>
                    <a:pt x="1" y="1722"/>
                    <a:pt x="1" y="3837"/>
                  </a:cubicBezTo>
                  <a:cubicBezTo>
                    <a:pt x="1" y="5953"/>
                    <a:pt x="1723" y="7674"/>
                    <a:pt x="3838" y="7674"/>
                  </a:cubicBezTo>
                  <a:cubicBezTo>
                    <a:pt x="5955" y="7674"/>
                    <a:pt x="7677" y="5953"/>
                    <a:pt x="7675" y="3837"/>
                  </a:cubicBezTo>
                  <a:cubicBezTo>
                    <a:pt x="7675" y="1722"/>
                    <a:pt x="5954" y="0"/>
                    <a:pt x="3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1627351" y="2878546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1"/>
                  </a:moveTo>
                  <a:lnTo>
                    <a:pt x="0" y="137"/>
                  </a:lnTo>
                  <a:lnTo>
                    <a:pt x="4500" y="137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464425" y="2575101"/>
              <a:ext cx="1154089" cy="624594"/>
            </a:xfrm>
            <a:custGeom>
              <a:rect b="b" l="l" r="r" t="t"/>
              <a:pathLst>
                <a:path extrusionOk="0" h="10051" w="17952">
                  <a:moveTo>
                    <a:pt x="17791" y="136"/>
                  </a:moveTo>
                  <a:cubicBezTo>
                    <a:pt x="17806" y="136"/>
                    <a:pt x="17816" y="148"/>
                    <a:pt x="17816" y="160"/>
                  </a:cubicBezTo>
                  <a:lnTo>
                    <a:pt x="17816" y="9891"/>
                  </a:lnTo>
                  <a:cubicBezTo>
                    <a:pt x="17816" y="9905"/>
                    <a:pt x="17805" y="9915"/>
                    <a:pt x="17791" y="9915"/>
                  </a:cubicBezTo>
                  <a:lnTo>
                    <a:pt x="160" y="9915"/>
                  </a:lnTo>
                  <a:cubicBezTo>
                    <a:pt x="145" y="9915"/>
                    <a:pt x="135" y="9903"/>
                    <a:pt x="135" y="9891"/>
                  </a:cubicBezTo>
                  <a:lnTo>
                    <a:pt x="135" y="160"/>
                  </a:lnTo>
                  <a:cubicBezTo>
                    <a:pt x="135" y="146"/>
                    <a:pt x="145" y="136"/>
                    <a:pt x="159" y="136"/>
                  </a:cubicBezTo>
                  <a:close/>
                  <a:moveTo>
                    <a:pt x="26" y="1"/>
                  </a:moveTo>
                  <a:cubicBezTo>
                    <a:pt x="11" y="1"/>
                    <a:pt x="0" y="12"/>
                    <a:pt x="0" y="26"/>
                  </a:cubicBezTo>
                  <a:lnTo>
                    <a:pt x="0" y="10025"/>
                  </a:lnTo>
                  <a:cubicBezTo>
                    <a:pt x="0" y="10039"/>
                    <a:pt x="11" y="10050"/>
                    <a:pt x="26" y="10050"/>
                  </a:cubicBezTo>
                  <a:lnTo>
                    <a:pt x="17926" y="10050"/>
                  </a:lnTo>
                  <a:cubicBezTo>
                    <a:pt x="17940" y="10050"/>
                    <a:pt x="17950" y="10039"/>
                    <a:pt x="17952" y="10025"/>
                  </a:cubicBezTo>
                  <a:lnTo>
                    <a:pt x="17952" y="26"/>
                  </a:lnTo>
                  <a:cubicBezTo>
                    <a:pt x="17952" y="12"/>
                    <a:pt x="17940" y="1"/>
                    <a:pt x="17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150292" y="3163606"/>
              <a:ext cx="79351" cy="79262"/>
            </a:xfrm>
            <a:custGeom>
              <a:rect b="b" l="l" r="r" t="t"/>
              <a:pathLst>
                <a:path extrusionOk="0" h="896" w="897">
                  <a:moveTo>
                    <a:pt x="449" y="1"/>
                  </a:moveTo>
                  <a:cubicBezTo>
                    <a:pt x="202" y="1"/>
                    <a:pt x="1" y="201"/>
                    <a:pt x="1" y="448"/>
                  </a:cubicBezTo>
                  <a:cubicBezTo>
                    <a:pt x="1" y="694"/>
                    <a:pt x="202" y="896"/>
                    <a:pt x="449" y="896"/>
                  </a:cubicBezTo>
                  <a:cubicBezTo>
                    <a:pt x="695" y="896"/>
                    <a:pt x="896" y="694"/>
                    <a:pt x="896" y="448"/>
                  </a:cubicBezTo>
                  <a:cubicBezTo>
                    <a:pt x="896" y="200"/>
                    <a:pt x="695" y="1"/>
                    <a:pt x="4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909230" y="3056538"/>
              <a:ext cx="81739" cy="81828"/>
            </a:xfrm>
            <a:custGeom>
              <a:rect b="b" l="l" r="r" t="t"/>
              <a:pathLst>
                <a:path extrusionOk="0" h="925" w="924">
                  <a:moveTo>
                    <a:pt x="462" y="0"/>
                  </a:moveTo>
                  <a:cubicBezTo>
                    <a:pt x="207" y="0"/>
                    <a:pt x="1" y="208"/>
                    <a:pt x="1" y="462"/>
                  </a:cubicBezTo>
                  <a:cubicBezTo>
                    <a:pt x="1" y="716"/>
                    <a:pt x="207" y="924"/>
                    <a:pt x="462" y="924"/>
                  </a:cubicBezTo>
                  <a:cubicBezTo>
                    <a:pt x="717" y="924"/>
                    <a:pt x="923" y="716"/>
                    <a:pt x="923" y="462"/>
                  </a:cubicBezTo>
                  <a:cubicBezTo>
                    <a:pt x="923" y="208"/>
                    <a:pt x="717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6"/>
            <p:cNvSpPr txBox="1"/>
            <p:nvPr/>
          </p:nvSpPr>
          <p:spPr>
            <a:xfrm>
              <a:off x="521299" y="272071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334" name="Google Shape;334;p16"/>
            <p:cNvGrpSpPr/>
            <p:nvPr/>
          </p:nvGrpSpPr>
          <p:grpSpPr>
            <a:xfrm>
              <a:off x="2035544" y="2707153"/>
              <a:ext cx="354107" cy="355063"/>
              <a:chOff x="-28467625" y="2331750"/>
              <a:chExt cx="296150" cy="296950"/>
            </a:xfrm>
          </p:grpSpPr>
          <p:sp>
            <p:nvSpPr>
              <p:cNvPr id="335" name="Google Shape;335;p16"/>
              <p:cNvSpPr/>
              <p:nvPr/>
            </p:nvSpPr>
            <p:spPr>
              <a:xfrm>
                <a:off x="-28467625" y="2331750"/>
                <a:ext cx="296150" cy="296950"/>
              </a:xfrm>
              <a:custGeom>
                <a:rect b="b" l="l" r="r" t="t"/>
                <a:pathLst>
                  <a:path extrusionOk="0" h="11878" w="11846">
                    <a:moveTo>
                      <a:pt x="1733" y="3466"/>
                    </a:moveTo>
                    <a:cubicBezTo>
                      <a:pt x="1922" y="3466"/>
                      <a:pt x="2080" y="3624"/>
                      <a:pt x="2080" y="3813"/>
                    </a:cubicBezTo>
                    <a:cubicBezTo>
                      <a:pt x="2080" y="4002"/>
                      <a:pt x="1922" y="4159"/>
                      <a:pt x="1733" y="4159"/>
                    </a:cubicBezTo>
                    <a:lnTo>
                      <a:pt x="693" y="4159"/>
                    </a:lnTo>
                    <a:lnTo>
                      <a:pt x="693" y="3466"/>
                    </a:lnTo>
                    <a:close/>
                    <a:moveTo>
                      <a:pt x="1418" y="4821"/>
                    </a:moveTo>
                    <a:lnTo>
                      <a:pt x="1418" y="6963"/>
                    </a:lnTo>
                    <a:lnTo>
                      <a:pt x="693" y="6963"/>
                    </a:lnTo>
                    <a:lnTo>
                      <a:pt x="693" y="4821"/>
                    </a:lnTo>
                    <a:close/>
                    <a:moveTo>
                      <a:pt x="1733" y="7656"/>
                    </a:moveTo>
                    <a:cubicBezTo>
                      <a:pt x="1922" y="7656"/>
                      <a:pt x="2080" y="7814"/>
                      <a:pt x="2080" y="8034"/>
                    </a:cubicBezTo>
                    <a:cubicBezTo>
                      <a:pt x="2080" y="8223"/>
                      <a:pt x="1922" y="8381"/>
                      <a:pt x="1733" y="8381"/>
                    </a:cubicBezTo>
                    <a:lnTo>
                      <a:pt x="693" y="8381"/>
                    </a:lnTo>
                    <a:lnTo>
                      <a:pt x="693" y="7656"/>
                    </a:lnTo>
                    <a:close/>
                    <a:moveTo>
                      <a:pt x="9389" y="2080"/>
                    </a:moveTo>
                    <a:cubicBezTo>
                      <a:pt x="9609" y="2080"/>
                      <a:pt x="9767" y="2237"/>
                      <a:pt x="9767" y="2426"/>
                    </a:cubicBezTo>
                    <a:lnTo>
                      <a:pt x="9767" y="9389"/>
                    </a:lnTo>
                    <a:cubicBezTo>
                      <a:pt x="9767" y="9610"/>
                      <a:pt x="9609" y="9767"/>
                      <a:pt x="9389" y="9767"/>
                    </a:cubicBezTo>
                    <a:lnTo>
                      <a:pt x="2426" y="9767"/>
                    </a:lnTo>
                    <a:cubicBezTo>
                      <a:pt x="2237" y="9767"/>
                      <a:pt x="2080" y="9610"/>
                      <a:pt x="2080" y="9389"/>
                    </a:cubicBezTo>
                    <a:lnTo>
                      <a:pt x="2080" y="9011"/>
                    </a:lnTo>
                    <a:cubicBezTo>
                      <a:pt x="2458" y="8853"/>
                      <a:pt x="2773" y="8507"/>
                      <a:pt x="2773" y="8034"/>
                    </a:cubicBezTo>
                    <a:cubicBezTo>
                      <a:pt x="2773" y="7562"/>
                      <a:pt x="2521" y="7184"/>
                      <a:pt x="2080" y="7026"/>
                    </a:cubicBezTo>
                    <a:lnTo>
                      <a:pt x="2080" y="4789"/>
                    </a:lnTo>
                    <a:cubicBezTo>
                      <a:pt x="2458" y="4632"/>
                      <a:pt x="2773" y="4285"/>
                      <a:pt x="2773" y="3813"/>
                    </a:cubicBezTo>
                    <a:cubicBezTo>
                      <a:pt x="2773" y="3340"/>
                      <a:pt x="2521" y="2994"/>
                      <a:pt x="2080" y="2836"/>
                    </a:cubicBezTo>
                    <a:lnTo>
                      <a:pt x="2080" y="2426"/>
                    </a:lnTo>
                    <a:cubicBezTo>
                      <a:pt x="2080" y="2237"/>
                      <a:pt x="2237" y="2080"/>
                      <a:pt x="2426" y="2080"/>
                    </a:cubicBezTo>
                    <a:close/>
                    <a:moveTo>
                      <a:pt x="9389" y="694"/>
                    </a:moveTo>
                    <a:cubicBezTo>
                      <a:pt x="10334" y="694"/>
                      <a:pt x="11121" y="1481"/>
                      <a:pt x="11121" y="2426"/>
                    </a:cubicBezTo>
                    <a:lnTo>
                      <a:pt x="11121" y="9389"/>
                    </a:lnTo>
                    <a:cubicBezTo>
                      <a:pt x="11121" y="10334"/>
                      <a:pt x="10334" y="11122"/>
                      <a:pt x="9389" y="11122"/>
                    </a:cubicBezTo>
                    <a:lnTo>
                      <a:pt x="2426" y="11122"/>
                    </a:lnTo>
                    <a:cubicBezTo>
                      <a:pt x="1481" y="11122"/>
                      <a:pt x="693" y="10334"/>
                      <a:pt x="693" y="9389"/>
                    </a:cubicBezTo>
                    <a:lnTo>
                      <a:pt x="693" y="9042"/>
                    </a:lnTo>
                    <a:lnTo>
                      <a:pt x="1418" y="9042"/>
                    </a:lnTo>
                    <a:lnTo>
                      <a:pt x="1418" y="9389"/>
                    </a:lnTo>
                    <a:cubicBezTo>
                      <a:pt x="1418" y="9988"/>
                      <a:pt x="1891" y="10429"/>
                      <a:pt x="2426" y="10429"/>
                    </a:cubicBezTo>
                    <a:lnTo>
                      <a:pt x="9389" y="10429"/>
                    </a:lnTo>
                    <a:cubicBezTo>
                      <a:pt x="9987" y="10429"/>
                      <a:pt x="10428" y="9956"/>
                      <a:pt x="10428" y="9389"/>
                    </a:cubicBezTo>
                    <a:lnTo>
                      <a:pt x="10428" y="2426"/>
                    </a:lnTo>
                    <a:cubicBezTo>
                      <a:pt x="10428" y="1828"/>
                      <a:pt x="9956" y="1418"/>
                      <a:pt x="9389" y="1418"/>
                    </a:cubicBezTo>
                    <a:lnTo>
                      <a:pt x="2426" y="1418"/>
                    </a:lnTo>
                    <a:cubicBezTo>
                      <a:pt x="1828" y="1418"/>
                      <a:pt x="1418" y="1891"/>
                      <a:pt x="1418" y="2426"/>
                    </a:cubicBezTo>
                    <a:lnTo>
                      <a:pt x="1418" y="2773"/>
                    </a:lnTo>
                    <a:lnTo>
                      <a:pt x="693" y="2773"/>
                    </a:lnTo>
                    <a:lnTo>
                      <a:pt x="693" y="2426"/>
                    </a:lnTo>
                    <a:cubicBezTo>
                      <a:pt x="693" y="1481"/>
                      <a:pt x="1481" y="694"/>
                      <a:pt x="2426" y="694"/>
                    </a:cubicBezTo>
                    <a:close/>
                    <a:moveTo>
                      <a:pt x="2426" y="1"/>
                    </a:moveTo>
                    <a:cubicBezTo>
                      <a:pt x="1103" y="1"/>
                      <a:pt x="0" y="1103"/>
                      <a:pt x="0" y="2426"/>
                    </a:cubicBezTo>
                    <a:lnTo>
                      <a:pt x="0" y="3151"/>
                    </a:lnTo>
                    <a:lnTo>
                      <a:pt x="0" y="4506"/>
                    </a:lnTo>
                    <a:lnTo>
                      <a:pt x="0" y="7341"/>
                    </a:lnTo>
                    <a:lnTo>
                      <a:pt x="0" y="8727"/>
                    </a:lnTo>
                    <a:lnTo>
                      <a:pt x="0" y="9452"/>
                    </a:lnTo>
                    <a:cubicBezTo>
                      <a:pt x="0" y="10775"/>
                      <a:pt x="1103" y="11878"/>
                      <a:pt x="2426" y="11878"/>
                    </a:cubicBezTo>
                    <a:lnTo>
                      <a:pt x="9389" y="11878"/>
                    </a:lnTo>
                    <a:cubicBezTo>
                      <a:pt x="10743" y="11878"/>
                      <a:pt x="11846" y="10775"/>
                      <a:pt x="11846" y="9452"/>
                    </a:cubicBezTo>
                    <a:lnTo>
                      <a:pt x="11846" y="2458"/>
                    </a:lnTo>
                    <a:cubicBezTo>
                      <a:pt x="11846" y="1103"/>
                      <a:pt x="10743" y="1"/>
                      <a:pt x="9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6"/>
              <p:cNvSpPr/>
              <p:nvPr/>
            </p:nvSpPr>
            <p:spPr>
              <a:xfrm>
                <a:off x="-28371550" y="2419175"/>
                <a:ext cx="121325" cy="121325"/>
              </a:xfrm>
              <a:custGeom>
                <a:rect b="b" l="l" r="r" t="t"/>
                <a:pathLst>
                  <a:path extrusionOk="0" h="4853" w="4853">
                    <a:moveTo>
                      <a:pt x="2773" y="662"/>
                    </a:moveTo>
                    <a:lnTo>
                      <a:pt x="2773" y="1670"/>
                    </a:lnTo>
                    <a:cubicBezTo>
                      <a:pt x="2773" y="1891"/>
                      <a:pt x="2931" y="2048"/>
                      <a:pt x="3120" y="2048"/>
                    </a:cubicBezTo>
                    <a:lnTo>
                      <a:pt x="4159" y="2048"/>
                    </a:lnTo>
                    <a:lnTo>
                      <a:pt x="4159" y="2741"/>
                    </a:lnTo>
                    <a:lnTo>
                      <a:pt x="3120" y="2741"/>
                    </a:lnTo>
                    <a:cubicBezTo>
                      <a:pt x="2931" y="2741"/>
                      <a:pt x="2773" y="2899"/>
                      <a:pt x="2773" y="3120"/>
                    </a:cubicBezTo>
                    <a:lnTo>
                      <a:pt x="2773" y="4128"/>
                    </a:lnTo>
                    <a:lnTo>
                      <a:pt x="2049" y="4128"/>
                    </a:lnTo>
                    <a:lnTo>
                      <a:pt x="2049" y="3120"/>
                    </a:lnTo>
                    <a:cubicBezTo>
                      <a:pt x="2049" y="2899"/>
                      <a:pt x="1891" y="2741"/>
                      <a:pt x="1702" y="2741"/>
                    </a:cubicBezTo>
                    <a:lnTo>
                      <a:pt x="662" y="2741"/>
                    </a:lnTo>
                    <a:lnTo>
                      <a:pt x="662" y="2048"/>
                    </a:lnTo>
                    <a:lnTo>
                      <a:pt x="1702" y="2048"/>
                    </a:lnTo>
                    <a:cubicBezTo>
                      <a:pt x="1891" y="2048"/>
                      <a:pt x="2049" y="1891"/>
                      <a:pt x="2049" y="1670"/>
                    </a:cubicBezTo>
                    <a:lnTo>
                      <a:pt x="2049" y="662"/>
                    </a:lnTo>
                    <a:close/>
                    <a:moveTo>
                      <a:pt x="1734" y="1"/>
                    </a:moveTo>
                    <a:cubicBezTo>
                      <a:pt x="1545" y="1"/>
                      <a:pt x="1387" y="158"/>
                      <a:pt x="1387" y="347"/>
                    </a:cubicBezTo>
                    <a:lnTo>
                      <a:pt x="1387" y="1387"/>
                    </a:lnTo>
                    <a:lnTo>
                      <a:pt x="347" y="1387"/>
                    </a:lnTo>
                    <a:cubicBezTo>
                      <a:pt x="158" y="1387"/>
                      <a:pt x="1" y="1544"/>
                      <a:pt x="1" y="1733"/>
                    </a:cubicBezTo>
                    <a:lnTo>
                      <a:pt x="1" y="3120"/>
                    </a:lnTo>
                    <a:cubicBezTo>
                      <a:pt x="1" y="3309"/>
                      <a:pt x="158" y="3466"/>
                      <a:pt x="347" y="3466"/>
                    </a:cubicBezTo>
                    <a:lnTo>
                      <a:pt x="1387" y="3466"/>
                    </a:lnTo>
                    <a:lnTo>
                      <a:pt x="1387" y="4474"/>
                    </a:lnTo>
                    <a:cubicBezTo>
                      <a:pt x="1387" y="4695"/>
                      <a:pt x="1545" y="4852"/>
                      <a:pt x="1734" y="4852"/>
                    </a:cubicBezTo>
                    <a:lnTo>
                      <a:pt x="3120" y="4852"/>
                    </a:lnTo>
                    <a:cubicBezTo>
                      <a:pt x="3309" y="4852"/>
                      <a:pt x="3466" y="4695"/>
                      <a:pt x="3466" y="4474"/>
                    </a:cubicBezTo>
                    <a:lnTo>
                      <a:pt x="3466" y="3466"/>
                    </a:lnTo>
                    <a:lnTo>
                      <a:pt x="4506" y="3466"/>
                    </a:lnTo>
                    <a:cubicBezTo>
                      <a:pt x="4695" y="3466"/>
                      <a:pt x="4853" y="3309"/>
                      <a:pt x="4853" y="3120"/>
                    </a:cubicBezTo>
                    <a:lnTo>
                      <a:pt x="4853" y="1733"/>
                    </a:lnTo>
                    <a:cubicBezTo>
                      <a:pt x="4853" y="1544"/>
                      <a:pt x="4695" y="1387"/>
                      <a:pt x="4506" y="1387"/>
                    </a:cubicBezTo>
                    <a:lnTo>
                      <a:pt x="3466" y="1387"/>
                    </a:lnTo>
                    <a:lnTo>
                      <a:pt x="3466" y="347"/>
                    </a:lnTo>
                    <a:cubicBezTo>
                      <a:pt x="3466" y="158"/>
                      <a:pt x="3309" y="1"/>
                      <a:pt x="31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7" name="Google Shape;337;p16"/>
          <p:cNvGrpSpPr/>
          <p:nvPr/>
        </p:nvGrpSpPr>
        <p:grpSpPr>
          <a:xfrm>
            <a:off x="6598525" y="2545212"/>
            <a:ext cx="2081645" cy="697656"/>
            <a:chOff x="6598525" y="2545212"/>
            <a:chExt cx="2081645" cy="697656"/>
          </a:xfrm>
        </p:grpSpPr>
        <p:sp>
          <p:nvSpPr>
            <p:cNvPr id="338" name="Google Shape;338;p16"/>
            <p:cNvSpPr txBox="1"/>
            <p:nvPr/>
          </p:nvSpPr>
          <p:spPr>
            <a:xfrm>
              <a:off x="7315411" y="272071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9" name="Google Shape;339;p16"/>
            <p:cNvSpPr/>
            <p:nvPr/>
          </p:nvSpPr>
          <p:spPr>
            <a:xfrm flipH="1">
              <a:off x="6598525" y="2545212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5"/>
                  </a:moveTo>
                  <a:cubicBezTo>
                    <a:pt x="5881" y="135"/>
                    <a:pt x="7541" y="1795"/>
                    <a:pt x="7541" y="3837"/>
                  </a:cubicBezTo>
                  <a:cubicBezTo>
                    <a:pt x="7541" y="5880"/>
                    <a:pt x="5880" y="7540"/>
                    <a:pt x="3838" y="7540"/>
                  </a:cubicBezTo>
                  <a:cubicBezTo>
                    <a:pt x="1795" y="7540"/>
                    <a:pt x="136" y="5878"/>
                    <a:pt x="136" y="3837"/>
                  </a:cubicBezTo>
                  <a:cubicBezTo>
                    <a:pt x="136" y="1797"/>
                    <a:pt x="1796" y="135"/>
                    <a:pt x="3838" y="135"/>
                  </a:cubicBezTo>
                  <a:close/>
                  <a:moveTo>
                    <a:pt x="3838" y="0"/>
                  </a:moveTo>
                  <a:cubicBezTo>
                    <a:pt x="1723" y="0"/>
                    <a:pt x="1" y="1722"/>
                    <a:pt x="1" y="3837"/>
                  </a:cubicBezTo>
                  <a:cubicBezTo>
                    <a:pt x="1" y="5953"/>
                    <a:pt x="1723" y="7674"/>
                    <a:pt x="3838" y="7674"/>
                  </a:cubicBezTo>
                  <a:cubicBezTo>
                    <a:pt x="5955" y="7674"/>
                    <a:pt x="7677" y="5953"/>
                    <a:pt x="7675" y="3837"/>
                  </a:cubicBezTo>
                  <a:cubicBezTo>
                    <a:pt x="7675" y="1722"/>
                    <a:pt x="5954" y="0"/>
                    <a:pt x="38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 flipH="1">
              <a:off x="7259742" y="2878546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1"/>
                  </a:moveTo>
                  <a:lnTo>
                    <a:pt x="0" y="137"/>
                  </a:lnTo>
                  <a:lnTo>
                    <a:pt x="4500" y="137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 flipH="1">
              <a:off x="7526081" y="2575101"/>
              <a:ext cx="1154089" cy="624594"/>
            </a:xfrm>
            <a:custGeom>
              <a:rect b="b" l="l" r="r" t="t"/>
              <a:pathLst>
                <a:path extrusionOk="0" h="10051" w="17952">
                  <a:moveTo>
                    <a:pt x="17791" y="136"/>
                  </a:moveTo>
                  <a:cubicBezTo>
                    <a:pt x="17806" y="136"/>
                    <a:pt x="17816" y="148"/>
                    <a:pt x="17816" y="160"/>
                  </a:cubicBezTo>
                  <a:lnTo>
                    <a:pt x="17816" y="9891"/>
                  </a:lnTo>
                  <a:cubicBezTo>
                    <a:pt x="17816" y="9905"/>
                    <a:pt x="17805" y="9915"/>
                    <a:pt x="17791" y="9915"/>
                  </a:cubicBezTo>
                  <a:lnTo>
                    <a:pt x="160" y="9915"/>
                  </a:lnTo>
                  <a:cubicBezTo>
                    <a:pt x="145" y="9915"/>
                    <a:pt x="135" y="9903"/>
                    <a:pt x="135" y="9891"/>
                  </a:cubicBezTo>
                  <a:lnTo>
                    <a:pt x="135" y="160"/>
                  </a:lnTo>
                  <a:cubicBezTo>
                    <a:pt x="135" y="146"/>
                    <a:pt x="145" y="136"/>
                    <a:pt x="159" y="136"/>
                  </a:cubicBezTo>
                  <a:close/>
                  <a:moveTo>
                    <a:pt x="26" y="1"/>
                  </a:moveTo>
                  <a:cubicBezTo>
                    <a:pt x="11" y="1"/>
                    <a:pt x="0" y="12"/>
                    <a:pt x="0" y="26"/>
                  </a:cubicBezTo>
                  <a:lnTo>
                    <a:pt x="0" y="10025"/>
                  </a:lnTo>
                  <a:cubicBezTo>
                    <a:pt x="0" y="10039"/>
                    <a:pt x="11" y="10050"/>
                    <a:pt x="26" y="10050"/>
                  </a:cubicBezTo>
                  <a:lnTo>
                    <a:pt x="17926" y="10050"/>
                  </a:lnTo>
                  <a:cubicBezTo>
                    <a:pt x="17940" y="10050"/>
                    <a:pt x="17950" y="10039"/>
                    <a:pt x="17952" y="10025"/>
                  </a:cubicBezTo>
                  <a:lnTo>
                    <a:pt x="17952" y="26"/>
                  </a:lnTo>
                  <a:cubicBezTo>
                    <a:pt x="17952" y="12"/>
                    <a:pt x="17940" y="1"/>
                    <a:pt x="179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 flipH="1">
              <a:off x="7914952" y="3163606"/>
              <a:ext cx="79351" cy="79262"/>
            </a:xfrm>
            <a:custGeom>
              <a:rect b="b" l="l" r="r" t="t"/>
              <a:pathLst>
                <a:path extrusionOk="0" h="896" w="897">
                  <a:moveTo>
                    <a:pt x="449" y="1"/>
                  </a:moveTo>
                  <a:cubicBezTo>
                    <a:pt x="202" y="1"/>
                    <a:pt x="1" y="201"/>
                    <a:pt x="1" y="448"/>
                  </a:cubicBezTo>
                  <a:cubicBezTo>
                    <a:pt x="1" y="694"/>
                    <a:pt x="202" y="896"/>
                    <a:pt x="449" y="896"/>
                  </a:cubicBezTo>
                  <a:cubicBezTo>
                    <a:pt x="695" y="896"/>
                    <a:pt x="896" y="694"/>
                    <a:pt x="896" y="448"/>
                  </a:cubicBezTo>
                  <a:cubicBezTo>
                    <a:pt x="896" y="200"/>
                    <a:pt x="695" y="1"/>
                    <a:pt x="4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 flipH="1">
              <a:off x="7153626" y="3056538"/>
              <a:ext cx="81739" cy="81828"/>
            </a:xfrm>
            <a:custGeom>
              <a:rect b="b" l="l" r="r" t="t"/>
              <a:pathLst>
                <a:path extrusionOk="0" h="925" w="924">
                  <a:moveTo>
                    <a:pt x="462" y="0"/>
                  </a:moveTo>
                  <a:cubicBezTo>
                    <a:pt x="207" y="0"/>
                    <a:pt x="1" y="208"/>
                    <a:pt x="1" y="462"/>
                  </a:cubicBezTo>
                  <a:cubicBezTo>
                    <a:pt x="1" y="716"/>
                    <a:pt x="207" y="924"/>
                    <a:pt x="462" y="924"/>
                  </a:cubicBezTo>
                  <a:cubicBezTo>
                    <a:pt x="717" y="924"/>
                    <a:pt x="923" y="716"/>
                    <a:pt x="923" y="462"/>
                  </a:cubicBezTo>
                  <a:cubicBezTo>
                    <a:pt x="923" y="208"/>
                    <a:pt x="717" y="0"/>
                    <a:pt x="4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4" name="Google Shape;344;p16"/>
            <p:cNvGrpSpPr/>
            <p:nvPr/>
          </p:nvGrpSpPr>
          <p:grpSpPr>
            <a:xfrm>
              <a:off x="6746777" y="2707563"/>
              <a:ext cx="363523" cy="353419"/>
              <a:chOff x="-26585200" y="2710400"/>
              <a:chExt cx="304025" cy="295575"/>
            </a:xfrm>
          </p:grpSpPr>
          <p:sp>
            <p:nvSpPr>
              <p:cNvPr id="345" name="Google Shape;345;p16"/>
              <p:cNvSpPr/>
              <p:nvPr/>
            </p:nvSpPr>
            <p:spPr>
              <a:xfrm>
                <a:off x="-26585200" y="2710400"/>
                <a:ext cx="304025" cy="295575"/>
              </a:xfrm>
              <a:custGeom>
                <a:rect b="b" l="l" r="r" t="t"/>
                <a:pathLst>
                  <a:path extrusionOk="0" h="11823" w="12161">
                    <a:moveTo>
                      <a:pt x="8711" y="717"/>
                    </a:moveTo>
                    <a:cubicBezTo>
                      <a:pt x="9333" y="717"/>
                      <a:pt x="9956" y="954"/>
                      <a:pt x="10428" y="1426"/>
                    </a:cubicBezTo>
                    <a:cubicBezTo>
                      <a:pt x="11373" y="2371"/>
                      <a:pt x="11373" y="3915"/>
                      <a:pt x="10428" y="4829"/>
                    </a:cubicBezTo>
                    <a:lnTo>
                      <a:pt x="9830" y="5427"/>
                    </a:lnTo>
                    <a:lnTo>
                      <a:pt x="7404" y="3001"/>
                    </a:lnTo>
                    <a:lnTo>
                      <a:pt x="7971" y="2403"/>
                    </a:lnTo>
                    <a:cubicBezTo>
                      <a:pt x="8191" y="2214"/>
                      <a:pt x="8443" y="2088"/>
                      <a:pt x="8727" y="2088"/>
                    </a:cubicBezTo>
                    <a:cubicBezTo>
                      <a:pt x="9011" y="2088"/>
                      <a:pt x="9294" y="2214"/>
                      <a:pt x="9483" y="2403"/>
                    </a:cubicBezTo>
                    <a:cubicBezTo>
                      <a:pt x="9546" y="2466"/>
                      <a:pt x="9633" y="2497"/>
                      <a:pt x="9719" y="2497"/>
                    </a:cubicBezTo>
                    <a:cubicBezTo>
                      <a:pt x="9806" y="2497"/>
                      <a:pt x="9893" y="2466"/>
                      <a:pt x="9956" y="2403"/>
                    </a:cubicBezTo>
                    <a:cubicBezTo>
                      <a:pt x="10082" y="2277"/>
                      <a:pt x="10082" y="2056"/>
                      <a:pt x="9956" y="1930"/>
                    </a:cubicBezTo>
                    <a:cubicBezTo>
                      <a:pt x="9641" y="1615"/>
                      <a:pt x="9200" y="1426"/>
                      <a:pt x="8727" y="1426"/>
                    </a:cubicBezTo>
                    <a:cubicBezTo>
                      <a:pt x="8254" y="1426"/>
                      <a:pt x="7813" y="1615"/>
                      <a:pt x="7530" y="1930"/>
                    </a:cubicBezTo>
                    <a:lnTo>
                      <a:pt x="6931" y="2529"/>
                    </a:lnTo>
                    <a:lnTo>
                      <a:pt x="6459" y="2056"/>
                    </a:lnTo>
                    <a:lnTo>
                      <a:pt x="6994" y="1426"/>
                    </a:lnTo>
                    <a:cubicBezTo>
                      <a:pt x="7467" y="954"/>
                      <a:pt x="8089" y="717"/>
                      <a:pt x="8711" y="717"/>
                    </a:cubicBezTo>
                    <a:close/>
                    <a:moveTo>
                      <a:pt x="2048" y="6372"/>
                    </a:moveTo>
                    <a:lnTo>
                      <a:pt x="4474" y="8830"/>
                    </a:lnTo>
                    <a:lnTo>
                      <a:pt x="3875" y="9397"/>
                    </a:lnTo>
                    <a:cubicBezTo>
                      <a:pt x="3686" y="9602"/>
                      <a:pt x="3426" y="9704"/>
                      <a:pt x="3162" y="9704"/>
                    </a:cubicBezTo>
                    <a:cubicBezTo>
                      <a:pt x="2899" y="9704"/>
                      <a:pt x="2631" y="9602"/>
                      <a:pt x="2426" y="9397"/>
                    </a:cubicBezTo>
                    <a:cubicBezTo>
                      <a:pt x="2363" y="9350"/>
                      <a:pt x="2276" y="9326"/>
                      <a:pt x="2190" y="9326"/>
                    </a:cubicBezTo>
                    <a:cubicBezTo>
                      <a:pt x="2103" y="9326"/>
                      <a:pt x="2016" y="9350"/>
                      <a:pt x="1953" y="9397"/>
                    </a:cubicBezTo>
                    <a:cubicBezTo>
                      <a:pt x="1827" y="9523"/>
                      <a:pt x="1827" y="9775"/>
                      <a:pt x="1953" y="9869"/>
                    </a:cubicBezTo>
                    <a:cubicBezTo>
                      <a:pt x="2331" y="10247"/>
                      <a:pt x="2741" y="10405"/>
                      <a:pt x="3182" y="10405"/>
                    </a:cubicBezTo>
                    <a:cubicBezTo>
                      <a:pt x="3623" y="10405"/>
                      <a:pt x="4096" y="10247"/>
                      <a:pt x="4411" y="9869"/>
                    </a:cubicBezTo>
                    <a:lnTo>
                      <a:pt x="4978" y="9302"/>
                    </a:lnTo>
                    <a:lnTo>
                      <a:pt x="5450" y="9775"/>
                    </a:lnTo>
                    <a:lnTo>
                      <a:pt x="4820" y="10436"/>
                    </a:lnTo>
                    <a:cubicBezTo>
                      <a:pt x="4348" y="10909"/>
                      <a:pt x="3733" y="11145"/>
                      <a:pt x="3119" y="11145"/>
                    </a:cubicBezTo>
                    <a:cubicBezTo>
                      <a:pt x="2505" y="11145"/>
                      <a:pt x="1890" y="10909"/>
                      <a:pt x="1418" y="10436"/>
                    </a:cubicBezTo>
                    <a:cubicBezTo>
                      <a:pt x="473" y="9491"/>
                      <a:pt x="473" y="7948"/>
                      <a:pt x="1449" y="6971"/>
                    </a:cubicBezTo>
                    <a:lnTo>
                      <a:pt x="2048" y="6372"/>
                    </a:lnTo>
                    <a:close/>
                    <a:moveTo>
                      <a:pt x="3151" y="701"/>
                    </a:moveTo>
                    <a:cubicBezTo>
                      <a:pt x="3781" y="701"/>
                      <a:pt x="4411" y="954"/>
                      <a:pt x="4883" y="1426"/>
                    </a:cubicBezTo>
                    <a:lnTo>
                      <a:pt x="10460" y="7002"/>
                    </a:lnTo>
                    <a:cubicBezTo>
                      <a:pt x="11373" y="7948"/>
                      <a:pt x="11373" y="9491"/>
                      <a:pt x="10428" y="10436"/>
                    </a:cubicBezTo>
                    <a:cubicBezTo>
                      <a:pt x="9956" y="10909"/>
                      <a:pt x="9333" y="11145"/>
                      <a:pt x="8711" y="11145"/>
                    </a:cubicBezTo>
                    <a:cubicBezTo>
                      <a:pt x="8089" y="11145"/>
                      <a:pt x="7467" y="10909"/>
                      <a:pt x="6994" y="10436"/>
                    </a:cubicBezTo>
                    <a:lnTo>
                      <a:pt x="6175" y="9617"/>
                    </a:lnTo>
                    <a:lnTo>
                      <a:pt x="5198" y="8641"/>
                    </a:lnTo>
                    <a:lnTo>
                      <a:pt x="2237" y="5679"/>
                    </a:lnTo>
                    <a:lnTo>
                      <a:pt x="1418" y="4860"/>
                    </a:lnTo>
                    <a:cubicBezTo>
                      <a:pt x="473" y="3915"/>
                      <a:pt x="473" y="2371"/>
                      <a:pt x="1418" y="1426"/>
                    </a:cubicBezTo>
                    <a:cubicBezTo>
                      <a:pt x="1890" y="954"/>
                      <a:pt x="2520" y="701"/>
                      <a:pt x="3151" y="701"/>
                    </a:cubicBezTo>
                    <a:close/>
                    <a:moveTo>
                      <a:pt x="8727" y="0"/>
                    </a:moveTo>
                    <a:cubicBezTo>
                      <a:pt x="7931" y="0"/>
                      <a:pt x="7136" y="308"/>
                      <a:pt x="6522" y="922"/>
                    </a:cubicBezTo>
                    <a:lnTo>
                      <a:pt x="5955" y="1489"/>
                    </a:lnTo>
                    <a:lnTo>
                      <a:pt x="5356" y="922"/>
                    </a:lnTo>
                    <a:cubicBezTo>
                      <a:pt x="4757" y="323"/>
                      <a:pt x="3970" y="8"/>
                      <a:pt x="3151" y="8"/>
                    </a:cubicBezTo>
                    <a:cubicBezTo>
                      <a:pt x="2331" y="8"/>
                      <a:pt x="1544" y="323"/>
                      <a:pt x="945" y="922"/>
                    </a:cubicBezTo>
                    <a:cubicBezTo>
                      <a:pt x="347" y="1489"/>
                      <a:pt x="32" y="2277"/>
                      <a:pt x="32" y="3127"/>
                    </a:cubicBezTo>
                    <a:cubicBezTo>
                      <a:pt x="32" y="3946"/>
                      <a:pt x="347" y="4734"/>
                      <a:pt x="945" y="5333"/>
                    </a:cubicBezTo>
                    <a:lnTo>
                      <a:pt x="1544" y="5900"/>
                    </a:lnTo>
                    <a:lnTo>
                      <a:pt x="945" y="6498"/>
                    </a:lnTo>
                    <a:cubicBezTo>
                      <a:pt x="347" y="7097"/>
                      <a:pt x="32" y="7885"/>
                      <a:pt x="0" y="8704"/>
                    </a:cubicBezTo>
                    <a:cubicBezTo>
                      <a:pt x="0" y="9523"/>
                      <a:pt x="315" y="10310"/>
                      <a:pt x="914" y="10909"/>
                    </a:cubicBezTo>
                    <a:cubicBezTo>
                      <a:pt x="1481" y="11508"/>
                      <a:pt x="2331" y="11823"/>
                      <a:pt x="3119" y="11823"/>
                    </a:cubicBezTo>
                    <a:cubicBezTo>
                      <a:pt x="3907" y="11823"/>
                      <a:pt x="4726" y="11508"/>
                      <a:pt x="5324" y="10909"/>
                    </a:cubicBezTo>
                    <a:lnTo>
                      <a:pt x="5892" y="10310"/>
                    </a:lnTo>
                    <a:lnTo>
                      <a:pt x="6490" y="10909"/>
                    </a:lnTo>
                    <a:cubicBezTo>
                      <a:pt x="7089" y="11508"/>
                      <a:pt x="7876" y="11823"/>
                      <a:pt x="8695" y="11823"/>
                    </a:cubicBezTo>
                    <a:cubicBezTo>
                      <a:pt x="9515" y="11823"/>
                      <a:pt x="10302" y="11508"/>
                      <a:pt x="10901" y="10909"/>
                    </a:cubicBezTo>
                    <a:cubicBezTo>
                      <a:pt x="11499" y="10310"/>
                      <a:pt x="11814" y="9523"/>
                      <a:pt x="11814" y="8704"/>
                    </a:cubicBezTo>
                    <a:cubicBezTo>
                      <a:pt x="11846" y="7885"/>
                      <a:pt x="11531" y="7097"/>
                      <a:pt x="10932" y="6498"/>
                    </a:cubicBezTo>
                    <a:lnTo>
                      <a:pt x="10334" y="5900"/>
                    </a:lnTo>
                    <a:lnTo>
                      <a:pt x="10932" y="5333"/>
                    </a:lnTo>
                    <a:cubicBezTo>
                      <a:pt x="12161" y="4104"/>
                      <a:pt x="12161" y="2119"/>
                      <a:pt x="10932" y="922"/>
                    </a:cubicBezTo>
                    <a:cubicBezTo>
                      <a:pt x="10318" y="308"/>
                      <a:pt x="9522" y="0"/>
                      <a:pt x="87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6"/>
              <p:cNvSpPr/>
              <p:nvPr/>
            </p:nvSpPr>
            <p:spPr>
              <a:xfrm>
                <a:off x="-26495425" y="2801375"/>
                <a:ext cx="118175" cy="113250"/>
              </a:xfrm>
              <a:custGeom>
                <a:rect b="b" l="l" r="r" t="t"/>
                <a:pathLst>
                  <a:path extrusionOk="0" h="4530" w="4727">
                    <a:moveTo>
                      <a:pt x="2111" y="749"/>
                    </a:moveTo>
                    <a:cubicBezTo>
                      <a:pt x="2175" y="749"/>
                      <a:pt x="2301" y="780"/>
                      <a:pt x="2364" y="843"/>
                    </a:cubicBezTo>
                    <a:lnTo>
                      <a:pt x="3813" y="2324"/>
                    </a:lnTo>
                    <a:cubicBezTo>
                      <a:pt x="3907" y="2418"/>
                      <a:pt x="3907" y="2639"/>
                      <a:pt x="3813" y="2796"/>
                    </a:cubicBezTo>
                    <a:lnTo>
                      <a:pt x="2805" y="3773"/>
                    </a:lnTo>
                    <a:cubicBezTo>
                      <a:pt x="2757" y="3836"/>
                      <a:pt x="2671" y="3868"/>
                      <a:pt x="2584" y="3868"/>
                    </a:cubicBezTo>
                    <a:cubicBezTo>
                      <a:pt x="2497" y="3868"/>
                      <a:pt x="2411" y="3836"/>
                      <a:pt x="2364" y="3773"/>
                    </a:cubicBezTo>
                    <a:lnTo>
                      <a:pt x="883" y="2324"/>
                    </a:lnTo>
                    <a:cubicBezTo>
                      <a:pt x="788" y="2198"/>
                      <a:pt x="788" y="1946"/>
                      <a:pt x="883" y="1851"/>
                    </a:cubicBezTo>
                    <a:lnTo>
                      <a:pt x="1891" y="843"/>
                    </a:lnTo>
                    <a:cubicBezTo>
                      <a:pt x="1954" y="780"/>
                      <a:pt x="2048" y="749"/>
                      <a:pt x="2111" y="749"/>
                    </a:cubicBezTo>
                    <a:close/>
                    <a:moveTo>
                      <a:pt x="2092" y="0"/>
                    </a:moveTo>
                    <a:cubicBezTo>
                      <a:pt x="1828" y="0"/>
                      <a:pt x="1560" y="103"/>
                      <a:pt x="1355" y="307"/>
                    </a:cubicBezTo>
                    <a:lnTo>
                      <a:pt x="379" y="1284"/>
                    </a:lnTo>
                    <a:cubicBezTo>
                      <a:pt x="1" y="1694"/>
                      <a:pt x="1" y="2355"/>
                      <a:pt x="379" y="2733"/>
                    </a:cubicBezTo>
                    <a:lnTo>
                      <a:pt x="1828" y="4183"/>
                    </a:lnTo>
                    <a:cubicBezTo>
                      <a:pt x="2017" y="4403"/>
                      <a:pt x="2301" y="4529"/>
                      <a:pt x="2584" y="4529"/>
                    </a:cubicBezTo>
                    <a:cubicBezTo>
                      <a:pt x="2868" y="4529"/>
                      <a:pt x="3151" y="4403"/>
                      <a:pt x="3340" y="4183"/>
                    </a:cubicBezTo>
                    <a:lnTo>
                      <a:pt x="4317" y="3206"/>
                    </a:lnTo>
                    <a:cubicBezTo>
                      <a:pt x="4726" y="2828"/>
                      <a:pt x="4726" y="2166"/>
                      <a:pt x="4317" y="1757"/>
                    </a:cubicBezTo>
                    <a:lnTo>
                      <a:pt x="2805" y="307"/>
                    </a:lnTo>
                    <a:cubicBezTo>
                      <a:pt x="2616" y="103"/>
                      <a:pt x="2356" y="0"/>
                      <a:pt x="20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6"/>
              <p:cNvSpPr/>
              <p:nvPr/>
            </p:nvSpPr>
            <p:spPr>
              <a:xfrm>
                <a:off x="-26375700" y="295632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6"/>
              <p:cNvSpPr/>
              <p:nvPr/>
            </p:nvSpPr>
            <p:spPr>
              <a:xfrm>
                <a:off x="-26339475" y="292010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5"/>
                      <a:pt x="347" y="725"/>
                    </a:cubicBezTo>
                    <a:cubicBezTo>
                      <a:pt x="568" y="725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6"/>
              <p:cNvSpPr/>
              <p:nvPr/>
            </p:nvSpPr>
            <p:spPr>
              <a:xfrm>
                <a:off x="-26363900" y="2895675"/>
                <a:ext cx="17350" cy="17375"/>
              </a:xfrm>
              <a:custGeom>
                <a:rect b="b" l="l" r="r" t="t"/>
                <a:pathLst>
                  <a:path extrusionOk="0" h="695" w="694">
                    <a:moveTo>
                      <a:pt x="348" y="1"/>
                    </a:moveTo>
                    <a:cubicBezTo>
                      <a:pt x="159" y="1"/>
                      <a:pt x="1" y="159"/>
                      <a:pt x="1" y="348"/>
                    </a:cubicBezTo>
                    <a:cubicBezTo>
                      <a:pt x="1" y="537"/>
                      <a:pt x="159" y="694"/>
                      <a:pt x="348" y="694"/>
                    </a:cubicBezTo>
                    <a:cubicBezTo>
                      <a:pt x="537" y="694"/>
                      <a:pt x="694" y="537"/>
                      <a:pt x="694" y="348"/>
                    </a:cubicBezTo>
                    <a:cubicBezTo>
                      <a:pt x="694" y="159"/>
                      <a:pt x="537" y="1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6"/>
              <p:cNvSpPr/>
              <p:nvPr/>
            </p:nvSpPr>
            <p:spPr>
              <a:xfrm>
                <a:off x="-26369400" y="2925625"/>
                <a:ext cx="17350" cy="18125"/>
              </a:xfrm>
              <a:custGeom>
                <a:rect b="b" l="l" r="r" t="t"/>
                <a:pathLst>
                  <a:path extrusionOk="0" h="725" w="694"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89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6"/>
              <p:cNvSpPr/>
              <p:nvPr/>
            </p:nvSpPr>
            <p:spPr>
              <a:xfrm>
                <a:off x="-26400125" y="2932125"/>
                <a:ext cx="17350" cy="17150"/>
              </a:xfrm>
              <a:custGeom>
                <a:rect b="b" l="l" r="r" t="t"/>
                <a:pathLst>
                  <a:path extrusionOk="0" h="686" w="694">
                    <a:moveTo>
                      <a:pt x="343" y="0"/>
                    </a:moveTo>
                    <a:cubicBezTo>
                      <a:pt x="253" y="0"/>
                      <a:pt x="158" y="39"/>
                      <a:pt x="95" y="118"/>
                    </a:cubicBezTo>
                    <a:cubicBezTo>
                      <a:pt x="1" y="244"/>
                      <a:pt x="1" y="465"/>
                      <a:pt x="95" y="591"/>
                    </a:cubicBezTo>
                    <a:cubicBezTo>
                      <a:pt x="158" y="654"/>
                      <a:pt x="253" y="685"/>
                      <a:pt x="343" y="685"/>
                    </a:cubicBezTo>
                    <a:cubicBezTo>
                      <a:pt x="434" y="685"/>
                      <a:pt x="521" y="654"/>
                      <a:pt x="568" y="591"/>
                    </a:cubicBezTo>
                    <a:cubicBezTo>
                      <a:pt x="694" y="465"/>
                      <a:pt x="694" y="244"/>
                      <a:pt x="568" y="118"/>
                    </a:cubicBezTo>
                    <a:cubicBezTo>
                      <a:pt x="521" y="39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6"/>
              <p:cNvSpPr/>
              <p:nvPr/>
            </p:nvSpPr>
            <p:spPr>
              <a:xfrm>
                <a:off x="-26528500" y="28043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6"/>
              <p:cNvSpPr/>
              <p:nvPr/>
            </p:nvSpPr>
            <p:spPr>
              <a:xfrm>
                <a:off x="-26490700" y="2768100"/>
                <a:ext cx="17350" cy="17150"/>
              </a:xfrm>
              <a:custGeom>
                <a:rect b="b" l="l" r="r" t="t"/>
                <a:pathLst>
                  <a:path extrusionOk="0" h="686" w="694">
                    <a:moveTo>
                      <a:pt x="343" y="0"/>
                    </a:moveTo>
                    <a:cubicBezTo>
                      <a:pt x="253" y="0"/>
                      <a:pt x="158" y="32"/>
                      <a:pt x="95" y="95"/>
                    </a:cubicBezTo>
                    <a:cubicBezTo>
                      <a:pt x="1" y="221"/>
                      <a:pt x="1" y="441"/>
                      <a:pt x="95" y="567"/>
                    </a:cubicBezTo>
                    <a:cubicBezTo>
                      <a:pt x="158" y="646"/>
                      <a:pt x="237" y="685"/>
                      <a:pt x="320" y="685"/>
                    </a:cubicBezTo>
                    <a:cubicBezTo>
                      <a:pt x="402" y="685"/>
                      <a:pt x="489" y="646"/>
                      <a:pt x="568" y="567"/>
                    </a:cubicBezTo>
                    <a:cubicBezTo>
                      <a:pt x="694" y="441"/>
                      <a:pt x="694" y="221"/>
                      <a:pt x="568" y="95"/>
                    </a:cubicBezTo>
                    <a:cubicBezTo>
                      <a:pt x="521" y="32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6"/>
              <p:cNvSpPr/>
              <p:nvPr/>
            </p:nvSpPr>
            <p:spPr>
              <a:xfrm>
                <a:off x="-26515100" y="2742900"/>
                <a:ext cx="17350" cy="18125"/>
              </a:xfrm>
              <a:custGeom>
                <a:rect b="b" l="l" r="r" t="t"/>
                <a:pathLst>
                  <a:path extrusionOk="0" h="725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6"/>
              <p:cNvSpPr/>
              <p:nvPr/>
            </p:nvSpPr>
            <p:spPr>
              <a:xfrm>
                <a:off x="-26522200" y="2774400"/>
                <a:ext cx="17350" cy="15975"/>
              </a:xfrm>
              <a:custGeom>
                <a:rect b="b" l="l" r="r" t="t"/>
                <a:pathLst>
                  <a:path extrusionOk="0" h="639" w="694">
                    <a:moveTo>
                      <a:pt x="355" y="0"/>
                    </a:moveTo>
                    <a:cubicBezTo>
                      <a:pt x="268" y="0"/>
                      <a:pt x="174" y="32"/>
                      <a:pt x="95" y="95"/>
                    </a:cubicBezTo>
                    <a:cubicBezTo>
                      <a:pt x="0" y="189"/>
                      <a:pt x="0" y="441"/>
                      <a:pt x="95" y="567"/>
                    </a:cubicBezTo>
                    <a:cubicBezTo>
                      <a:pt x="158" y="615"/>
                      <a:pt x="253" y="638"/>
                      <a:pt x="343" y="638"/>
                    </a:cubicBezTo>
                    <a:cubicBezTo>
                      <a:pt x="434" y="638"/>
                      <a:pt x="520" y="615"/>
                      <a:pt x="568" y="567"/>
                    </a:cubicBezTo>
                    <a:cubicBezTo>
                      <a:pt x="694" y="441"/>
                      <a:pt x="694" y="189"/>
                      <a:pt x="568" y="95"/>
                    </a:cubicBezTo>
                    <a:cubicBezTo>
                      <a:pt x="520" y="32"/>
                      <a:pt x="442" y="0"/>
                      <a:pt x="3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-26552925" y="2779125"/>
                <a:ext cx="17350" cy="18125"/>
              </a:xfrm>
              <a:custGeom>
                <a:rect b="b" l="l" r="r" t="t"/>
                <a:pathLst>
                  <a:path extrusionOk="0" h="725" w="694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7" name="Google Shape;357;p16"/>
          <p:cNvGrpSpPr/>
          <p:nvPr/>
        </p:nvGrpSpPr>
        <p:grpSpPr>
          <a:xfrm>
            <a:off x="6598525" y="3911014"/>
            <a:ext cx="2081645" cy="688598"/>
            <a:chOff x="6598525" y="3911014"/>
            <a:chExt cx="2081645" cy="688598"/>
          </a:xfrm>
        </p:grpSpPr>
        <p:sp>
          <p:nvSpPr>
            <p:cNvPr id="358" name="Google Shape;358;p16"/>
            <p:cNvSpPr txBox="1"/>
            <p:nvPr/>
          </p:nvSpPr>
          <p:spPr>
            <a:xfrm>
              <a:off x="7315411" y="4083292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59" name="Google Shape;359;p16"/>
            <p:cNvSpPr/>
            <p:nvPr/>
          </p:nvSpPr>
          <p:spPr>
            <a:xfrm flipH="1">
              <a:off x="6598525" y="3920663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5"/>
                  </a:moveTo>
                  <a:cubicBezTo>
                    <a:pt x="5881" y="135"/>
                    <a:pt x="7541" y="1794"/>
                    <a:pt x="7541" y="3838"/>
                  </a:cubicBezTo>
                  <a:cubicBezTo>
                    <a:pt x="7541" y="5880"/>
                    <a:pt x="5880" y="7539"/>
                    <a:pt x="3838" y="7539"/>
                  </a:cubicBezTo>
                  <a:cubicBezTo>
                    <a:pt x="1795" y="7539"/>
                    <a:pt x="136" y="5879"/>
                    <a:pt x="136" y="3838"/>
                  </a:cubicBezTo>
                  <a:cubicBezTo>
                    <a:pt x="136" y="1794"/>
                    <a:pt x="1796" y="135"/>
                    <a:pt x="3838" y="135"/>
                  </a:cubicBezTo>
                  <a:close/>
                  <a:moveTo>
                    <a:pt x="3838" y="1"/>
                  </a:moveTo>
                  <a:cubicBezTo>
                    <a:pt x="1723" y="1"/>
                    <a:pt x="1" y="1722"/>
                    <a:pt x="1" y="3838"/>
                  </a:cubicBezTo>
                  <a:cubicBezTo>
                    <a:pt x="1" y="5952"/>
                    <a:pt x="1723" y="7674"/>
                    <a:pt x="3838" y="7674"/>
                  </a:cubicBezTo>
                  <a:cubicBezTo>
                    <a:pt x="5955" y="7674"/>
                    <a:pt x="7677" y="5952"/>
                    <a:pt x="7675" y="3838"/>
                  </a:cubicBezTo>
                  <a:cubicBezTo>
                    <a:pt x="7675" y="1722"/>
                    <a:pt x="5954" y="1"/>
                    <a:pt x="38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 flipH="1">
              <a:off x="7259742" y="4253906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1"/>
                  </a:moveTo>
                  <a:lnTo>
                    <a:pt x="0" y="136"/>
                  </a:lnTo>
                  <a:lnTo>
                    <a:pt x="4500" y="136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 flipH="1">
              <a:off x="7526081" y="3940949"/>
              <a:ext cx="1154089" cy="624594"/>
            </a:xfrm>
            <a:custGeom>
              <a:rect b="b" l="l" r="r" t="t"/>
              <a:pathLst>
                <a:path extrusionOk="0" h="10051" w="17952">
                  <a:moveTo>
                    <a:pt x="17791" y="136"/>
                  </a:moveTo>
                  <a:cubicBezTo>
                    <a:pt x="17806" y="136"/>
                    <a:pt x="17816" y="148"/>
                    <a:pt x="17816" y="161"/>
                  </a:cubicBezTo>
                  <a:lnTo>
                    <a:pt x="17816" y="9891"/>
                  </a:lnTo>
                  <a:cubicBezTo>
                    <a:pt x="17816" y="9905"/>
                    <a:pt x="17805" y="9916"/>
                    <a:pt x="17791" y="9916"/>
                  </a:cubicBezTo>
                  <a:lnTo>
                    <a:pt x="160" y="9916"/>
                  </a:lnTo>
                  <a:cubicBezTo>
                    <a:pt x="145" y="9916"/>
                    <a:pt x="135" y="9904"/>
                    <a:pt x="135" y="9891"/>
                  </a:cubicBezTo>
                  <a:lnTo>
                    <a:pt x="135" y="161"/>
                  </a:lnTo>
                  <a:cubicBezTo>
                    <a:pt x="135" y="146"/>
                    <a:pt x="145" y="136"/>
                    <a:pt x="159" y="136"/>
                  </a:cubicBezTo>
                  <a:close/>
                  <a:moveTo>
                    <a:pt x="26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10025"/>
                  </a:lnTo>
                  <a:cubicBezTo>
                    <a:pt x="0" y="10039"/>
                    <a:pt x="11" y="10051"/>
                    <a:pt x="26" y="10051"/>
                  </a:cubicBezTo>
                  <a:lnTo>
                    <a:pt x="17926" y="10051"/>
                  </a:lnTo>
                  <a:cubicBezTo>
                    <a:pt x="17940" y="10051"/>
                    <a:pt x="17950" y="10039"/>
                    <a:pt x="17952" y="10025"/>
                  </a:cubicBezTo>
                  <a:lnTo>
                    <a:pt x="17952" y="27"/>
                  </a:lnTo>
                  <a:cubicBezTo>
                    <a:pt x="17952" y="12"/>
                    <a:pt x="17940" y="1"/>
                    <a:pt x="17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 flipH="1">
              <a:off x="8182376" y="3911014"/>
              <a:ext cx="79262" cy="79262"/>
            </a:xfrm>
            <a:custGeom>
              <a:rect b="b" l="l" r="r" t="t"/>
              <a:pathLst>
                <a:path extrusionOk="0" h="896" w="896">
                  <a:moveTo>
                    <a:pt x="449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201" y="0"/>
                    <a:pt x="0" y="202"/>
                    <a:pt x="0" y="448"/>
                  </a:cubicBezTo>
                  <a:cubicBezTo>
                    <a:pt x="0" y="695"/>
                    <a:pt x="201" y="896"/>
                    <a:pt x="447" y="896"/>
                  </a:cubicBezTo>
                  <a:cubicBezTo>
                    <a:pt x="694" y="896"/>
                    <a:pt x="895" y="695"/>
                    <a:pt x="895" y="448"/>
                  </a:cubicBezTo>
                  <a:cubicBezTo>
                    <a:pt x="895" y="200"/>
                    <a:pt x="696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6796102" y="4085835"/>
              <a:ext cx="290077" cy="354136"/>
            </a:xfrm>
            <a:custGeom>
              <a:rect b="b" l="l" r="r" t="t"/>
              <a:pathLst>
                <a:path extrusionOk="0" h="11847" w="9704">
                  <a:moveTo>
                    <a:pt x="7593" y="693"/>
                  </a:moveTo>
                  <a:lnTo>
                    <a:pt x="7593" y="1418"/>
                  </a:lnTo>
                  <a:lnTo>
                    <a:pt x="6900" y="1418"/>
                  </a:lnTo>
                  <a:lnTo>
                    <a:pt x="6900" y="693"/>
                  </a:lnTo>
                  <a:close/>
                  <a:moveTo>
                    <a:pt x="7939" y="2080"/>
                  </a:moveTo>
                  <a:cubicBezTo>
                    <a:pt x="8160" y="2080"/>
                    <a:pt x="8317" y="2237"/>
                    <a:pt x="8317" y="2426"/>
                  </a:cubicBezTo>
                  <a:lnTo>
                    <a:pt x="8317" y="5577"/>
                  </a:lnTo>
                  <a:lnTo>
                    <a:pt x="6868" y="5577"/>
                  </a:lnTo>
                  <a:cubicBezTo>
                    <a:pt x="6900" y="5482"/>
                    <a:pt x="6931" y="5356"/>
                    <a:pt x="6931" y="5230"/>
                  </a:cubicBezTo>
                  <a:cubicBezTo>
                    <a:pt x="6931" y="4789"/>
                    <a:pt x="6648" y="4411"/>
                    <a:pt x="6207" y="4254"/>
                  </a:cubicBezTo>
                  <a:lnTo>
                    <a:pt x="6207" y="2426"/>
                  </a:lnTo>
                  <a:cubicBezTo>
                    <a:pt x="6207" y="2237"/>
                    <a:pt x="6364" y="2080"/>
                    <a:pt x="6585" y="2080"/>
                  </a:cubicBezTo>
                  <a:close/>
                  <a:moveTo>
                    <a:pt x="5860" y="4915"/>
                  </a:moveTo>
                  <a:cubicBezTo>
                    <a:pt x="6049" y="4915"/>
                    <a:pt x="6207" y="5073"/>
                    <a:pt x="6207" y="5262"/>
                  </a:cubicBezTo>
                  <a:cubicBezTo>
                    <a:pt x="6207" y="5482"/>
                    <a:pt x="6049" y="5640"/>
                    <a:pt x="5860" y="5640"/>
                  </a:cubicBezTo>
                  <a:cubicBezTo>
                    <a:pt x="5671" y="5640"/>
                    <a:pt x="5513" y="5482"/>
                    <a:pt x="5513" y="5262"/>
                  </a:cubicBezTo>
                  <a:cubicBezTo>
                    <a:pt x="5545" y="5073"/>
                    <a:pt x="5671" y="4915"/>
                    <a:pt x="5860" y="4915"/>
                  </a:cubicBezTo>
                  <a:close/>
                  <a:moveTo>
                    <a:pt x="8317" y="6270"/>
                  </a:moveTo>
                  <a:lnTo>
                    <a:pt x="8317" y="6616"/>
                  </a:lnTo>
                  <a:cubicBezTo>
                    <a:pt x="8317" y="6837"/>
                    <a:pt x="8160" y="6963"/>
                    <a:pt x="7939" y="6963"/>
                  </a:cubicBezTo>
                  <a:lnTo>
                    <a:pt x="6585" y="6963"/>
                  </a:lnTo>
                  <a:cubicBezTo>
                    <a:pt x="6364" y="6963"/>
                    <a:pt x="6207" y="6805"/>
                    <a:pt x="6207" y="6616"/>
                  </a:cubicBezTo>
                  <a:lnTo>
                    <a:pt x="6207" y="6270"/>
                  </a:lnTo>
                  <a:close/>
                  <a:moveTo>
                    <a:pt x="7593" y="7688"/>
                  </a:moveTo>
                  <a:lnTo>
                    <a:pt x="7593" y="8381"/>
                  </a:lnTo>
                  <a:lnTo>
                    <a:pt x="6900" y="8381"/>
                  </a:lnTo>
                  <a:lnTo>
                    <a:pt x="6900" y="7688"/>
                  </a:lnTo>
                  <a:close/>
                  <a:moveTo>
                    <a:pt x="5513" y="3529"/>
                  </a:moveTo>
                  <a:lnTo>
                    <a:pt x="5513" y="4285"/>
                  </a:lnTo>
                  <a:cubicBezTo>
                    <a:pt x="5198" y="4411"/>
                    <a:pt x="4946" y="4632"/>
                    <a:pt x="4883" y="4947"/>
                  </a:cubicBezTo>
                  <a:cubicBezTo>
                    <a:pt x="4064" y="5104"/>
                    <a:pt x="3434" y="5829"/>
                    <a:pt x="3434" y="6648"/>
                  </a:cubicBezTo>
                  <a:lnTo>
                    <a:pt x="3434" y="10113"/>
                  </a:lnTo>
                  <a:cubicBezTo>
                    <a:pt x="3434" y="10302"/>
                    <a:pt x="3592" y="10460"/>
                    <a:pt x="3781" y="10460"/>
                  </a:cubicBezTo>
                  <a:lnTo>
                    <a:pt x="5639" y="10460"/>
                  </a:lnTo>
                  <a:lnTo>
                    <a:pt x="5986" y="11185"/>
                  </a:lnTo>
                  <a:lnTo>
                    <a:pt x="2048" y="11185"/>
                  </a:lnTo>
                  <a:lnTo>
                    <a:pt x="2048" y="11153"/>
                  </a:lnTo>
                  <a:lnTo>
                    <a:pt x="2048" y="7309"/>
                  </a:lnTo>
                  <a:cubicBezTo>
                    <a:pt x="2048" y="5356"/>
                    <a:pt x="3592" y="3686"/>
                    <a:pt x="5513" y="3529"/>
                  </a:cubicBezTo>
                  <a:close/>
                  <a:moveTo>
                    <a:pt x="5923" y="0"/>
                  </a:moveTo>
                  <a:cubicBezTo>
                    <a:pt x="5702" y="0"/>
                    <a:pt x="5545" y="158"/>
                    <a:pt x="5545" y="347"/>
                  </a:cubicBezTo>
                  <a:cubicBezTo>
                    <a:pt x="5545" y="536"/>
                    <a:pt x="5702" y="693"/>
                    <a:pt x="5923" y="693"/>
                  </a:cubicBezTo>
                  <a:lnTo>
                    <a:pt x="6270" y="693"/>
                  </a:lnTo>
                  <a:lnTo>
                    <a:pt x="6270" y="1450"/>
                  </a:lnTo>
                  <a:cubicBezTo>
                    <a:pt x="5860" y="1607"/>
                    <a:pt x="5545" y="1954"/>
                    <a:pt x="5545" y="2426"/>
                  </a:cubicBezTo>
                  <a:lnTo>
                    <a:pt x="5545" y="2836"/>
                  </a:lnTo>
                  <a:cubicBezTo>
                    <a:pt x="3245" y="3025"/>
                    <a:pt x="1386" y="4947"/>
                    <a:pt x="1386" y="7309"/>
                  </a:cubicBezTo>
                  <a:lnTo>
                    <a:pt x="1386" y="11153"/>
                  </a:lnTo>
                  <a:lnTo>
                    <a:pt x="347" y="11153"/>
                  </a:lnTo>
                  <a:cubicBezTo>
                    <a:pt x="158" y="11153"/>
                    <a:pt x="0" y="11311"/>
                    <a:pt x="0" y="11500"/>
                  </a:cubicBezTo>
                  <a:cubicBezTo>
                    <a:pt x="0" y="11689"/>
                    <a:pt x="158" y="11846"/>
                    <a:pt x="347" y="11846"/>
                  </a:cubicBezTo>
                  <a:lnTo>
                    <a:pt x="7971" y="11846"/>
                  </a:lnTo>
                  <a:cubicBezTo>
                    <a:pt x="8160" y="11846"/>
                    <a:pt x="8317" y="11689"/>
                    <a:pt x="8317" y="11500"/>
                  </a:cubicBezTo>
                  <a:cubicBezTo>
                    <a:pt x="8317" y="11311"/>
                    <a:pt x="8160" y="11153"/>
                    <a:pt x="7971" y="11153"/>
                  </a:cubicBezTo>
                  <a:lnTo>
                    <a:pt x="6774" y="11153"/>
                  </a:lnTo>
                  <a:lnTo>
                    <a:pt x="6427" y="10428"/>
                  </a:lnTo>
                  <a:lnTo>
                    <a:pt x="9326" y="10428"/>
                  </a:lnTo>
                  <a:cubicBezTo>
                    <a:pt x="9546" y="10428"/>
                    <a:pt x="9704" y="10271"/>
                    <a:pt x="9704" y="10082"/>
                  </a:cubicBezTo>
                  <a:cubicBezTo>
                    <a:pt x="9672" y="9924"/>
                    <a:pt x="9515" y="9767"/>
                    <a:pt x="9326" y="9767"/>
                  </a:cubicBezTo>
                  <a:lnTo>
                    <a:pt x="4127" y="9767"/>
                  </a:lnTo>
                  <a:lnTo>
                    <a:pt x="4127" y="6648"/>
                  </a:lnTo>
                  <a:cubicBezTo>
                    <a:pt x="4127" y="6175"/>
                    <a:pt x="4442" y="5797"/>
                    <a:pt x="4883" y="5671"/>
                  </a:cubicBezTo>
                  <a:cubicBezTo>
                    <a:pt x="5009" y="5955"/>
                    <a:pt x="5230" y="6175"/>
                    <a:pt x="5513" y="6270"/>
                  </a:cubicBezTo>
                  <a:lnTo>
                    <a:pt x="5513" y="6648"/>
                  </a:lnTo>
                  <a:cubicBezTo>
                    <a:pt x="5513" y="7089"/>
                    <a:pt x="5797" y="7467"/>
                    <a:pt x="6238" y="7625"/>
                  </a:cubicBezTo>
                  <a:lnTo>
                    <a:pt x="6238" y="8727"/>
                  </a:lnTo>
                  <a:cubicBezTo>
                    <a:pt x="6238" y="8948"/>
                    <a:pt x="6396" y="9105"/>
                    <a:pt x="6585" y="9105"/>
                  </a:cubicBezTo>
                  <a:lnTo>
                    <a:pt x="7971" y="9105"/>
                  </a:lnTo>
                  <a:cubicBezTo>
                    <a:pt x="8160" y="9105"/>
                    <a:pt x="8317" y="8948"/>
                    <a:pt x="8317" y="8727"/>
                  </a:cubicBezTo>
                  <a:lnTo>
                    <a:pt x="8317" y="7625"/>
                  </a:lnTo>
                  <a:cubicBezTo>
                    <a:pt x="8695" y="7467"/>
                    <a:pt x="9010" y="7120"/>
                    <a:pt x="9010" y="6648"/>
                  </a:cubicBezTo>
                  <a:lnTo>
                    <a:pt x="9010" y="2426"/>
                  </a:lnTo>
                  <a:cubicBezTo>
                    <a:pt x="9010" y="2017"/>
                    <a:pt x="8758" y="1607"/>
                    <a:pt x="8317" y="1450"/>
                  </a:cubicBezTo>
                  <a:lnTo>
                    <a:pt x="8317" y="693"/>
                  </a:lnTo>
                  <a:lnTo>
                    <a:pt x="8664" y="693"/>
                  </a:lnTo>
                  <a:cubicBezTo>
                    <a:pt x="8853" y="693"/>
                    <a:pt x="9010" y="536"/>
                    <a:pt x="9010" y="347"/>
                  </a:cubicBezTo>
                  <a:cubicBezTo>
                    <a:pt x="9010" y="158"/>
                    <a:pt x="8853" y="0"/>
                    <a:pt x="86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" name="Google Shape;364;p16"/>
          <p:cNvGrpSpPr/>
          <p:nvPr/>
        </p:nvGrpSpPr>
        <p:grpSpPr>
          <a:xfrm>
            <a:off x="464425" y="3911014"/>
            <a:ext cx="2081645" cy="688598"/>
            <a:chOff x="464425" y="3911014"/>
            <a:chExt cx="2081645" cy="688598"/>
          </a:xfrm>
        </p:grpSpPr>
        <p:sp>
          <p:nvSpPr>
            <p:cNvPr id="365" name="Google Shape;365;p16"/>
            <p:cNvSpPr txBox="1"/>
            <p:nvPr/>
          </p:nvSpPr>
          <p:spPr>
            <a:xfrm>
              <a:off x="521299" y="4083292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1866943" y="3920663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5"/>
                  </a:moveTo>
                  <a:cubicBezTo>
                    <a:pt x="5881" y="135"/>
                    <a:pt x="7541" y="1794"/>
                    <a:pt x="7541" y="3838"/>
                  </a:cubicBezTo>
                  <a:cubicBezTo>
                    <a:pt x="7541" y="5880"/>
                    <a:pt x="5880" y="7539"/>
                    <a:pt x="3838" y="7539"/>
                  </a:cubicBezTo>
                  <a:cubicBezTo>
                    <a:pt x="1795" y="7539"/>
                    <a:pt x="136" y="5879"/>
                    <a:pt x="136" y="3838"/>
                  </a:cubicBezTo>
                  <a:cubicBezTo>
                    <a:pt x="136" y="1794"/>
                    <a:pt x="1796" y="135"/>
                    <a:pt x="3838" y="135"/>
                  </a:cubicBezTo>
                  <a:close/>
                  <a:moveTo>
                    <a:pt x="3838" y="1"/>
                  </a:moveTo>
                  <a:cubicBezTo>
                    <a:pt x="1723" y="1"/>
                    <a:pt x="1" y="1722"/>
                    <a:pt x="1" y="3838"/>
                  </a:cubicBezTo>
                  <a:cubicBezTo>
                    <a:pt x="1" y="5952"/>
                    <a:pt x="1723" y="7674"/>
                    <a:pt x="3838" y="7674"/>
                  </a:cubicBezTo>
                  <a:cubicBezTo>
                    <a:pt x="5955" y="7674"/>
                    <a:pt x="7677" y="5952"/>
                    <a:pt x="7675" y="3838"/>
                  </a:cubicBezTo>
                  <a:cubicBezTo>
                    <a:pt x="7675" y="1722"/>
                    <a:pt x="5954" y="1"/>
                    <a:pt x="3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1627351" y="4253906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1"/>
                  </a:moveTo>
                  <a:lnTo>
                    <a:pt x="0" y="136"/>
                  </a:lnTo>
                  <a:lnTo>
                    <a:pt x="4500" y="136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464425" y="3940949"/>
              <a:ext cx="1154089" cy="624594"/>
            </a:xfrm>
            <a:custGeom>
              <a:rect b="b" l="l" r="r" t="t"/>
              <a:pathLst>
                <a:path extrusionOk="0" h="10051" w="17952">
                  <a:moveTo>
                    <a:pt x="17791" y="136"/>
                  </a:moveTo>
                  <a:cubicBezTo>
                    <a:pt x="17806" y="136"/>
                    <a:pt x="17816" y="148"/>
                    <a:pt x="17816" y="161"/>
                  </a:cubicBezTo>
                  <a:lnTo>
                    <a:pt x="17816" y="9891"/>
                  </a:lnTo>
                  <a:cubicBezTo>
                    <a:pt x="17816" y="9905"/>
                    <a:pt x="17805" y="9916"/>
                    <a:pt x="17791" y="9916"/>
                  </a:cubicBezTo>
                  <a:lnTo>
                    <a:pt x="160" y="9916"/>
                  </a:lnTo>
                  <a:cubicBezTo>
                    <a:pt x="145" y="9916"/>
                    <a:pt x="135" y="9904"/>
                    <a:pt x="135" y="9891"/>
                  </a:cubicBezTo>
                  <a:lnTo>
                    <a:pt x="135" y="161"/>
                  </a:lnTo>
                  <a:cubicBezTo>
                    <a:pt x="135" y="146"/>
                    <a:pt x="145" y="136"/>
                    <a:pt x="159" y="136"/>
                  </a:cubicBezTo>
                  <a:close/>
                  <a:moveTo>
                    <a:pt x="26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10025"/>
                  </a:lnTo>
                  <a:cubicBezTo>
                    <a:pt x="0" y="10039"/>
                    <a:pt x="11" y="10051"/>
                    <a:pt x="26" y="10051"/>
                  </a:cubicBezTo>
                  <a:lnTo>
                    <a:pt x="17926" y="10051"/>
                  </a:lnTo>
                  <a:cubicBezTo>
                    <a:pt x="17940" y="10051"/>
                    <a:pt x="17950" y="10039"/>
                    <a:pt x="17952" y="10025"/>
                  </a:cubicBezTo>
                  <a:lnTo>
                    <a:pt x="17952" y="27"/>
                  </a:lnTo>
                  <a:cubicBezTo>
                    <a:pt x="17952" y="12"/>
                    <a:pt x="17940" y="1"/>
                    <a:pt x="179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882957" y="3911014"/>
              <a:ext cx="79262" cy="79262"/>
            </a:xfrm>
            <a:custGeom>
              <a:rect b="b" l="l" r="r" t="t"/>
              <a:pathLst>
                <a:path extrusionOk="0" h="896" w="896">
                  <a:moveTo>
                    <a:pt x="449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201" y="0"/>
                    <a:pt x="0" y="202"/>
                    <a:pt x="0" y="448"/>
                  </a:cubicBezTo>
                  <a:cubicBezTo>
                    <a:pt x="0" y="695"/>
                    <a:pt x="201" y="896"/>
                    <a:pt x="447" y="896"/>
                  </a:cubicBezTo>
                  <a:cubicBezTo>
                    <a:pt x="694" y="896"/>
                    <a:pt x="895" y="695"/>
                    <a:pt x="895" y="448"/>
                  </a:cubicBezTo>
                  <a:cubicBezTo>
                    <a:pt x="895" y="200"/>
                    <a:pt x="696" y="0"/>
                    <a:pt x="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2365449" y="4494623"/>
              <a:ext cx="81739" cy="81739"/>
            </a:xfrm>
            <a:custGeom>
              <a:rect b="b" l="l" r="r" t="t"/>
              <a:pathLst>
                <a:path extrusionOk="0" h="924" w="924">
                  <a:moveTo>
                    <a:pt x="462" y="1"/>
                  </a:moveTo>
                  <a:cubicBezTo>
                    <a:pt x="207" y="1"/>
                    <a:pt x="0" y="207"/>
                    <a:pt x="0" y="462"/>
                  </a:cubicBezTo>
                  <a:cubicBezTo>
                    <a:pt x="0" y="717"/>
                    <a:pt x="207" y="924"/>
                    <a:pt x="462" y="924"/>
                  </a:cubicBezTo>
                  <a:cubicBezTo>
                    <a:pt x="717" y="924"/>
                    <a:pt x="923" y="717"/>
                    <a:pt x="923" y="462"/>
                  </a:cubicBezTo>
                  <a:cubicBezTo>
                    <a:pt x="923" y="206"/>
                    <a:pt x="717" y="1"/>
                    <a:pt x="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2060984" y="4119782"/>
              <a:ext cx="357903" cy="353897"/>
            </a:xfrm>
            <a:custGeom>
              <a:rect b="b" l="l" r="r" t="t"/>
              <a:pathLst>
                <a:path extrusionOk="0" h="11839" w="11973">
                  <a:moveTo>
                    <a:pt x="9322" y="655"/>
                  </a:moveTo>
                  <a:cubicBezTo>
                    <a:pt x="9413" y="655"/>
                    <a:pt x="9499" y="686"/>
                    <a:pt x="9547" y="749"/>
                  </a:cubicBezTo>
                  <a:lnTo>
                    <a:pt x="11027" y="2198"/>
                  </a:lnTo>
                  <a:cubicBezTo>
                    <a:pt x="11122" y="2324"/>
                    <a:pt x="11122" y="2545"/>
                    <a:pt x="11027" y="2671"/>
                  </a:cubicBezTo>
                  <a:cubicBezTo>
                    <a:pt x="10964" y="2718"/>
                    <a:pt x="10870" y="2742"/>
                    <a:pt x="10779" y="2742"/>
                  </a:cubicBezTo>
                  <a:cubicBezTo>
                    <a:pt x="10689" y="2742"/>
                    <a:pt x="10602" y="2718"/>
                    <a:pt x="10555" y="2671"/>
                  </a:cubicBezTo>
                  <a:lnTo>
                    <a:pt x="10303" y="2419"/>
                  </a:lnTo>
                  <a:lnTo>
                    <a:pt x="9074" y="1190"/>
                  </a:lnTo>
                  <a:cubicBezTo>
                    <a:pt x="8916" y="1096"/>
                    <a:pt x="8916" y="907"/>
                    <a:pt x="9074" y="749"/>
                  </a:cubicBezTo>
                  <a:cubicBezTo>
                    <a:pt x="9137" y="686"/>
                    <a:pt x="9232" y="655"/>
                    <a:pt x="9322" y="655"/>
                  </a:cubicBezTo>
                  <a:close/>
                  <a:moveTo>
                    <a:pt x="9106" y="2230"/>
                  </a:moveTo>
                  <a:lnTo>
                    <a:pt x="9547" y="2702"/>
                  </a:lnTo>
                  <a:lnTo>
                    <a:pt x="9011" y="3270"/>
                  </a:lnTo>
                  <a:lnTo>
                    <a:pt x="8538" y="2797"/>
                  </a:lnTo>
                  <a:lnTo>
                    <a:pt x="9106" y="2230"/>
                  </a:lnTo>
                  <a:close/>
                  <a:moveTo>
                    <a:pt x="6333" y="1694"/>
                  </a:moveTo>
                  <a:cubicBezTo>
                    <a:pt x="6396" y="1694"/>
                    <a:pt x="6522" y="1726"/>
                    <a:pt x="6554" y="1789"/>
                  </a:cubicBezTo>
                  <a:lnTo>
                    <a:pt x="8759" y="3994"/>
                  </a:lnTo>
                  <a:lnTo>
                    <a:pt x="9988" y="5223"/>
                  </a:lnTo>
                  <a:cubicBezTo>
                    <a:pt x="10082" y="5254"/>
                    <a:pt x="10114" y="5349"/>
                    <a:pt x="10114" y="5475"/>
                  </a:cubicBezTo>
                  <a:cubicBezTo>
                    <a:pt x="10114" y="5538"/>
                    <a:pt x="10082" y="5664"/>
                    <a:pt x="9988" y="5695"/>
                  </a:cubicBezTo>
                  <a:cubicBezTo>
                    <a:pt x="9925" y="5727"/>
                    <a:pt x="9830" y="5821"/>
                    <a:pt x="9767" y="5821"/>
                  </a:cubicBezTo>
                  <a:cubicBezTo>
                    <a:pt x="9673" y="5821"/>
                    <a:pt x="9547" y="5790"/>
                    <a:pt x="9515" y="5695"/>
                  </a:cubicBezTo>
                  <a:lnTo>
                    <a:pt x="6081" y="2261"/>
                  </a:lnTo>
                  <a:cubicBezTo>
                    <a:pt x="6018" y="2198"/>
                    <a:pt x="5987" y="2104"/>
                    <a:pt x="5987" y="2041"/>
                  </a:cubicBezTo>
                  <a:cubicBezTo>
                    <a:pt x="5987" y="1946"/>
                    <a:pt x="6018" y="1852"/>
                    <a:pt x="6081" y="1789"/>
                  </a:cubicBezTo>
                  <a:cubicBezTo>
                    <a:pt x="6176" y="1726"/>
                    <a:pt x="6239" y="1694"/>
                    <a:pt x="6333" y="1694"/>
                  </a:cubicBezTo>
                  <a:close/>
                  <a:moveTo>
                    <a:pt x="6333" y="3459"/>
                  </a:moveTo>
                  <a:lnTo>
                    <a:pt x="8286" y="5412"/>
                  </a:lnTo>
                  <a:lnTo>
                    <a:pt x="7782" y="5947"/>
                  </a:lnTo>
                  <a:lnTo>
                    <a:pt x="7026" y="5191"/>
                  </a:lnTo>
                  <a:cubicBezTo>
                    <a:pt x="6979" y="5128"/>
                    <a:pt x="6892" y="5097"/>
                    <a:pt x="6802" y="5097"/>
                  </a:cubicBezTo>
                  <a:cubicBezTo>
                    <a:pt x="6711" y="5097"/>
                    <a:pt x="6617" y="5128"/>
                    <a:pt x="6554" y="5191"/>
                  </a:cubicBezTo>
                  <a:cubicBezTo>
                    <a:pt x="6459" y="5317"/>
                    <a:pt x="6459" y="5538"/>
                    <a:pt x="6554" y="5664"/>
                  </a:cubicBezTo>
                  <a:lnTo>
                    <a:pt x="7310" y="6420"/>
                  </a:lnTo>
                  <a:lnTo>
                    <a:pt x="6837" y="6893"/>
                  </a:lnTo>
                  <a:lnTo>
                    <a:pt x="4884" y="4908"/>
                  </a:lnTo>
                  <a:lnTo>
                    <a:pt x="6333" y="3459"/>
                  </a:lnTo>
                  <a:close/>
                  <a:moveTo>
                    <a:pt x="4348" y="5506"/>
                  </a:moveTo>
                  <a:lnTo>
                    <a:pt x="6333" y="7460"/>
                  </a:lnTo>
                  <a:lnTo>
                    <a:pt x="5860" y="7932"/>
                  </a:lnTo>
                  <a:lnTo>
                    <a:pt x="5388" y="7460"/>
                  </a:lnTo>
                  <a:cubicBezTo>
                    <a:pt x="5325" y="7412"/>
                    <a:pt x="5238" y="7389"/>
                    <a:pt x="5152" y="7389"/>
                  </a:cubicBezTo>
                  <a:cubicBezTo>
                    <a:pt x="5065" y="7389"/>
                    <a:pt x="4978" y="7412"/>
                    <a:pt x="4915" y="7460"/>
                  </a:cubicBezTo>
                  <a:cubicBezTo>
                    <a:pt x="4789" y="7586"/>
                    <a:pt x="4789" y="7838"/>
                    <a:pt x="4915" y="7932"/>
                  </a:cubicBezTo>
                  <a:lnTo>
                    <a:pt x="5388" y="8405"/>
                  </a:lnTo>
                  <a:lnTo>
                    <a:pt x="5167" y="8657"/>
                  </a:lnTo>
                  <a:cubicBezTo>
                    <a:pt x="4915" y="8846"/>
                    <a:pt x="4632" y="8940"/>
                    <a:pt x="4360" y="8940"/>
                  </a:cubicBezTo>
                  <a:cubicBezTo>
                    <a:pt x="4088" y="8940"/>
                    <a:pt x="3828" y="8846"/>
                    <a:pt x="3624" y="8657"/>
                  </a:cubicBezTo>
                  <a:lnTo>
                    <a:pt x="3151" y="8184"/>
                  </a:lnTo>
                  <a:cubicBezTo>
                    <a:pt x="2742" y="7775"/>
                    <a:pt x="2742" y="7113"/>
                    <a:pt x="3151" y="6735"/>
                  </a:cubicBezTo>
                  <a:lnTo>
                    <a:pt x="4348" y="5506"/>
                  </a:lnTo>
                  <a:close/>
                  <a:moveTo>
                    <a:pt x="2678" y="8657"/>
                  </a:moveTo>
                  <a:lnTo>
                    <a:pt x="3151" y="9129"/>
                  </a:lnTo>
                  <a:lnTo>
                    <a:pt x="2899" y="9350"/>
                  </a:lnTo>
                  <a:cubicBezTo>
                    <a:pt x="2836" y="9413"/>
                    <a:pt x="2749" y="9444"/>
                    <a:pt x="2663" y="9444"/>
                  </a:cubicBezTo>
                  <a:cubicBezTo>
                    <a:pt x="2576" y="9444"/>
                    <a:pt x="2489" y="9413"/>
                    <a:pt x="2426" y="9350"/>
                  </a:cubicBezTo>
                  <a:cubicBezTo>
                    <a:pt x="2300" y="9255"/>
                    <a:pt x="2300" y="9003"/>
                    <a:pt x="2426" y="8877"/>
                  </a:cubicBezTo>
                  <a:lnTo>
                    <a:pt x="2678" y="8657"/>
                  </a:lnTo>
                  <a:close/>
                  <a:moveTo>
                    <a:pt x="9389" y="1"/>
                  </a:moveTo>
                  <a:cubicBezTo>
                    <a:pt x="9121" y="1"/>
                    <a:pt x="8853" y="103"/>
                    <a:pt x="8664" y="308"/>
                  </a:cubicBezTo>
                  <a:cubicBezTo>
                    <a:pt x="8255" y="686"/>
                    <a:pt x="8255" y="1379"/>
                    <a:pt x="8664" y="1757"/>
                  </a:cubicBezTo>
                  <a:lnTo>
                    <a:pt x="8097" y="2324"/>
                  </a:lnTo>
                  <a:lnTo>
                    <a:pt x="7121" y="1316"/>
                  </a:lnTo>
                  <a:cubicBezTo>
                    <a:pt x="6932" y="1127"/>
                    <a:pt x="6648" y="1001"/>
                    <a:pt x="6365" y="1001"/>
                  </a:cubicBezTo>
                  <a:cubicBezTo>
                    <a:pt x="6081" y="1001"/>
                    <a:pt x="5829" y="1127"/>
                    <a:pt x="5608" y="1316"/>
                  </a:cubicBezTo>
                  <a:cubicBezTo>
                    <a:pt x="5419" y="1537"/>
                    <a:pt x="5293" y="1789"/>
                    <a:pt x="5293" y="2072"/>
                  </a:cubicBezTo>
                  <a:cubicBezTo>
                    <a:pt x="5293" y="2356"/>
                    <a:pt x="5419" y="2639"/>
                    <a:pt x="5608" y="2828"/>
                  </a:cubicBezTo>
                  <a:lnTo>
                    <a:pt x="5860" y="3049"/>
                  </a:lnTo>
                  <a:lnTo>
                    <a:pt x="2678" y="6263"/>
                  </a:lnTo>
                  <a:cubicBezTo>
                    <a:pt x="2143" y="6767"/>
                    <a:pt x="2048" y="7460"/>
                    <a:pt x="2269" y="8090"/>
                  </a:cubicBezTo>
                  <a:lnTo>
                    <a:pt x="1922" y="8468"/>
                  </a:lnTo>
                  <a:cubicBezTo>
                    <a:pt x="1607" y="8783"/>
                    <a:pt x="1513" y="9255"/>
                    <a:pt x="1733" y="9634"/>
                  </a:cubicBezTo>
                  <a:lnTo>
                    <a:pt x="95" y="11240"/>
                  </a:lnTo>
                  <a:cubicBezTo>
                    <a:pt x="1" y="11366"/>
                    <a:pt x="1" y="11618"/>
                    <a:pt x="95" y="11713"/>
                  </a:cubicBezTo>
                  <a:cubicBezTo>
                    <a:pt x="190" y="11807"/>
                    <a:pt x="284" y="11839"/>
                    <a:pt x="347" y="11839"/>
                  </a:cubicBezTo>
                  <a:cubicBezTo>
                    <a:pt x="410" y="11839"/>
                    <a:pt x="536" y="11807"/>
                    <a:pt x="568" y="11713"/>
                  </a:cubicBezTo>
                  <a:lnTo>
                    <a:pt x="2206" y="10106"/>
                  </a:lnTo>
                  <a:cubicBezTo>
                    <a:pt x="2363" y="10201"/>
                    <a:pt x="2458" y="10232"/>
                    <a:pt x="2615" y="10232"/>
                  </a:cubicBezTo>
                  <a:cubicBezTo>
                    <a:pt x="2899" y="10232"/>
                    <a:pt x="3183" y="10106"/>
                    <a:pt x="3372" y="9917"/>
                  </a:cubicBezTo>
                  <a:lnTo>
                    <a:pt x="3718" y="9571"/>
                  </a:lnTo>
                  <a:cubicBezTo>
                    <a:pt x="3939" y="9634"/>
                    <a:pt x="4159" y="9665"/>
                    <a:pt x="4348" y="9665"/>
                  </a:cubicBezTo>
                  <a:cubicBezTo>
                    <a:pt x="4789" y="9665"/>
                    <a:pt x="5262" y="9508"/>
                    <a:pt x="5577" y="9161"/>
                  </a:cubicBezTo>
                  <a:lnTo>
                    <a:pt x="8759" y="5979"/>
                  </a:lnTo>
                  <a:lnTo>
                    <a:pt x="9011" y="6199"/>
                  </a:lnTo>
                  <a:cubicBezTo>
                    <a:pt x="9200" y="6420"/>
                    <a:pt x="9484" y="6515"/>
                    <a:pt x="9767" y="6515"/>
                  </a:cubicBezTo>
                  <a:cubicBezTo>
                    <a:pt x="10019" y="6515"/>
                    <a:pt x="10303" y="6420"/>
                    <a:pt x="10492" y="6199"/>
                  </a:cubicBezTo>
                  <a:cubicBezTo>
                    <a:pt x="10712" y="6010"/>
                    <a:pt x="10807" y="5727"/>
                    <a:pt x="10807" y="5475"/>
                  </a:cubicBezTo>
                  <a:cubicBezTo>
                    <a:pt x="10807" y="5191"/>
                    <a:pt x="10712" y="4908"/>
                    <a:pt x="10492" y="4719"/>
                  </a:cubicBezTo>
                  <a:lnTo>
                    <a:pt x="9515" y="3711"/>
                  </a:lnTo>
                  <a:lnTo>
                    <a:pt x="10082" y="3207"/>
                  </a:lnTo>
                  <a:cubicBezTo>
                    <a:pt x="10271" y="3427"/>
                    <a:pt x="10555" y="3522"/>
                    <a:pt x="10807" y="3522"/>
                  </a:cubicBezTo>
                  <a:cubicBezTo>
                    <a:pt x="11090" y="3522"/>
                    <a:pt x="11374" y="3427"/>
                    <a:pt x="11563" y="3207"/>
                  </a:cubicBezTo>
                  <a:cubicBezTo>
                    <a:pt x="11972" y="2828"/>
                    <a:pt x="11972" y="2167"/>
                    <a:pt x="11563" y="1757"/>
                  </a:cubicBezTo>
                  <a:lnTo>
                    <a:pt x="10114" y="308"/>
                  </a:lnTo>
                  <a:cubicBezTo>
                    <a:pt x="9925" y="103"/>
                    <a:pt x="9657" y="1"/>
                    <a:pt x="9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16"/>
          <p:cNvGrpSpPr/>
          <p:nvPr/>
        </p:nvGrpSpPr>
        <p:grpSpPr>
          <a:xfrm>
            <a:off x="6598525" y="1169761"/>
            <a:ext cx="2081645" cy="726320"/>
            <a:chOff x="6598525" y="1169761"/>
            <a:chExt cx="2081645" cy="726320"/>
          </a:xfrm>
        </p:grpSpPr>
        <p:sp>
          <p:nvSpPr>
            <p:cNvPr id="373" name="Google Shape;373;p16"/>
            <p:cNvSpPr txBox="1"/>
            <p:nvPr/>
          </p:nvSpPr>
          <p:spPr>
            <a:xfrm>
              <a:off x="7315411" y="1324806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4" name="Google Shape;374;p16"/>
            <p:cNvSpPr/>
            <p:nvPr/>
          </p:nvSpPr>
          <p:spPr>
            <a:xfrm flipH="1">
              <a:off x="6635855" y="1233898"/>
              <a:ext cx="604641" cy="550856"/>
            </a:xfrm>
            <a:custGeom>
              <a:rect b="b" l="l" r="r" t="t"/>
              <a:pathLst>
                <a:path extrusionOk="0" h="6227" w="6835">
                  <a:moveTo>
                    <a:pt x="3417" y="0"/>
                  </a:moveTo>
                  <a:cubicBezTo>
                    <a:pt x="2620" y="0"/>
                    <a:pt x="1824" y="304"/>
                    <a:pt x="1216" y="912"/>
                  </a:cubicBezTo>
                  <a:cubicBezTo>
                    <a:pt x="0" y="2127"/>
                    <a:pt x="0" y="4099"/>
                    <a:pt x="1216" y="5315"/>
                  </a:cubicBezTo>
                  <a:cubicBezTo>
                    <a:pt x="1824" y="5922"/>
                    <a:pt x="2620" y="6226"/>
                    <a:pt x="3417" y="6226"/>
                  </a:cubicBezTo>
                  <a:cubicBezTo>
                    <a:pt x="4214" y="6226"/>
                    <a:pt x="5011" y="5922"/>
                    <a:pt x="5619" y="5315"/>
                  </a:cubicBezTo>
                  <a:cubicBezTo>
                    <a:pt x="6834" y="4099"/>
                    <a:pt x="6834" y="2127"/>
                    <a:pt x="5619" y="912"/>
                  </a:cubicBezTo>
                  <a:cubicBezTo>
                    <a:pt x="5011" y="304"/>
                    <a:pt x="4214" y="0"/>
                    <a:pt x="3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 flipH="1">
              <a:off x="6598525" y="1169761"/>
              <a:ext cx="679127" cy="678950"/>
            </a:xfrm>
            <a:custGeom>
              <a:rect b="b" l="l" r="r" t="t"/>
              <a:pathLst>
                <a:path extrusionOk="0" h="7675" w="7677">
                  <a:moveTo>
                    <a:pt x="3838" y="136"/>
                  </a:moveTo>
                  <a:cubicBezTo>
                    <a:pt x="5881" y="136"/>
                    <a:pt x="7541" y="1796"/>
                    <a:pt x="7541" y="3839"/>
                  </a:cubicBezTo>
                  <a:cubicBezTo>
                    <a:pt x="7541" y="5880"/>
                    <a:pt x="5880" y="7540"/>
                    <a:pt x="3838" y="7540"/>
                  </a:cubicBezTo>
                  <a:cubicBezTo>
                    <a:pt x="1795" y="7540"/>
                    <a:pt x="136" y="5880"/>
                    <a:pt x="136" y="3839"/>
                  </a:cubicBezTo>
                  <a:cubicBezTo>
                    <a:pt x="136" y="1798"/>
                    <a:pt x="1796" y="136"/>
                    <a:pt x="3838" y="136"/>
                  </a:cubicBezTo>
                  <a:close/>
                  <a:moveTo>
                    <a:pt x="3838" y="1"/>
                  </a:moveTo>
                  <a:cubicBezTo>
                    <a:pt x="1723" y="1"/>
                    <a:pt x="1" y="1723"/>
                    <a:pt x="1" y="3838"/>
                  </a:cubicBezTo>
                  <a:cubicBezTo>
                    <a:pt x="1" y="5954"/>
                    <a:pt x="1723" y="7675"/>
                    <a:pt x="3838" y="7675"/>
                  </a:cubicBezTo>
                  <a:cubicBezTo>
                    <a:pt x="5955" y="7675"/>
                    <a:pt x="7677" y="5954"/>
                    <a:pt x="7675" y="3838"/>
                  </a:cubicBezTo>
                  <a:cubicBezTo>
                    <a:pt x="7675" y="1723"/>
                    <a:pt x="5954" y="1"/>
                    <a:pt x="3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 flipH="1">
              <a:off x="7259742" y="1503275"/>
              <a:ext cx="257502" cy="12119"/>
            </a:xfrm>
            <a:custGeom>
              <a:rect b="b" l="l" r="r" t="t"/>
              <a:pathLst>
                <a:path extrusionOk="0" h="137" w="4501">
                  <a:moveTo>
                    <a:pt x="0" y="0"/>
                  </a:moveTo>
                  <a:lnTo>
                    <a:pt x="0" y="136"/>
                  </a:lnTo>
                  <a:lnTo>
                    <a:pt x="4500" y="136"/>
                  </a:lnTo>
                  <a:lnTo>
                    <a:pt x="4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 flipH="1">
              <a:off x="7526081" y="1233652"/>
              <a:ext cx="1154089" cy="624608"/>
            </a:xfrm>
            <a:custGeom>
              <a:rect b="b" l="l" r="r" t="t"/>
              <a:pathLst>
                <a:path extrusionOk="0" h="10050" w="17952">
                  <a:moveTo>
                    <a:pt x="17791" y="135"/>
                  </a:moveTo>
                  <a:cubicBezTo>
                    <a:pt x="17806" y="135"/>
                    <a:pt x="17816" y="147"/>
                    <a:pt x="17816" y="160"/>
                  </a:cubicBezTo>
                  <a:lnTo>
                    <a:pt x="17816" y="9890"/>
                  </a:lnTo>
                  <a:cubicBezTo>
                    <a:pt x="17816" y="9905"/>
                    <a:pt x="17805" y="9915"/>
                    <a:pt x="17791" y="9915"/>
                  </a:cubicBezTo>
                  <a:lnTo>
                    <a:pt x="160" y="9915"/>
                  </a:lnTo>
                  <a:cubicBezTo>
                    <a:pt x="145" y="9915"/>
                    <a:pt x="135" y="9903"/>
                    <a:pt x="135" y="9890"/>
                  </a:cubicBezTo>
                  <a:lnTo>
                    <a:pt x="135" y="160"/>
                  </a:lnTo>
                  <a:cubicBezTo>
                    <a:pt x="135" y="146"/>
                    <a:pt x="145" y="135"/>
                    <a:pt x="159" y="135"/>
                  </a:cubicBezTo>
                  <a:close/>
                  <a:moveTo>
                    <a:pt x="26" y="0"/>
                  </a:moveTo>
                  <a:cubicBezTo>
                    <a:pt x="11" y="0"/>
                    <a:pt x="0" y="11"/>
                    <a:pt x="0" y="26"/>
                  </a:cubicBezTo>
                  <a:lnTo>
                    <a:pt x="0" y="10024"/>
                  </a:lnTo>
                  <a:cubicBezTo>
                    <a:pt x="0" y="10039"/>
                    <a:pt x="11" y="10050"/>
                    <a:pt x="26" y="10050"/>
                  </a:cubicBezTo>
                  <a:lnTo>
                    <a:pt x="17926" y="10050"/>
                  </a:lnTo>
                  <a:cubicBezTo>
                    <a:pt x="17940" y="10050"/>
                    <a:pt x="17950" y="10039"/>
                    <a:pt x="17952" y="10024"/>
                  </a:cubicBezTo>
                  <a:lnTo>
                    <a:pt x="17952" y="26"/>
                  </a:lnTo>
                  <a:cubicBezTo>
                    <a:pt x="17952" y="11"/>
                    <a:pt x="17940" y="0"/>
                    <a:pt x="17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 flipH="1">
              <a:off x="7750967" y="1816818"/>
              <a:ext cx="79262" cy="79262"/>
            </a:xfrm>
            <a:custGeom>
              <a:rect b="b" l="l" r="r" t="t"/>
              <a:pathLst>
                <a:path extrusionOk="0" h="896" w="896">
                  <a:moveTo>
                    <a:pt x="448" y="0"/>
                  </a:moveTo>
                  <a:cubicBezTo>
                    <a:pt x="201" y="0"/>
                    <a:pt x="0" y="201"/>
                    <a:pt x="0" y="447"/>
                  </a:cubicBezTo>
                  <a:cubicBezTo>
                    <a:pt x="0" y="694"/>
                    <a:pt x="201" y="896"/>
                    <a:pt x="448" y="896"/>
                  </a:cubicBezTo>
                  <a:cubicBezTo>
                    <a:pt x="695" y="896"/>
                    <a:pt x="896" y="694"/>
                    <a:pt x="896" y="447"/>
                  </a:cubicBezTo>
                  <a:cubicBezTo>
                    <a:pt x="896" y="200"/>
                    <a:pt x="695" y="0"/>
                    <a:pt x="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 flipH="1">
              <a:off x="6668744" y="1225405"/>
              <a:ext cx="81828" cy="81828"/>
            </a:xfrm>
            <a:custGeom>
              <a:rect b="b" l="l" r="r" t="t"/>
              <a:pathLst>
                <a:path extrusionOk="0" h="925" w="925">
                  <a:moveTo>
                    <a:pt x="462" y="0"/>
                  </a:moveTo>
                  <a:cubicBezTo>
                    <a:pt x="207" y="0"/>
                    <a:pt x="1" y="207"/>
                    <a:pt x="1" y="462"/>
                  </a:cubicBezTo>
                  <a:cubicBezTo>
                    <a:pt x="1" y="717"/>
                    <a:pt x="207" y="924"/>
                    <a:pt x="462" y="924"/>
                  </a:cubicBezTo>
                  <a:cubicBezTo>
                    <a:pt x="717" y="924"/>
                    <a:pt x="925" y="717"/>
                    <a:pt x="925" y="462"/>
                  </a:cubicBezTo>
                  <a:cubicBezTo>
                    <a:pt x="925" y="207"/>
                    <a:pt x="717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" name="Google Shape;380;p16"/>
            <p:cNvGrpSpPr/>
            <p:nvPr/>
          </p:nvGrpSpPr>
          <p:grpSpPr>
            <a:xfrm>
              <a:off x="6760788" y="1329634"/>
              <a:ext cx="360713" cy="353897"/>
              <a:chOff x="-26993200" y="1961775"/>
              <a:chExt cx="301675" cy="295975"/>
            </a:xfrm>
          </p:grpSpPr>
          <p:sp>
            <p:nvSpPr>
              <p:cNvPr id="381" name="Google Shape;381;p16"/>
              <p:cNvSpPr/>
              <p:nvPr/>
            </p:nvSpPr>
            <p:spPr>
              <a:xfrm>
                <a:off x="-26993200" y="1961775"/>
                <a:ext cx="301675" cy="295975"/>
              </a:xfrm>
              <a:custGeom>
                <a:rect b="b" l="l" r="r" t="t"/>
                <a:pathLst>
                  <a:path extrusionOk="0" h="11839" w="12067">
                    <a:moveTo>
                      <a:pt x="8601" y="685"/>
                    </a:moveTo>
                    <a:cubicBezTo>
                      <a:pt x="8664" y="685"/>
                      <a:pt x="8790" y="717"/>
                      <a:pt x="8822" y="811"/>
                    </a:cubicBezTo>
                    <a:lnTo>
                      <a:pt x="11279" y="3237"/>
                    </a:lnTo>
                    <a:cubicBezTo>
                      <a:pt x="11342" y="3332"/>
                      <a:pt x="11374" y="3395"/>
                      <a:pt x="11374" y="3489"/>
                    </a:cubicBezTo>
                    <a:cubicBezTo>
                      <a:pt x="11374" y="3552"/>
                      <a:pt x="11342" y="3647"/>
                      <a:pt x="11279" y="3710"/>
                    </a:cubicBezTo>
                    <a:cubicBezTo>
                      <a:pt x="11216" y="3773"/>
                      <a:pt x="11122" y="3804"/>
                      <a:pt x="11031" y="3804"/>
                    </a:cubicBezTo>
                    <a:cubicBezTo>
                      <a:pt x="10941" y="3804"/>
                      <a:pt x="10854" y="3773"/>
                      <a:pt x="10807" y="3710"/>
                    </a:cubicBezTo>
                    <a:lnTo>
                      <a:pt x="8349" y="1284"/>
                    </a:lnTo>
                    <a:cubicBezTo>
                      <a:pt x="8286" y="1189"/>
                      <a:pt x="8223" y="1126"/>
                      <a:pt x="8223" y="1032"/>
                    </a:cubicBezTo>
                    <a:cubicBezTo>
                      <a:pt x="8223" y="969"/>
                      <a:pt x="8286" y="843"/>
                      <a:pt x="8349" y="811"/>
                    </a:cubicBezTo>
                    <a:cubicBezTo>
                      <a:pt x="8444" y="717"/>
                      <a:pt x="8507" y="685"/>
                      <a:pt x="8601" y="685"/>
                    </a:cubicBezTo>
                    <a:close/>
                    <a:moveTo>
                      <a:pt x="7971" y="2103"/>
                    </a:moveTo>
                    <a:lnTo>
                      <a:pt x="8759" y="2891"/>
                    </a:lnTo>
                    <a:lnTo>
                      <a:pt x="9925" y="4056"/>
                    </a:lnTo>
                    <a:lnTo>
                      <a:pt x="7058" y="6955"/>
                    </a:lnTo>
                    <a:cubicBezTo>
                      <a:pt x="6617" y="6545"/>
                      <a:pt x="5986" y="6356"/>
                      <a:pt x="5325" y="6356"/>
                    </a:cubicBezTo>
                    <a:lnTo>
                      <a:pt x="5293" y="6356"/>
                    </a:lnTo>
                    <a:cubicBezTo>
                      <a:pt x="5256" y="6359"/>
                      <a:pt x="5219" y="6360"/>
                      <a:pt x="5182" y="6360"/>
                    </a:cubicBezTo>
                    <a:cubicBezTo>
                      <a:pt x="4779" y="6360"/>
                      <a:pt x="4385" y="6206"/>
                      <a:pt x="4096" y="5947"/>
                    </a:cubicBezTo>
                    <a:lnTo>
                      <a:pt x="5136" y="4939"/>
                    </a:lnTo>
                    <a:lnTo>
                      <a:pt x="5356" y="5159"/>
                    </a:lnTo>
                    <a:cubicBezTo>
                      <a:pt x="5451" y="5254"/>
                      <a:pt x="5514" y="5285"/>
                      <a:pt x="5608" y="5285"/>
                    </a:cubicBezTo>
                    <a:cubicBezTo>
                      <a:pt x="5671" y="5285"/>
                      <a:pt x="5797" y="5254"/>
                      <a:pt x="5829" y="5159"/>
                    </a:cubicBezTo>
                    <a:cubicBezTo>
                      <a:pt x="5955" y="5065"/>
                      <a:pt x="5955" y="4813"/>
                      <a:pt x="5829" y="4687"/>
                    </a:cubicBezTo>
                    <a:lnTo>
                      <a:pt x="5608" y="4466"/>
                    </a:lnTo>
                    <a:lnTo>
                      <a:pt x="6081" y="3993"/>
                    </a:lnTo>
                    <a:lnTo>
                      <a:pt x="6302" y="4214"/>
                    </a:lnTo>
                    <a:cubicBezTo>
                      <a:pt x="6396" y="4308"/>
                      <a:pt x="6459" y="4340"/>
                      <a:pt x="6554" y="4340"/>
                    </a:cubicBezTo>
                    <a:cubicBezTo>
                      <a:pt x="6617" y="4340"/>
                      <a:pt x="6743" y="4308"/>
                      <a:pt x="6774" y="4214"/>
                    </a:cubicBezTo>
                    <a:cubicBezTo>
                      <a:pt x="6900" y="4119"/>
                      <a:pt x="6900" y="3867"/>
                      <a:pt x="6774" y="3741"/>
                    </a:cubicBezTo>
                    <a:lnTo>
                      <a:pt x="6554" y="3521"/>
                    </a:lnTo>
                    <a:lnTo>
                      <a:pt x="7026" y="3048"/>
                    </a:lnTo>
                    <a:lnTo>
                      <a:pt x="7247" y="3269"/>
                    </a:lnTo>
                    <a:cubicBezTo>
                      <a:pt x="7341" y="3363"/>
                      <a:pt x="7404" y="3395"/>
                      <a:pt x="7499" y="3395"/>
                    </a:cubicBezTo>
                    <a:cubicBezTo>
                      <a:pt x="7562" y="3395"/>
                      <a:pt x="7688" y="3363"/>
                      <a:pt x="7719" y="3269"/>
                    </a:cubicBezTo>
                    <a:cubicBezTo>
                      <a:pt x="7845" y="3174"/>
                      <a:pt x="7845" y="2922"/>
                      <a:pt x="7719" y="2796"/>
                    </a:cubicBezTo>
                    <a:lnTo>
                      <a:pt x="7499" y="2576"/>
                    </a:lnTo>
                    <a:lnTo>
                      <a:pt x="7971" y="2103"/>
                    </a:lnTo>
                    <a:close/>
                    <a:moveTo>
                      <a:pt x="3592" y="6482"/>
                    </a:moveTo>
                    <a:cubicBezTo>
                      <a:pt x="4038" y="6839"/>
                      <a:pt x="4596" y="7084"/>
                      <a:pt x="5213" y="7084"/>
                    </a:cubicBezTo>
                    <a:cubicBezTo>
                      <a:pt x="5250" y="7084"/>
                      <a:pt x="5288" y="7083"/>
                      <a:pt x="5325" y="7081"/>
                    </a:cubicBezTo>
                    <a:cubicBezTo>
                      <a:pt x="5797" y="7081"/>
                      <a:pt x="6239" y="7175"/>
                      <a:pt x="6554" y="7459"/>
                    </a:cubicBezTo>
                    <a:lnTo>
                      <a:pt x="3277" y="10735"/>
                    </a:lnTo>
                    <a:cubicBezTo>
                      <a:pt x="2993" y="11003"/>
                      <a:pt x="2639" y="11137"/>
                      <a:pt x="2285" y="11137"/>
                    </a:cubicBezTo>
                    <a:cubicBezTo>
                      <a:pt x="1930" y="11137"/>
                      <a:pt x="1576" y="11003"/>
                      <a:pt x="1292" y="10735"/>
                    </a:cubicBezTo>
                    <a:cubicBezTo>
                      <a:pt x="757" y="10168"/>
                      <a:pt x="757" y="9318"/>
                      <a:pt x="1292" y="8751"/>
                    </a:cubicBezTo>
                    <a:lnTo>
                      <a:pt x="3592" y="6482"/>
                    </a:lnTo>
                    <a:close/>
                    <a:moveTo>
                      <a:pt x="8582" y="0"/>
                    </a:moveTo>
                    <a:cubicBezTo>
                      <a:pt x="8318" y="0"/>
                      <a:pt x="8050" y="103"/>
                      <a:pt x="7845" y="307"/>
                    </a:cubicBezTo>
                    <a:cubicBezTo>
                      <a:pt x="7656" y="496"/>
                      <a:pt x="7530" y="780"/>
                      <a:pt x="7530" y="1032"/>
                    </a:cubicBezTo>
                    <a:cubicBezTo>
                      <a:pt x="7530" y="1189"/>
                      <a:pt x="7562" y="1347"/>
                      <a:pt x="7656" y="1473"/>
                    </a:cubicBezTo>
                    <a:lnTo>
                      <a:pt x="6869" y="2261"/>
                    </a:lnTo>
                    <a:lnTo>
                      <a:pt x="4884" y="4245"/>
                    </a:lnTo>
                    <a:lnTo>
                      <a:pt x="820" y="8278"/>
                    </a:lnTo>
                    <a:cubicBezTo>
                      <a:pt x="1" y="9097"/>
                      <a:pt x="1" y="10420"/>
                      <a:pt x="820" y="11240"/>
                    </a:cubicBezTo>
                    <a:cubicBezTo>
                      <a:pt x="1229" y="11649"/>
                      <a:pt x="1796" y="11838"/>
                      <a:pt x="2300" y="11838"/>
                    </a:cubicBezTo>
                    <a:cubicBezTo>
                      <a:pt x="2836" y="11838"/>
                      <a:pt x="3340" y="11649"/>
                      <a:pt x="3750" y="11240"/>
                    </a:cubicBezTo>
                    <a:lnTo>
                      <a:pt x="10555" y="4434"/>
                    </a:lnTo>
                    <a:cubicBezTo>
                      <a:pt x="10712" y="4497"/>
                      <a:pt x="10838" y="4560"/>
                      <a:pt x="10996" y="4560"/>
                    </a:cubicBezTo>
                    <a:cubicBezTo>
                      <a:pt x="11279" y="4560"/>
                      <a:pt x="11531" y="4434"/>
                      <a:pt x="11752" y="4245"/>
                    </a:cubicBezTo>
                    <a:cubicBezTo>
                      <a:pt x="11941" y="4025"/>
                      <a:pt x="12067" y="3773"/>
                      <a:pt x="12067" y="3489"/>
                    </a:cubicBezTo>
                    <a:cubicBezTo>
                      <a:pt x="12067" y="3206"/>
                      <a:pt x="11941" y="2922"/>
                      <a:pt x="11752" y="2733"/>
                    </a:cubicBezTo>
                    <a:lnTo>
                      <a:pt x="9294" y="307"/>
                    </a:lnTo>
                    <a:cubicBezTo>
                      <a:pt x="9105" y="103"/>
                      <a:pt x="8846" y="0"/>
                      <a:pt x="8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6"/>
              <p:cNvSpPr/>
              <p:nvPr/>
            </p:nvSpPr>
            <p:spPr>
              <a:xfrm>
                <a:off x="-26900250" y="216477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6"/>
              <p:cNvSpPr/>
              <p:nvPr/>
            </p:nvSpPr>
            <p:spPr>
              <a:xfrm>
                <a:off x="-26938075" y="2177375"/>
                <a:ext cx="18150" cy="16575"/>
              </a:xfrm>
              <a:custGeom>
                <a:rect b="b" l="l" r="r" t="t"/>
                <a:pathLst>
                  <a:path extrusionOk="0" h="663" w="726">
                    <a:moveTo>
                      <a:pt x="375" y="1"/>
                    </a:moveTo>
                    <a:cubicBezTo>
                      <a:pt x="292" y="1"/>
                      <a:pt x="206" y="32"/>
                      <a:pt x="127" y="95"/>
                    </a:cubicBezTo>
                    <a:cubicBezTo>
                      <a:pt x="1" y="221"/>
                      <a:pt x="1" y="442"/>
                      <a:pt x="127" y="568"/>
                    </a:cubicBezTo>
                    <a:cubicBezTo>
                      <a:pt x="190" y="631"/>
                      <a:pt x="277" y="662"/>
                      <a:pt x="363" y="662"/>
                    </a:cubicBezTo>
                    <a:cubicBezTo>
                      <a:pt x="450" y="662"/>
                      <a:pt x="536" y="631"/>
                      <a:pt x="599" y="568"/>
                    </a:cubicBezTo>
                    <a:cubicBezTo>
                      <a:pt x="725" y="442"/>
                      <a:pt x="725" y="221"/>
                      <a:pt x="599" y="95"/>
                    </a:cubicBezTo>
                    <a:cubicBezTo>
                      <a:pt x="536" y="32"/>
                      <a:pt x="458" y="1"/>
                      <a:pt x="3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4" name="Google Shape;384;p16"/>
          <p:cNvSpPr txBox="1"/>
          <p:nvPr/>
        </p:nvSpPr>
        <p:spPr>
          <a:xfrm>
            <a:off x="2594999" y="394873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16"/>
          <p:cNvSpPr txBox="1"/>
          <p:nvPr/>
        </p:nvSpPr>
        <p:spPr>
          <a:xfrm>
            <a:off x="4579411" y="3948734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5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6" name="Google Shape;2176;p34"/>
          <p:cNvGrpSpPr/>
          <p:nvPr/>
        </p:nvGrpSpPr>
        <p:grpSpPr>
          <a:xfrm>
            <a:off x="457295" y="1167149"/>
            <a:ext cx="8221448" cy="3405203"/>
            <a:chOff x="457295" y="1167149"/>
            <a:chExt cx="8221448" cy="3405203"/>
          </a:xfrm>
        </p:grpSpPr>
        <p:pic>
          <p:nvPicPr>
            <p:cNvPr id="2177" name="Google Shape;2177;p34"/>
            <p:cNvPicPr preferRelativeResize="0"/>
            <p:nvPr/>
          </p:nvPicPr>
          <p:blipFill rotWithShape="1">
            <a:blip r:embed="rId3">
              <a:alphaModFix/>
            </a:blip>
            <a:srcRect b="330" l="16584" r="19111" t="2601"/>
            <a:stretch/>
          </p:blipFill>
          <p:spPr>
            <a:xfrm>
              <a:off x="3663775" y="1963100"/>
              <a:ext cx="1868599" cy="1868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8" name="Google Shape;2178;p34"/>
            <p:cNvSpPr/>
            <p:nvPr/>
          </p:nvSpPr>
          <p:spPr>
            <a:xfrm>
              <a:off x="3205700" y="1766025"/>
              <a:ext cx="2799333" cy="2262275"/>
            </a:xfrm>
            <a:custGeom>
              <a:rect b="b" l="l" r="r" t="t"/>
              <a:pathLst>
                <a:path extrusionOk="0" h="71096" w="87974">
                  <a:moveTo>
                    <a:pt x="43220" y="6521"/>
                  </a:moveTo>
                  <a:cubicBezTo>
                    <a:pt x="59251" y="6521"/>
                    <a:pt x="72245" y="19516"/>
                    <a:pt x="72245" y="35548"/>
                  </a:cubicBezTo>
                  <a:cubicBezTo>
                    <a:pt x="72245" y="51578"/>
                    <a:pt x="59251" y="64574"/>
                    <a:pt x="43220" y="64574"/>
                  </a:cubicBezTo>
                  <a:cubicBezTo>
                    <a:pt x="27188" y="64574"/>
                    <a:pt x="14194" y="51578"/>
                    <a:pt x="14194" y="35548"/>
                  </a:cubicBezTo>
                  <a:cubicBezTo>
                    <a:pt x="14194" y="19516"/>
                    <a:pt x="27188" y="6521"/>
                    <a:pt x="43220" y="6521"/>
                  </a:cubicBezTo>
                  <a:close/>
                  <a:moveTo>
                    <a:pt x="0" y="0"/>
                  </a:moveTo>
                  <a:lnTo>
                    <a:pt x="0" y="71095"/>
                  </a:lnTo>
                  <a:lnTo>
                    <a:pt x="87973" y="71095"/>
                  </a:lnTo>
                  <a:lnTo>
                    <a:pt x="87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9" name="Google Shape;2179;p34"/>
            <p:cNvCxnSpPr/>
            <p:nvPr/>
          </p:nvCxnSpPr>
          <p:spPr>
            <a:xfrm flipH="1">
              <a:off x="5699475" y="2879425"/>
              <a:ext cx="281100" cy="105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180" name="Google Shape;2180;p34"/>
            <p:cNvCxnSpPr/>
            <p:nvPr/>
          </p:nvCxnSpPr>
          <p:spPr>
            <a:xfrm rot="10800000">
              <a:off x="5271100" y="3747150"/>
              <a:ext cx="704100" cy="382200"/>
            </a:xfrm>
            <a:prstGeom prst="straightConnector1">
              <a:avLst/>
            </a:prstGeom>
            <a:noFill/>
            <a:ln cap="flat" cmpd="sng" w="28575">
              <a:solidFill>
                <a:schemeClr val="accent5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181" name="Google Shape;2181;p34"/>
            <p:cNvCxnSpPr/>
            <p:nvPr/>
          </p:nvCxnSpPr>
          <p:spPr>
            <a:xfrm flipH="1" rot="10800000">
              <a:off x="5313825" y="1713525"/>
              <a:ext cx="682500" cy="362100"/>
            </a:xfrm>
            <a:prstGeom prst="straightConnector1">
              <a:avLst/>
            </a:prstGeom>
            <a:noFill/>
            <a:ln cap="flat" cmpd="sng" w="28575">
              <a:solidFill>
                <a:schemeClr val="accent3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grpSp>
          <p:nvGrpSpPr>
            <p:cNvPr id="2182" name="Google Shape;2182;p34"/>
            <p:cNvGrpSpPr/>
            <p:nvPr/>
          </p:nvGrpSpPr>
          <p:grpSpPr>
            <a:xfrm>
              <a:off x="5903184" y="2465977"/>
              <a:ext cx="2768853" cy="773848"/>
              <a:chOff x="5903184" y="2465977"/>
              <a:chExt cx="2768853" cy="773848"/>
            </a:xfrm>
          </p:grpSpPr>
          <p:sp>
            <p:nvSpPr>
              <p:cNvPr id="2183" name="Google Shape;2183;p34"/>
              <p:cNvSpPr/>
              <p:nvPr/>
            </p:nvSpPr>
            <p:spPr>
              <a:xfrm>
                <a:off x="6967117" y="2465977"/>
                <a:ext cx="442417" cy="160978"/>
              </a:xfrm>
              <a:custGeom>
                <a:rect b="b" l="l" r="r" t="t"/>
                <a:pathLst>
                  <a:path extrusionOk="0" h="1809" w="3088">
                    <a:moveTo>
                      <a:pt x="2537" y="1808"/>
                    </a:moveTo>
                    <a:lnTo>
                      <a:pt x="2537" y="560"/>
                    </a:lnTo>
                    <a:cubicBezTo>
                      <a:pt x="2537" y="384"/>
                      <a:pt x="2616" y="212"/>
                      <a:pt x="2757" y="108"/>
                    </a:cubicBezTo>
                    <a:cubicBezTo>
                      <a:pt x="2849" y="39"/>
                      <a:pt x="2963" y="0"/>
                      <a:pt x="3087" y="0"/>
                    </a:cubicBezTo>
                    <a:lnTo>
                      <a:pt x="560" y="0"/>
                    </a:lnTo>
                    <a:cubicBezTo>
                      <a:pt x="250" y="0"/>
                      <a:pt x="0" y="251"/>
                      <a:pt x="0" y="559"/>
                    </a:cubicBezTo>
                    <a:lnTo>
                      <a:pt x="0" y="1807"/>
                    </a:lnTo>
                    <a:lnTo>
                      <a:pt x="2537" y="18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34"/>
              <p:cNvSpPr/>
              <p:nvPr/>
            </p:nvSpPr>
            <p:spPr>
              <a:xfrm>
                <a:off x="6967117" y="2465977"/>
                <a:ext cx="442417" cy="160978"/>
              </a:xfrm>
              <a:custGeom>
                <a:rect b="b" l="l" r="r" t="t"/>
                <a:pathLst>
                  <a:path extrusionOk="0" h="1809" w="3088">
                    <a:moveTo>
                      <a:pt x="2537" y="1808"/>
                    </a:moveTo>
                    <a:lnTo>
                      <a:pt x="2537" y="560"/>
                    </a:lnTo>
                    <a:cubicBezTo>
                      <a:pt x="2537" y="384"/>
                      <a:pt x="2616" y="212"/>
                      <a:pt x="2757" y="108"/>
                    </a:cubicBezTo>
                    <a:cubicBezTo>
                      <a:pt x="2849" y="39"/>
                      <a:pt x="2963" y="0"/>
                      <a:pt x="3087" y="0"/>
                    </a:cubicBezTo>
                    <a:lnTo>
                      <a:pt x="560" y="0"/>
                    </a:lnTo>
                    <a:cubicBezTo>
                      <a:pt x="250" y="0"/>
                      <a:pt x="0" y="251"/>
                      <a:pt x="0" y="559"/>
                    </a:cubicBezTo>
                    <a:lnTo>
                      <a:pt x="0" y="1807"/>
                    </a:lnTo>
                    <a:lnTo>
                      <a:pt x="2537" y="1807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34"/>
              <p:cNvSpPr/>
              <p:nvPr/>
            </p:nvSpPr>
            <p:spPr>
              <a:xfrm>
                <a:off x="6327839" y="2563164"/>
                <a:ext cx="2344198" cy="676661"/>
              </a:xfrm>
              <a:custGeom>
                <a:rect b="b" l="l" r="r" t="t"/>
                <a:pathLst>
                  <a:path extrusionOk="0" h="7604" w="26343">
                    <a:moveTo>
                      <a:pt x="3727" y="0"/>
                    </a:moveTo>
                    <a:cubicBezTo>
                      <a:pt x="1670" y="0"/>
                      <a:pt x="1" y="1668"/>
                      <a:pt x="1" y="3728"/>
                    </a:cubicBezTo>
                    <a:lnTo>
                      <a:pt x="1" y="3877"/>
                    </a:lnTo>
                    <a:cubicBezTo>
                      <a:pt x="1" y="5935"/>
                      <a:pt x="1669" y="7603"/>
                      <a:pt x="3727" y="7603"/>
                    </a:cubicBezTo>
                    <a:lnTo>
                      <a:pt x="22615" y="7603"/>
                    </a:lnTo>
                    <a:cubicBezTo>
                      <a:pt x="24674" y="7603"/>
                      <a:pt x="26343" y="5935"/>
                      <a:pt x="26343" y="3877"/>
                    </a:cubicBezTo>
                    <a:lnTo>
                      <a:pt x="26343" y="3728"/>
                    </a:lnTo>
                    <a:cubicBezTo>
                      <a:pt x="26343" y="1669"/>
                      <a:pt x="24675" y="0"/>
                      <a:pt x="22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86" name="Google Shape;2186;p34"/>
              <p:cNvGrpSpPr/>
              <p:nvPr/>
            </p:nvGrpSpPr>
            <p:grpSpPr>
              <a:xfrm>
                <a:off x="5903184" y="2523920"/>
                <a:ext cx="711010" cy="710921"/>
                <a:chOff x="5903184" y="2523920"/>
                <a:chExt cx="711010" cy="710921"/>
              </a:xfrm>
            </p:grpSpPr>
            <p:sp>
              <p:nvSpPr>
                <p:cNvPr id="2187" name="Google Shape;2187;p34"/>
                <p:cNvSpPr/>
                <p:nvPr/>
              </p:nvSpPr>
              <p:spPr>
                <a:xfrm>
                  <a:off x="5903184" y="2523920"/>
                  <a:ext cx="711010" cy="710921"/>
                </a:xfrm>
                <a:custGeom>
                  <a:rect b="b" l="l" r="r" t="t"/>
                  <a:pathLst>
                    <a:path extrusionOk="0" h="7989" w="7990">
                      <a:moveTo>
                        <a:pt x="3995" y="0"/>
                      </a:moveTo>
                      <a:cubicBezTo>
                        <a:pt x="1792" y="0"/>
                        <a:pt x="1" y="1792"/>
                        <a:pt x="1" y="3995"/>
                      </a:cubicBezTo>
                      <a:cubicBezTo>
                        <a:pt x="1" y="6196"/>
                        <a:pt x="1792" y="7988"/>
                        <a:pt x="3995" y="7988"/>
                      </a:cubicBezTo>
                      <a:cubicBezTo>
                        <a:pt x="6197" y="7988"/>
                        <a:pt x="7990" y="6198"/>
                        <a:pt x="7990" y="3995"/>
                      </a:cubicBezTo>
                      <a:cubicBezTo>
                        <a:pt x="7990" y="1792"/>
                        <a:pt x="6197" y="0"/>
                        <a:pt x="399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5961116" y="2581852"/>
                  <a:ext cx="595059" cy="595148"/>
                </a:xfrm>
                <a:custGeom>
                  <a:rect b="b" l="l" r="r" t="t"/>
                  <a:pathLst>
                    <a:path extrusionOk="0" h="6688" w="6687">
                      <a:moveTo>
                        <a:pt x="3344" y="1"/>
                      </a:moveTo>
                      <a:cubicBezTo>
                        <a:pt x="1497" y="1"/>
                        <a:pt x="0" y="1498"/>
                        <a:pt x="0" y="3345"/>
                      </a:cubicBezTo>
                      <a:cubicBezTo>
                        <a:pt x="0" y="5190"/>
                        <a:pt x="1497" y="6687"/>
                        <a:pt x="3344" y="6687"/>
                      </a:cubicBezTo>
                      <a:cubicBezTo>
                        <a:pt x="5190" y="6687"/>
                        <a:pt x="6687" y="5190"/>
                        <a:pt x="6687" y="3345"/>
                      </a:cubicBezTo>
                      <a:cubicBezTo>
                        <a:pt x="6687" y="1498"/>
                        <a:pt x="5190" y="1"/>
                        <a:pt x="33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6060961" y="2669594"/>
                  <a:ext cx="378553" cy="411300"/>
                </a:xfrm>
                <a:custGeom>
                  <a:rect b="b" l="l" r="r" t="t"/>
                  <a:pathLst>
                    <a:path extrusionOk="0" h="4622" w="4254">
                      <a:moveTo>
                        <a:pt x="3404" y="0"/>
                      </a:moveTo>
                      <a:cubicBezTo>
                        <a:pt x="3306" y="0"/>
                        <a:pt x="3226" y="79"/>
                        <a:pt x="3226" y="177"/>
                      </a:cubicBezTo>
                      <a:lnTo>
                        <a:pt x="3226" y="643"/>
                      </a:lnTo>
                      <a:cubicBezTo>
                        <a:pt x="3226" y="742"/>
                        <a:pt x="3306" y="821"/>
                        <a:pt x="3404" y="821"/>
                      </a:cubicBezTo>
                      <a:cubicBezTo>
                        <a:pt x="3502" y="821"/>
                        <a:pt x="3582" y="742"/>
                        <a:pt x="3582" y="643"/>
                      </a:cubicBezTo>
                      <a:lnTo>
                        <a:pt x="3582" y="620"/>
                      </a:lnTo>
                      <a:lnTo>
                        <a:pt x="3895" y="730"/>
                      </a:lnTo>
                      <a:lnTo>
                        <a:pt x="3895" y="878"/>
                      </a:lnTo>
                      <a:cubicBezTo>
                        <a:pt x="3895" y="1568"/>
                        <a:pt x="3333" y="2129"/>
                        <a:pt x="2644" y="2129"/>
                      </a:cubicBezTo>
                      <a:cubicBezTo>
                        <a:pt x="1955" y="2129"/>
                        <a:pt x="1393" y="1568"/>
                        <a:pt x="1393" y="878"/>
                      </a:cubicBezTo>
                      <a:lnTo>
                        <a:pt x="1393" y="728"/>
                      </a:lnTo>
                      <a:lnTo>
                        <a:pt x="1705" y="619"/>
                      </a:lnTo>
                      <a:lnTo>
                        <a:pt x="1705" y="646"/>
                      </a:lnTo>
                      <a:cubicBezTo>
                        <a:pt x="1705" y="744"/>
                        <a:pt x="1784" y="824"/>
                        <a:pt x="1883" y="824"/>
                      </a:cubicBezTo>
                      <a:cubicBezTo>
                        <a:pt x="1982" y="824"/>
                        <a:pt x="2060" y="744"/>
                        <a:pt x="2060" y="646"/>
                      </a:cubicBezTo>
                      <a:lnTo>
                        <a:pt x="2060" y="180"/>
                      </a:lnTo>
                      <a:cubicBezTo>
                        <a:pt x="2060" y="82"/>
                        <a:pt x="1982" y="2"/>
                        <a:pt x="1883" y="2"/>
                      </a:cubicBezTo>
                      <a:cubicBezTo>
                        <a:pt x="1784" y="2"/>
                        <a:pt x="1705" y="82"/>
                        <a:pt x="1705" y="180"/>
                      </a:cubicBezTo>
                      <a:lnTo>
                        <a:pt x="1705" y="243"/>
                      </a:lnTo>
                      <a:lnTo>
                        <a:pt x="1158" y="434"/>
                      </a:lnTo>
                      <a:cubicBezTo>
                        <a:pt x="1157" y="434"/>
                        <a:pt x="1155" y="435"/>
                        <a:pt x="1154" y="435"/>
                      </a:cubicBezTo>
                      <a:cubicBezTo>
                        <a:pt x="1150" y="436"/>
                        <a:pt x="1148" y="437"/>
                        <a:pt x="1144" y="438"/>
                      </a:cubicBezTo>
                      <a:cubicBezTo>
                        <a:pt x="1142" y="440"/>
                        <a:pt x="1140" y="441"/>
                        <a:pt x="1138" y="441"/>
                      </a:cubicBezTo>
                      <a:cubicBezTo>
                        <a:pt x="1135" y="442"/>
                        <a:pt x="1131" y="444"/>
                        <a:pt x="1128" y="446"/>
                      </a:cubicBezTo>
                      <a:cubicBezTo>
                        <a:pt x="1126" y="447"/>
                        <a:pt x="1123" y="449"/>
                        <a:pt x="1121" y="451"/>
                      </a:cubicBezTo>
                      <a:cubicBezTo>
                        <a:pt x="1118" y="452"/>
                        <a:pt x="1116" y="454"/>
                        <a:pt x="1114" y="455"/>
                      </a:cubicBezTo>
                      <a:cubicBezTo>
                        <a:pt x="1112" y="457"/>
                        <a:pt x="1109" y="459"/>
                        <a:pt x="1107" y="462"/>
                      </a:cubicBezTo>
                      <a:cubicBezTo>
                        <a:pt x="1106" y="463"/>
                        <a:pt x="1103" y="464"/>
                        <a:pt x="1102" y="467"/>
                      </a:cubicBezTo>
                      <a:cubicBezTo>
                        <a:pt x="1099" y="469"/>
                        <a:pt x="1097" y="472"/>
                        <a:pt x="1094" y="473"/>
                      </a:cubicBezTo>
                      <a:lnTo>
                        <a:pt x="1088" y="478"/>
                      </a:lnTo>
                      <a:cubicBezTo>
                        <a:pt x="1086" y="481"/>
                        <a:pt x="1085" y="483"/>
                        <a:pt x="1082" y="486"/>
                      </a:cubicBezTo>
                      <a:cubicBezTo>
                        <a:pt x="1081" y="488"/>
                        <a:pt x="1078" y="489"/>
                        <a:pt x="1077" y="492"/>
                      </a:cubicBezTo>
                      <a:cubicBezTo>
                        <a:pt x="1076" y="494"/>
                        <a:pt x="1073" y="497"/>
                        <a:pt x="1072" y="499"/>
                      </a:cubicBezTo>
                      <a:cubicBezTo>
                        <a:pt x="1071" y="503"/>
                        <a:pt x="1068" y="505"/>
                        <a:pt x="1067" y="508"/>
                      </a:cubicBezTo>
                      <a:cubicBezTo>
                        <a:pt x="1066" y="511"/>
                        <a:pt x="1065" y="512"/>
                        <a:pt x="1063" y="514"/>
                      </a:cubicBezTo>
                      <a:cubicBezTo>
                        <a:pt x="1062" y="517"/>
                        <a:pt x="1061" y="519"/>
                        <a:pt x="1058" y="523"/>
                      </a:cubicBezTo>
                      <a:cubicBezTo>
                        <a:pt x="1057" y="526"/>
                        <a:pt x="1056" y="527"/>
                        <a:pt x="1056" y="529"/>
                      </a:cubicBezTo>
                      <a:cubicBezTo>
                        <a:pt x="1055" y="532"/>
                        <a:pt x="1053" y="536"/>
                        <a:pt x="1052" y="538"/>
                      </a:cubicBezTo>
                      <a:cubicBezTo>
                        <a:pt x="1051" y="541"/>
                        <a:pt x="1051" y="543"/>
                        <a:pt x="1050" y="545"/>
                      </a:cubicBezTo>
                      <a:cubicBezTo>
                        <a:pt x="1048" y="548"/>
                        <a:pt x="1047" y="552"/>
                        <a:pt x="1047" y="554"/>
                      </a:cubicBezTo>
                      <a:cubicBezTo>
                        <a:pt x="1045" y="557"/>
                        <a:pt x="1045" y="559"/>
                        <a:pt x="1044" y="562"/>
                      </a:cubicBezTo>
                      <a:cubicBezTo>
                        <a:pt x="1042" y="564"/>
                        <a:pt x="1042" y="567"/>
                        <a:pt x="1042" y="570"/>
                      </a:cubicBezTo>
                      <a:cubicBezTo>
                        <a:pt x="1042" y="574"/>
                        <a:pt x="1041" y="577"/>
                        <a:pt x="1041" y="580"/>
                      </a:cubicBezTo>
                      <a:cubicBezTo>
                        <a:pt x="1041" y="583"/>
                        <a:pt x="1041" y="585"/>
                        <a:pt x="1040" y="588"/>
                      </a:cubicBezTo>
                      <a:lnTo>
                        <a:pt x="1040" y="600"/>
                      </a:lnTo>
                      <a:lnTo>
                        <a:pt x="1040" y="604"/>
                      </a:lnTo>
                      <a:lnTo>
                        <a:pt x="1040" y="880"/>
                      </a:lnTo>
                      <a:cubicBezTo>
                        <a:pt x="1040" y="1706"/>
                        <a:pt x="1669" y="2389"/>
                        <a:pt x="2472" y="2476"/>
                      </a:cubicBezTo>
                      <a:lnTo>
                        <a:pt x="2472" y="3433"/>
                      </a:lnTo>
                      <a:cubicBezTo>
                        <a:pt x="2472" y="3893"/>
                        <a:pt x="2096" y="4268"/>
                        <a:pt x="1636" y="4268"/>
                      </a:cubicBezTo>
                      <a:cubicBezTo>
                        <a:pt x="1219" y="4268"/>
                        <a:pt x="873" y="3961"/>
                        <a:pt x="811" y="3561"/>
                      </a:cubicBezTo>
                      <a:cubicBezTo>
                        <a:pt x="1063" y="3480"/>
                        <a:pt x="1246" y="3245"/>
                        <a:pt x="1246" y="2966"/>
                      </a:cubicBezTo>
                      <a:cubicBezTo>
                        <a:pt x="1246" y="2622"/>
                        <a:pt x="966" y="2343"/>
                        <a:pt x="623" y="2343"/>
                      </a:cubicBezTo>
                      <a:cubicBezTo>
                        <a:pt x="279" y="2343"/>
                        <a:pt x="1" y="2623"/>
                        <a:pt x="1" y="2966"/>
                      </a:cubicBezTo>
                      <a:cubicBezTo>
                        <a:pt x="1" y="3251"/>
                        <a:pt x="193" y="3491"/>
                        <a:pt x="454" y="3566"/>
                      </a:cubicBezTo>
                      <a:cubicBezTo>
                        <a:pt x="521" y="4159"/>
                        <a:pt x="1026" y="4622"/>
                        <a:pt x="1638" y="4622"/>
                      </a:cubicBezTo>
                      <a:cubicBezTo>
                        <a:pt x="2294" y="4622"/>
                        <a:pt x="2828" y="4089"/>
                        <a:pt x="2828" y="3431"/>
                      </a:cubicBezTo>
                      <a:lnTo>
                        <a:pt x="2828" y="2473"/>
                      </a:lnTo>
                      <a:cubicBezTo>
                        <a:pt x="3629" y="2384"/>
                        <a:pt x="4253" y="1703"/>
                        <a:pt x="4253" y="878"/>
                      </a:cubicBezTo>
                      <a:lnTo>
                        <a:pt x="4253" y="602"/>
                      </a:lnTo>
                      <a:cubicBezTo>
                        <a:pt x="4250" y="513"/>
                        <a:pt x="4187" y="440"/>
                        <a:pt x="4102" y="426"/>
                      </a:cubicBezTo>
                      <a:lnTo>
                        <a:pt x="3582" y="244"/>
                      </a:lnTo>
                      <a:lnTo>
                        <a:pt x="3582" y="177"/>
                      </a:lnTo>
                      <a:cubicBezTo>
                        <a:pt x="3582" y="79"/>
                        <a:pt x="3502" y="0"/>
                        <a:pt x="340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90" name="Google Shape;2190;p34"/>
              <p:cNvSpPr/>
              <p:nvPr/>
            </p:nvSpPr>
            <p:spPr>
              <a:xfrm>
                <a:off x="7027435" y="2466066"/>
                <a:ext cx="1444590" cy="318486"/>
              </a:xfrm>
              <a:custGeom>
                <a:rect b="b" l="l" r="r" t="t"/>
                <a:pathLst>
                  <a:path extrusionOk="0" h="3579" w="10083">
                    <a:moveTo>
                      <a:pt x="549" y="555"/>
                    </a:moveTo>
                    <a:lnTo>
                      <a:pt x="549" y="1164"/>
                    </a:lnTo>
                    <a:lnTo>
                      <a:pt x="549" y="3070"/>
                    </a:lnTo>
                    <a:cubicBezTo>
                      <a:pt x="549" y="3351"/>
                      <a:pt x="776" y="3578"/>
                      <a:pt x="1058" y="3578"/>
                    </a:cubicBezTo>
                    <a:lnTo>
                      <a:pt x="9574" y="3578"/>
                    </a:lnTo>
                    <a:cubicBezTo>
                      <a:pt x="9855" y="3578"/>
                      <a:pt x="10082" y="3351"/>
                      <a:pt x="10082" y="3070"/>
                    </a:cubicBezTo>
                    <a:lnTo>
                      <a:pt x="10082" y="559"/>
                    </a:lnTo>
                    <a:cubicBezTo>
                      <a:pt x="10082" y="250"/>
                      <a:pt x="9832" y="0"/>
                      <a:pt x="9524" y="0"/>
                    </a:cubicBezTo>
                    <a:lnTo>
                      <a:pt x="1" y="0"/>
                    </a:lnTo>
                    <a:cubicBezTo>
                      <a:pt x="206" y="0"/>
                      <a:pt x="386" y="112"/>
                      <a:pt x="483" y="277"/>
                    </a:cubicBezTo>
                    <a:cubicBezTo>
                      <a:pt x="530" y="359"/>
                      <a:pt x="549" y="458"/>
                      <a:pt x="549" y="5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1" name="Google Shape;2191;p34"/>
            <p:cNvGrpSpPr/>
            <p:nvPr/>
          </p:nvGrpSpPr>
          <p:grpSpPr>
            <a:xfrm>
              <a:off x="5896494" y="1167149"/>
              <a:ext cx="2768853" cy="759076"/>
              <a:chOff x="5896494" y="1167149"/>
              <a:chExt cx="2768853" cy="759076"/>
            </a:xfrm>
          </p:grpSpPr>
          <p:sp>
            <p:nvSpPr>
              <p:cNvPr id="2192" name="Google Shape;2192;p34"/>
              <p:cNvSpPr/>
              <p:nvPr/>
            </p:nvSpPr>
            <p:spPr>
              <a:xfrm>
                <a:off x="6967117" y="1167149"/>
                <a:ext cx="442274" cy="160978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0"/>
                    </a:lnTo>
                    <a:cubicBezTo>
                      <a:pt x="2537" y="384"/>
                      <a:pt x="2615" y="212"/>
                      <a:pt x="2757" y="108"/>
                    </a:cubicBezTo>
                    <a:cubicBezTo>
                      <a:pt x="2849" y="39"/>
                      <a:pt x="2963" y="1"/>
                      <a:pt x="3086" y="1"/>
                    </a:cubicBezTo>
                    <a:lnTo>
                      <a:pt x="559" y="1"/>
                    </a:lnTo>
                    <a:cubicBezTo>
                      <a:pt x="250" y="1"/>
                      <a:pt x="0" y="251"/>
                      <a:pt x="0" y="559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34"/>
              <p:cNvSpPr/>
              <p:nvPr/>
            </p:nvSpPr>
            <p:spPr>
              <a:xfrm>
                <a:off x="6967117" y="1167149"/>
                <a:ext cx="442274" cy="160978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0"/>
                    </a:lnTo>
                    <a:cubicBezTo>
                      <a:pt x="2537" y="384"/>
                      <a:pt x="2615" y="212"/>
                      <a:pt x="2757" y="108"/>
                    </a:cubicBezTo>
                    <a:cubicBezTo>
                      <a:pt x="2849" y="39"/>
                      <a:pt x="2963" y="1"/>
                      <a:pt x="3086" y="1"/>
                    </a:cubicBezTo>
                    <a:lnTo>
                      <a:pt x="559" y="1"/>
                    </a:lnTo>
                    <a:cubicBezTo>
                      <a:pt x="250" y="1"/>
                      <a:pt x="0" y="251"/>
                      <a:pt x="0" y="559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34"/>
              <p:cNvSpPr/>
              <p:nvPr/>
            </p:nvSpPr>
            <p:spPr>
              <a:xfrm>
                <a:off x="6321149" y="1249564"/>
                <a:ext cx="2344198" cy="676661"/>
              </a:xfrm>
              <a:custGeom>
                <a:rect b="b" l="l" r="r" t="t"/>
                <a:pathLst>
                  <a:path extrusionOk="0" h="7604" w="26343">
                    <a:moveTo>
                      <a:pt x="3727" y="1"/>
                    </a:moveTo>
                    <a:cubicBezTo>
                      <a:pt x="1669" y="1"/>
                      <a:pt x="0" y="1668"/>
                      <a:pt x="0" y="3727"/>
                    </a:cubicBezTo>
                    <a:lnTo>
                      <a:pt x="0" y="3876"/>
                    </a:lnTo>
                    <a:cubicBezTo>
                      <a:pt x="0" y="5935"/>
                      <a:pt x="1668" y="7604"/>
                      <a:pt x="3727" y="7604"/>
                    </a:cubicBezTo>
                    <a:lnTo>
                      <a:pt x="22615" y="7604"/>
                    </a:lnTo>
                    <a:cubicBezTo>
                      <a:pt x="24673" y="7604"/>
                      <a:pt x="26342" y="5935"/>
                      <a:pt x="26342" y="3876"/>
                    </a:cubicBezTo>
                    <a:lnTo>
                      <a:pt x="26342" y="3727"/>
                    </a:lnTo>
                    <a:cubicBezTo>
                      <a:pt x="26342" y="1669"/>
                      <a:pt x="24674" y="1"/>
                      <a:pt x="226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95" name="Google Shape;2195;p34"/>
              <p:cNvGrpSpPr/>
              <p:nvPr/>
            </p:nvGrpSpPr>
            <p:grpSpPr>
              <a:xfrm>
                <a:off x="5896494" y="1210409"/>
                <a:ext cx="711010" cy="710921"/>
                <a:chOff x="5896494" y="1210409"/>
                <a:chExt cx="711010" cy="710921"/>
              </a:xfrm>
            </p:grpSpPr>
            <p:sp>
              <p:nvSpPr>
                <p:cNvPr id="2196" name="Google Shape;2196;p34"/>
                <p:cNvSpPr/>
                <p:nvPr/>
              </p:nvSpPr>
              <p:spPr>
                <a:xfrm>
                  <a:off x="5896494" y="1210409"/>
                  <a:ext cx="711010" cy="710921"/>
                </a:xfrm>
                <a:custGeom>
                  <a:rect b="b" l="l" r="r" t="t"/>
                  <a:pathLst>
                    <a:path extrusionOk="0" h="7989" w="7990">
                      <a:moveTo>
                        <a:pt x="3995" y="1"/>
                      </a:moveTo>
                      <a:cubicBezTo>
                        <a:pt x="1789" y="1"/>
                        <a:pt x="0" y="1788"/>
                        <a:pt x="0" y="3994"/>
                      </a:cubicBezTo>
                      <a:cubicBezTo>
                        <a:pt x="0" y="6200"/>
                        <a:pt x="1789" y="7989"/>
                        <a:pt x="3995" y="7989"/>
                      </a:cubicBezTo>
                      <a:cubicBezTo>
                        <a:pt x="6201" y="7989"/>
                        <a:pt x="7989" y="6200"/>
                        <a:pt x="7989" y="3994"/>
                      </a:cubicBezTo>
                      <a:cubicBezTo>
                        <a:pt x="7989" y="1788"/>
                        <a:pt x="6201" y="1"/>
                        <a:pt x="39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5954337" y="1268341"/>
                  <a:ext cx="595148" cy="595059"/>
                </a:xfrm>
                <a:custGeom>
                  <a:rect b="b" l="l" r="r" t="t"/>
                  <a:pathLst>
                    <a:path extrusionOk="0" h="6687" w="6688">
                      <a:moveTo>
                        <a:pt x="3345" y="0"/>
                      </a:moveTo>
                      <a:cubicBezTo>
                        <a:pt x="1498" y="0"/>
                        <a:pt x="1" y="1497"/>
                        <a:pt x="1" y="3343"/>
                      </a:cubicBezTo>
                      <a:cubicBezTo>
                        <a:pt x="1" y="5190"/>
                        <a:pt x="1498" y="6687"/>
                        <a:pt x="3345" y="6687"/>
                      </a:cubicBezTo>
                      <a:cubicBezTo>
                        <a:pt x="5190" y="6687"/>
                        <a:pt x="6687" y="5190"/>
                        <a:pt x="6687" y="3343"/>
                      </a:cubicBezTo>
                      <a:cubicBezTo>
                        <a:pt x="6687" y="1497"/>
                        <a:pt x="5190" y="0"/>
                        <a:pt x="334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198" name="Google Shape;2198;p34"/>
                <p:cNvGrpSpPr/>
                <p:nvPr/>
              </p:nvGrpSpPr>
              <p:grpSpPr>
                <a:xfrm>
                  <a:off x="6051513" y="1342735"/>
                  <a:ext cx="372681" cy="413080"/>
                  <a:chOff x="6051513" y="1342735"/>
                  <a:chExt cx="372681" cy="413080"/>
                </a:xfrm>
              </p:grpSpPr>
              <p:sp>
                <p:nvSpPr>
                  <p:cNvPr id="2199" name="Google Shape;2199;p34"/>
                  <p:cNvSpPr/>
                  <p:nvPr/>
                </p:nvSpPr>
                <p:spPr>
                  <a:xfrm>
                    <a:off x="6051513" y="1342735"/>
                    <a:ext cx="320711" cy="413080"/>
                  </a:xfrm>
                  <a:custGeom>
                    <a:rect b="b" l="l" r="r" t="t"/>
                    <a:pathLst>
                      <a:path extrusionOk="0" h="4642" w="3604">
                        <a:moveTo>
                          <a:pt x="2663" y="3257"/>
                        </a:moveTo>
                        <a:lnTo>
                          <a:pt x="3026" y="3289"/>
                        </a:lnTo>
                        <a:cubicBezTo>
                          <a:pt x="3091" y="3294"/>
                          <a:pt x="3139" y="3346"/>
                          <a:pt x="3139" y="3412"/>
                        </a:cubicBezTo>
                        <a:cubicBezTo>
                          <a:pt x="3139" y="3474"/>
                          <a:pt x="3092" y="3527"/>
                          <a:pt x="3029" y="3533"/>
                        </a:cubicBezTo>
                        <a:lnTo>
                          <a:pt x="2663" y="3570"/>
                        </a:lnTo>
                        <a:lnTo>
                          <a:pt x="2663" y="3257"/>
                        </a:lnTo>
                        <a:close/>
                        <a:moveTo>
                          <a:pt x="1794" y="0"/>
                        </a:moveTo>
                        <a:cubicBezTo>
                          <a:pt x="1526" y="0"/>
                          <a:pt x="1306" y="128"/>
                          <a:pt x="1229" y="308"/>
                        </a:cubicBezTo>
                        <a:cubicBezTo>
                          <a:pt x="938" y="382"/>
                          <a:pt x="572" y="599"/>
                          <a:pt x="387" y="817"/>
                        </a:cubicBezTo>
                        <a:cubicBezTo>
                          <a:pt x="77" y="1135"/>
                          <a:pt x="1" y="1866"/>
                          <a:pt x="156" y="2245"/>
                        </a:cubicBezTo>
                        <a:cubicBezTo>
                          <a:pt x="310" y="2619"/>
                          <a:pt x="575" y="2870"/>
                          <a:pt x="965" y="3015"/>
                        </a:cubicBezTo>
                        <a:cubicBezTo>
                          <a:pt x="1297" y="3136"/>
                          <a:pt x="1677" y="3170"/>
                          <a:pt x="2078" y="3204"/>
                        </a:cubicBezTo>
                        <a:cubicBezTo>
                          <a:pt x="2116" y="3208"/>
                          <a:pt x="2154" y="3211"/>
                          <a:pt x="2192" y="3214"/>
                        </a:cubicBezTo>
                        <a:lnTo>
                          <a:pt x="2317" y="3226"/>
                        </a:lnTo>
                        <a:lnTo>
                          <a:pt x="2317" y="3605"/>
                        </a:lnTo>
                        <a:lnTo>
                          <a:pt x="1682" y="3668"/>
                        </a:lnTo>
                        <a:cubicBezTo>
                          <a:pt x="1588" y="3678"/>
                          <a:pt x="1517" y="3764"/>
                          <a:pt x="1527" y="3858"/>
                        </a:cubicBezTo>
                        <a:cubicBezTo>
                          <a:pt x="1536" y="3948"/>
                          <a:pt x="1611" y="4014"/>
                          <a:pt x="1698" y="4014"/>
                        </a:cubicBezTo>
                        <a:cubicBezTo>
                          <a:pt x="1705" y="4014"/>
                          <a:pt x="1710" y="4014"/>
                          <a:pt x="1717" y="4012"/>
                        </a:cubicBezTo>
                        <a:lnTo>
                          <a:pt x="2317" y="3953"/>
                        </a:lnTo>
                        <a:lnTo>
                          <a:pt x="2317" y="4297"/>
                        </a:lnTo>
                        <a:lnTo>
                          <a:pt x="1552" y="4297"/>
                        </a:lnTo>
                        <a:cubicBezTo>
                          <a:pt x="1456" y="4297"/>
                          <a:pt x="1379" y="4374"/>
                          <a:pt x="1379" y="4470"/>
                        </a:cubicBezTo>
                        <a:cubicBezTo>
                          <a:pt x="1379" y="4565"/>
                          <a:pt x="1457" y="4641"/>
                          <a:pt x="1552" y="4641"/>
                        </a:cubicBezTo>
                        <a:lnTo>
                          <a:pt x="3430" y="4641"/>
                        </a:lnTo>
                        <a:cubicBezTo>
                          <a:pt x="3527" y="4641"/>
                          <a:pt x="3603" y="4564"/>
                          <a:pt x="3603" y="4470"/>
                        </a:cubicBezTo>
                        <a:cubicBezTo>
                          <a:pt x="3602" y="4374"/>
                          <a:pt x="3523" y="4297"/>
                          <a:pt x="3429" y="4297"/>
                        </a:cubicBezTo>
                        <a:lnTo>
                          <a:pt x="2663" y="4297"/>
                        </a:lnTo>
                        <a:lnTo>
                          <a:pt x="2663" y="3918"/>
                        </a:lnTo>
                        <a:lnTo>
                          <a:pt x="3063" y="3878"/>
                        </a:lnTo>
                        <a:cubicBezTo>
                          <a:pt x="3303" y="3854"/>
                          <a:pt x="3486" y="3653"/>
                          <a:pt x="3486" y="3412"/>
                        </a:cubicBezTo>
                        <a:cubicBezTo>
                          <a:pt x="3486" y="3167"/>
                          <a:pt x="3301" y="2967"/>
                          <a:pt x="3058" y="2945"/>
                        </a:cubicBezTo>
                        <a:lnTo>
                          <a:pt x="2664" y="2910"/>
                        </a:lnTo>
                        <a:lnTo>
                          <a:pt x="2664" y="2312"/>
                        </a:lnTo>
                        <a:lnTo>
                          <a:pt x="2318" y="2300"/>
                        </a:lnTo>
                        <a:lnTo>
                          <a:pt x="2318" y="2880"/>
                        </a:lnTo>
                        <a:lnTo>
                          <a:pt x="2223" y="2870"/>
                        </a:lnTo>
                        <a:cubicBezTo>
                          <a:pt x="2185" y="2866"/>
                          <a:pt x="2145" y="2864"/>
                          <a:pt x="2106" y="2860"/>
                        </a:cubicBezTo>
                        <a:cubicBezTo>
                          <a:pt x="1730" y="2828"/>
                          <a:pt x="1373" y="2798"/>
                          <a:pt x="1085" y="2691"/>
                        </a:cubicBezTo>
                        <a:cubicBezTo>
                          <a:pt x="940" y="2638"/>
                          <a:pt x="822" y="2570"/>
                          <a:pt x="727" y="2482"/>
                        </a:cubicBezTo>
                        <a:cubicBezTo>
                          <a:pt x="621" y="2384"/>
                          <a:pt x="539" y="2266"/>
                          <a:pt x="477" y="2114"/>
                        </a:cubicBezTo>
                        <a:cubicBezTo>
                          <a:pt x="423" y="1983"/>
                          <a:pt x="410" y="1766"/>
                          <a:pt x="442" y="1551"/>
                        </a:cubicBezTo>
                        <a:cubicBezTo>
                          <a:pt x="474" y="1333"/>
                          <a:pt x="548" y="1147"/>
                          <a:pt x="638" y="1057"/>
                        </a:cubicBezTo>
                        <a:lnTo>
                          <a:pt x="645" y="1050"/>
                        </a:lnTo>
                        <a:lnTo>
                          <a:pt x="650" y="1044"/>
                        </a:lnTo>
                        <a:cubicBezTo>
                          <a:pt x="774" y="895"/>
                          <a:pt x="1051" y="726"/>
                          <a:pt x="1266" y="658"/>
                        </a:cubicBezTo>
                        <a:cubicBezTo>
                          <a:pt x="1365" y="802"/>
                          <a:pt x="1562" y="899"/>
                          <a:pt x="1794" y="899"/>
                        </a:cubicBezTo>
                        <a:cubicBezTo>
                          <a:pt x="2129" y="899"/>
                          <a:pt x="2390" y="701"/>
                          <a:pt x="2390" y="449"/>
                        </a:cubicBezTo>
                        <a:cubicBezTo>
                          <a:pt x="2390" y="198"/>
                          <a:pt x="2129" y="0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00" name="Google Shape;2200;p34"/>
                  <p:cNvSpPr/>
                  <p:nvPr/>
                </p:nvSpPr>
                <p:spPr>
                  <a:xfrm>
                    <a:off x="6121903" y="1457620"/>
                    <a:ext cx="302291" cy="105450"/>
                  </a:xfrm>
                  <a:custGeom>
                    <a:rect b="b" l="l" r="r" t="t"/>
                    <a:pathLst>
                      <a:path extrusionOk="0" h="1185" w="3397">
                        <a:moveTo>
                          <a:pt x="338" y="1"/>
                        </a:moveTo>
                        <a:cubicBezTo>
                          <a:pt x="227" y="1"/>
                          <a:pt x="124" y="57"/>
                          <a:pt x="66" y="151"/>
                        </a:cubicBezTo>
                        <a:cubicBezTo>
                          <a:pt x="8" y="244"/>
                          <a:pt x="1" y="360"/>
                          <a:pt x="50" y="459"/>
                        </a:cubicBezTo>
                        <a:cubicBezTo>
                          <a:pt x="325" y="1027"/>
                          <a:pt x="1013" y="1170"/>
                          <a:pt x="1589" y="1183"/>
                        </a:cubicBezTo>
                        <a:cubicBezTo>
                          <a:pt x="1621" y="1184"/>
                          <a:pt x="1655" y="1185"/>
                          <a:pt x="1689" y="1185"/>
                        </a:cubicBezTo>
                        <a:cubicBezTo>
                          <a:pt x="2279" y="1185"/>
                          <a:pt x="3011" y="1058"/>
                          <a:pt x="3325" y="507"/>
                        </a:cubicBezTo>
                        <a:cubicBezTo>
                          <a:pt x="3334" y="492"/>
                          <a:pt x="3341" y="476"/>
                          <a:pt x="3349" y="461"/>
                        </a:cubicBezTo>
                        <a:cubicBezTo>
                          <a:pt x="3396" y="360"/>
                          <a:pt x="3390" y="244"/>
                          <a:pt x="3331" y="151"/>
                        </a:cubicBezTo>
                        <a:cubicBezTo>
                          <a:pt x="3273" y="57"/>
                          <a:pt x="3170" y="1"/>
                          <a:pt x="305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201" name="Google Shape;2201;p34"/>
              <p:cNvSpPr/>
              <p:nvPr/>
            </p:nvSpPr>
            <p:spPr>
              <a:xfrm>
                <a:off x="7027292" y="1167238"/>
                <a:ext cx="1444733" cy="318486"/>
              </a:xfrm>
              <a:custGeom>
                <a:rect b="b" l="l" r="r" t="t"/>
                <a:pathLst>
                  <a:path extrusionOk="0" h="3579" w="10084">
                    <a:moveTo>
                      <a:pt x="549" y="555"/>
                    </a:moveTo>
                    <a:lnTo>
                      <a:pt x="549" y="1164"/>
                    </a:lnTo>
                    <a:lnTo>
                      <a:pt x="549" y="3070"/>
                    </a:lnTo>
                    <a:cubicBezTo>
                      <a:pt x="549" y="3352"/>
                      <a:pt x="778" y="3579"/>
                      <a:pt x="1059" y="3579"/>
                    </a:cubicBezTo>
                    <a:lnTo>
                      <a:pt x="9574" y="3579"/>
                    </a:lnTo>
                    <a:cubicBezTo>
                      <a:pt x="9855" y="3579"/>
                      <a:pt x="10083" y="3352"/>
                      <a:pt x="10083" y="3070"/>
                    </a:cubicBezTo>
                    <a:lnTo>
                      <a:pt x="10083" y="559"/>
                    </a:lnTo>
                    <a:cubicBezTo>
                      <a:pt x="10083" y="250"/>
                      <a:pt x="9833" y="1"/>
                      <a:pt x="9525" y="1"/>
                    </a:cubicBezTo>
                    <a:lnTo>
                      <a:pt x="1" y="1"/>
                    </a:lnTo>
                    <a:cubicBezTo>
                      <a:pt x="207" y="1"/>
                      <a:pt x="386" y="112"/>
                      <a:pt x="483" y="277"/>
                    </a:cubicBezTo>
                    <a:cubicBezTo>
                      <a:pt x="532" y="360"/>
                      <a:pt x="549" y="458"/>
                      <a:pt x="549" y="55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02" name="Google Shape;2202;p34"/>
            <p:cNvSpPr/>
            <p:nvPr/>
          </p:nvSpPr>
          <p:spPr>
            <a:xfrm>
              <a:off x="5532380" y="4311179"/>
              <a:ext cx="61935" cy="94149"/>
            </a:xfrm>
            <a:custGeom>
              <a:rect b="b" l="l" r="r" t="t"/>
              <a:pathLst>
                <a:path extrusionOk="0" h="1058" w="696">
                  <a:moveTo>
                    <a:pt x="346" y="0"/>
                  </a:moveTo>
                  <a:cubicBezTo>
                    <a:pt x="292" y="0"/>
                    <a:pt x="241" y="33"/>
                    <a:pt x="221" y="87"/>
                  </a:cubicBezTo>
                  <a:lnTo>
                    <a:pt x="21" y="592"/>
                  </a:lnTo>
                  <a:cubicBezTo>
                    <a:pt x="21" y="594"/>
                    <a:pt x="19" y="595"/>
                    <a:pt x="19" y="596"/>
                  </a:cubicBezTo>
                  <a:cubicBezTo>
                    <a:pt x="19" y="597"/>
                    <a:pt x="18" y="599"/>
                    <a:pt x="18" y="600"/>
                  </a:cubicBezTo>
                  <a:cubicBezTo>
                    <a:pt x="7" y="636"/>
                    <a:pt x="1" y="672"/>
                    <a:pt x="1" y="711"/>
                  </a:cubicBezTo>
                  <a:cubicBezTo>
                    <a:pt x="1" y="903"/>
                    <a:pt x="156" y="1057"/>
                    <a:pt x="349" y="1057"/>
                  </a:cubicBezTo>
                  <a:cubicBezTo>
                    <a:pt x="540" y="1057"/>
                    <a:pt x="696" y="902"/>
                    <a:pt x="696" y="711"/>
                  </a:cubicBezTo>
                  <a:cubicBezTo>
                    <a:pt x="694" y="665"/>
                    <a:pt x="686" y="620"/>
                    <a:pt x="668" y="579"/>
                  </a:cubicBezTo>
                  <a:lnTo>
                    <a:pt x="477" y="91"/>
                  </a:lnTo>
                  <a:cubicBezTo>
                    <a:pt x="473" y="81"/>
                    <a:pt x="468" y="72"/>
                    <a:pt x="461" y="63"/>
                  </a:cubicBezTo>
                  <a:cubicBezTo>
                    <a:pt x="446" y="40"/>
                    <a:pt x="425" y="21"/>
                    <a:pt x="397" y="10"/>
                  </a:cubicBezTo>
                  <a:cubicBezTo>
                    <a:pt x="380" y="4"/>
                    <a:pt x="363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03" name="Google Shape;2203;p34"/>
            <p:cNvGrpSpPr/>
            <p:nvPr/>
          </p:nvGrpSpPr>
          <p:grpSpPr>
            <a:xfrm>
              <a:off x="5909979" y="3776600"/>
              <a:ext cx="2768764" cy="795752"/>
              <a:chOff x="5909979" y="3776600"/>
              <a:chExt cx="2768764" cy="795752"/>
            </a:xfrm>
          </p:grpSpPr>
          <p:sp>
            <p:nvSpPr>
              <p:cNvPr id="2204" name="Google Shape;2204;p34"/>
              <p:cNvSpPr/>
              <p:nvPr/>
            </p:nvSpPr>
            <p:spPr>
              <a:xfrm>
                <a:off x="6967126" y="3776600"/>
                <a:ext cx="312204" cy="161001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1"/>
                    </a:lnTo>
                    <a:cubicBezTo>
                      <a:pt x="2537" y="384"/>
                      <a:pt x="2615" y="213"/>
                      <a:pt x="2757" y="107"/>
                    </a:cubicBezTo>
                    <a:cubicBezTo>
                      <a:pt x="2849" y="40"/>
                      <a:pt x="2962" y="0"/>
                      <a:pt x="3086" y="0"/>
                    </a:cubicBezTo>
                    <a:lnTo>
                      <a:pt x="559" y="0"/>
                    </a:lnTo>
                    <a:cubicBezTo>
                      <a:pt x="249" y="0"/>
                      <a:pt x="0" y="251"/>
                      <a:pt x="0" y="560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34"/>
              <p:cNvSpPr/>
              <p:nvPr/>
            </p:nvSpPr>
            <p:spPr>
              <a:xfrm>
                <a:off x="6967126" y="3776600"/>
                <a:ext cx="312204" cy="161001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1"/>
                    </a:lnTo>
                    <a:cubicBezTo>
                      <a:pt x="2537" y="384"/>
                      <a:pt x="2615" y="213"/>
                      <a:pt x="2757" y="107"/>
                    </a:cubicBezTo>
                    <a:cubicBezTo>
                      <a:pt x="2849" y="40"/>
                      <a:pt x="2962" y="0"/>
                      <a:pt x="3086" y="0"/>
                    </a:cubicBezTo>
                    <a:lnTo>
                      <a:pt x="559" y="0"/>
                    </a:lnTo>
                    <a:cubicBezTo>
                      <a:pt x="249" y="0"/>
                      <a:pt x="0" y="251"/>
                      <a:pt x="0" y="560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34"/>
              <p:cNvSpPr/>
              <p:nvPr/>
            </p:nvSpPr>
            <p:spPr>
              <a:xfrm>
                <a:off x="6334546" y="3856537"/>
                <a:ext cx="2344198" cy="676750"/>
              </a:xfrm>
              <a:custGeom>
                <a:rect b="b" l="l" r="r" t="t"/>
                <a:pathLst>
                  <a:path extrusionOk="0" h="7605" w="26343">
                    <a:moveTo>
                      <a:pt x="3727" y="0"/>
                    </a:moveTo>
                    <a:cubicBezTo>
                      <a:pt x="1669" y="0"/>
                      <a:pt x="1" y="1670"/>
                      <a:pt x="1" y="3728"/>
                    </a:cubicBezTo>
                    <a:lnTo>
                      <a:pt x="1" y="3877"/>
                    </a:lnTo>
                    <a:cubicBezTo>
                      <a:pt x="1" y="5937"/>
                      <a:pt x="1670" y="7605"/>
                      <a:pt x="3727" y="7605"/>
                    </a:cubicBezTo>
                    <a:lnTo>
                      <a:pt x="22615" y="7605"/>
                    </a:lnTo>
                    <a:cubicBezTo>
                      <a:pt x="24675" y="7605"/>
                      <a:pt x="26343" y="5935"/>
                      <a:pt x="26343" y="3877"/>
                    </a:cubicBezTo>
                    <a:lnTo>
                      <a:pt x="26343" y="3728"/>
                    </a:lnTo>
                    <a:cubicBezTo>
                      <a:pt x="26343" y="1668"/>
                      <a:pt x="24675" y="0"/>
                      <a:pt x="22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07" name="Google Shape;2207;p34"/>
              <p:cNvGrpSpPr/>
              <p:nvPr/>
            </p:nvGrpSpPr>
            <p:grpSpPr>
              <a:xfrm>
                <a:off x="5909979" y="3861431"/>
                <a:ext cx="710921" cy="710921"/>
                <a:chOff x="5909979" y="3861431"/>
                <a:chExt cx="710921" cy="710921"/>
              </a:xfrm>
            </p:grpSpPr>
            <p:sp>
              <p:nvSpPr>
                <p:cNvPr id="2208" name="Google Shape;2208;p34"/>
                <p:cNvSpPr/>
                <p:nvPr/>
              </p:nvSpPr>
              <p:spPr>
                <a:xfrm>
                  <a:off x="5909979" y="3861431"/>
                  <a:ext cx="710921" cy="710921"/>
                </a:xfrm>
                <a:custGeom>
                  <a:rect b="b" l="l" r="r" t="t"/>
                  <a:pathLst>
                    <a:path extrusionOk="0" h="7989" w="7989">
                      <a:moveTo>
                        <a:pt x="3995" y="1"/>
                      </a:moveTo>
                      <a:cubicBezTo>
                        <a:pt x="1789" y="1"/>
                        <a:pt x="1" y="1789"/>
                        <a:pt x="1" y="3995"/>
                      </a:cubicBezTo>
                      <a:cubicBezTo>
                        <a:pt x="1" y="6201"/>
                        <a:pt x="1789" y="7989"/>
                        <a:pt x="3995" y="7989"/>
                      </a:cubicBezTo>
                      <a:cubicBezTo>
                        <a:pt x="6201" y="7989"/>
                        <a:pt x="7989" y="6201"/>
                        <a:pt x="7989" y="3995"/>
                      </a:cubicBezTo>
                      <a:cubicBezTo>
                        <a:pt x="7989" y="1789"/>
                        <a:pt x="6201" y="1"/>
                        <a:pt x="39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9" name="Google Shape;2209;p34"/>
                <p:cNvSpPr/>
                <p:nvPr/>
              </p:nvSpPr>
              <p:spPr>
                <a:xfrm>
                  <a:off x="5967911" y="3919363"/>
                  <a:ext cx="595059" cy="595059"/>
                </a:xfrm>
                <a:custGeom>
                  <a:rect b="b" l="l" r="r" t="t"/>
                  <a:pathLst>
                    <a:path extrusionOk="0" h="6687" w="6687">
                      <a:moveTo>
                        <a:pt x="3344" y="0"/>
                      </a:moveTo>
                      <a:cubicBezTo>
                        <a:pt x="1497" y="0"/>
                        <a:pt x="0" y="1497"/>
                        <a:pt x="0" y="3344"/>
                      </a:cubicBezTo>
                      <a:cubicBezTo>
                        <a:pt x="0" y="5190"/>
                        <a:pt x="1497" y="6687"/>
                        <a:pt x="3344" y="6687"/>
                      </a:cubicBezTo>
                      <a:cubicBezTo>
                        <a:pt x="5190" y="6687"/>
                        <a:pt x="6687" y="5190"/>
                        <a:pt x="6687" y="3344"/>
                      </a:cubicBezTo>
                      <a:cubicBezTo>
                        <a:pt x="6687" y="1497"/>
                        <a:pt x="5190" y="0"/>
                        <a:pt x="33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210" name="Google Shape;2210;p34"/>
                <p:cNvGrpSpPr/>
                <p:nvPr/>
              </p:nvGrpSpPr>
              <p:grpSpPr>
                <a:xfrm>
                  <a:off x="6160483" y="4065482"/>
                  <a:ext cx="255039" cy="250057"/>
                  <a:chOff x="6160483" y="4065482"/>
                  <a:chExt cx="255039" cy="250057"/>
                </a:xfrm>
              </p:grpSpPr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6160483" y="4214538"/>
                    <a:ext cx="134816" cy="101001"/>
                  </a:xfrm>
                  <a:custGeom>
                    <a:rect b="b" l="l" r="r" t="t"/>
                    <a:pathLst>
                      <a:path extrusionOk="0" h="1135" w="1515">
                        <a:moveTo>
                          <a:pt x="466" y="1"/>
                        </a:moveTo>
                        <a:cubicBezTo>
                          <a:pt x="451" y="1"/>
                          <a:pt x="436" y="6"/>
                          <a:pt x="424" y="18"/>
                        </a:cubicBezTo>
                        <a:lnTo>
                          <a:pt x="377" y="65"/>
                        </a:lnTo>
                        <a:cubicBezTo>
                          <a:pt x="189" y="253"/>
                          <a:pt x="67" y="498"/>
                          <a:pt x="30" y="760"/>
                        </a:cubicBezTo>
                        <a:lnTo>
                          <a:pt x="10" y="902"/>
                        </a:lnTo>
                        <a:cubicBezTo>
                          <a:pt x="1" y="963"/>
                          <a:pt x="19" y="1027"/>
                          <a:pt x="62" y="1072"/>
                        </a:cubicBezTo>
                        <a:cubicBezTo>
                          <a:pt x="101" y="1113"/>
                          <a:pt x="153" y="1134"/>
                          <a:pt x="206" y="1134"/>
                        </a:cubicBezTo>
                        <a:cubicBezTo>
                          <a:pt x="215" y="1134"/>
                          <a:pt x="226" y="1133"/>
                          <a:pt x="235" y="1132"/>
                        </a:cubicBezTo>
                        <a:lnTo>
                          <a:pt x="380" y="1112"/>
                        </a:lnTo>
                        <a:cubicBezTo>
                          <a:pt x="641" y="1075"/>
                          <a:pt x="889" y="951"/>
                          <a:pt x="1075" y="765"/>
                        </a:cubicBezTo>
                        <a:lnTo>
                          <a:pt x="1480" y="360"/>
                        </a:lnTo>
                        <a:cubicBezTo>
                          <a:pt x="1515" y="328"/>
                          <a:pt x="1499" y="272"/>
                          <a:pt x="1455" y="259"/>
                        </a:cubicBezTo>
                        <a:lnTo>
                          <a:pt x="481" y="3"/>
                        </a:lnTo>
                        <a:cubicBezTo>
                          <a:pt x="476" y="1"/>
                          <a:pt x="471" y="1"/>
                          <a:pt x="4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6223932" y="4065482"/>
                    <a:ext cx="191590" cy="154126"/>
                  </a:xfrm>
                  <a:custGeom>
                    <a:rect b="b" l="l" r="r" t="t"/>
                    <a:pathLst>
                      <a:path extrusionOk="0" h="1732" w="2153">
                        <a:moveTo>
                          <a:pt x="1610" y="1"/>
                        </a:moveTo>
                        <a:cubicBezTo>
                          <a:pt x="1484" y="1"/>
                          <a:pt x="1357" y="49"/>
                          <a:pt x="1260" y="145"/>
                        </a:cubicBezTo>
                        <a:lnTo>
                          <a:pt x="870" y="536"/>
                        </a:lnTo>
                        <a:lnTo>
                          <a:pt x="722" y="387"/>
                        </a:lnTo>
                        <a:cubicBezTo>
                          <a:pt x="695" y="360"/>
                          <a:pt x="660" y="347"/>
                          <a:pt x="625" y="347"/>
                        </a:cubicBezTo>
                        <a:cubicBezTo>
                          <a:pt x="590" y="347"/>
                          <a:pt x="555" y="360"/>
                          <a:pt x="529" y="387"/>
                        </a:cubicBezTo>
                        <a:cubicBezTo>
                          <a:pt x="474" y="441"/>
                          <a:pt x="474" y="527"/>
                          <a:pt x="529" y="580"/>
                        </a:cubicBezTo>
                        <a:lnTo>
                          <a:pt x="677" y="729"/>
                        </a:lnTo>
                        <a:lnTo>
                          <a:pt x="33" y="1372"/>
                        </a:lnTo>
                        <a:cubicBezTo>
                          <a:pt x="1" y="1405"/>
                          <a:pt x="16" y="1462"/>
                          <a:pt x="60" y="1473"/>
                        </a:cubicBezTo>
                        <a:lnTo>
                          <a:pt x="1034" y="1730"/>
                        </a:lnTo>
                        <a:cubicBezTo>
                          <a:pt x="1039" y="1731"/>
                          <a:pt x="1044" y="1732"/>
                          <a:pt x="1050" y="1732"/>
                        </a:cubicBezTo>
                        <a:cubicBezTo>
                          <a:pt x="1065" y="1732"/>
                          <a:pt x="1081" y="1726"/>
                          <a:pt x="1091" y="1714"/>
                        </a:cubicBezTo>
                        <a:lnTo>
                          <a:pt x="1377" y="1429"/>
                        </a:lnTo>
                        <a:lnTo>
                          <a:pt x="1528" y="1581"/>
                        </a:lnTo>
                        <a:cubicBezTo>
                          <a:pt x="1556" y="1608"/>
                          <a:pt x="1590" y="1621"/>
                          <a:pt x="1624" y="1621"/>
                        </a:cubicBezTo>
                        <a:cubicBezTo>
                          <a:pt x="1659" y="1621"/>
                          <a:pt x="1695" y="1608"/>
                          <a:pt x="1721" y="1581"/>
                        </a:cubicBezTo>
                        <a:cubicBezTo>
                          <a:pt x="1774" y="1528"/>
                          <a:pt x="1774" y="1442"/>
                          <a:pt x="1721" y="1388"/>
                        </a:cubicBezTo>
                        <a:lnTo>
                          <a:pt x="1568" y="1237"/>
                        </a:lnTo>
                        <a:lnTo>
                          <a:pt x="1958" y="846"/>
                        </a:lnTo>
                        <a:cubicBezTo>
                          <a:pt x="2152" y="652"/>
                          <a:pt x="2152" y="337"/>
                          <a:pt x="1960" y="145"/>
                        </a:cubicBezTo>
                        <a:cubicBezTo>
                          <a:pt x="1863" y="49"/>
                          <a:pt x="1737" y="1"/>
                          <a:pt x="161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213" name="Google Shape;2213;p34"/>
              <p:cNvSpPr/>
              <p:nvPr/>
            </p:nvSpPr>
            <p:spPr>
              <a:xfrm>
                <a:off x="7027435" y="3776610"/>
                <a:ext cx="1444590" cy="318486"/>
              </a:xfrm>
              <a:custGeom>
                <a:rect b="b" l="l" r="r" t="t"/>
                <a:pathLst>
                  <a:path extrusionOk="0" h="3579" w="10083">
                    <a:moveTo>
                      <a:pt x="549" y="555"/>
                    </a:moveTo>
                    <a:lnTo>
                      <a:pt x="549" y="1163"/>
                    </a:lnTo>
                    <a:lnTo>
                      <a:pt x="549" y="3070"/>
                    </a:lnTo>
                    <a:cubicBezTo>
                      <a:pt x="549" y="3351"/>
                      <a:pt x="776" y="3578"/>
                      <a:pt x="1058" y="3578"/>
                    </a:cubicBezTo>
                    <a:lnTo>
                      <a:pt x="9574" y="3578"/>
                    </a:lnTo>
                    <a:cubicBezTo>
                      <a:pt x="9855" y="3578"/>
                      <a:pt x="10082" y="3351"/>
                      <a:pt x="10082" y="3070"/>
                    </a:cubicBezTo>
                    <a:lnTo>
                      <a:pt x="10082" y="559"/>
                    </a:lnTo>
                    <a:cubicBezTo>
                      <a:pt x="10082" y="249"/>
                      <a:pt x="9832" y="0"/>
                      <a:pt x="9524" y="0"/>
                    </a:cubicBezTo>
                    <a:lnTo>
                      <a:pt x="1" y="0"/>
                    </a:lnTo>
                    <a:cubicBezTo>
                      <a:pt x="206" y="0"/>
                      <a:pt x="386" y="111"/>
                      <a:pt x="483" y="276"/>
                    </a:cubicBezTo>
                    <a:cubicBezTo>
                      <a:pt x="532" y="359"/>
                      <a:pt x="549" y="457"/>
                      <a:pt x="549" y="55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4" name="Google Shape;2214;p34"/>
            <p:cNvSpPr/>
            <p:nvPr/>
          </p:nvSpPr>
          <p:spPr>
            <a:xfrm>
              <a:off x="3521184" y="1859860"/>
              <a:ext cx="959135" cy="2118271"/>
            </a:xfrm>
            <a:custGeom>
              <a:rect b="b" l="l" r="r" t="t"/>
              <a:pathLst>
                <a:path extrusionOk="0" h="29751" w="13471">
                  <a:moveTo>
                    <a:pt x="12880" y="29751"/>
                  </a:moveTo>
                  <a:cubicBezTo>
                    <a:pt x="9337" y="29252"/>
                    <a:pt x="6081" y="27487"/>
                    <a:pt x="3711" y="24782"/>
                  </a:cubicBezTo>
                  <a:cubicBezTo>
                    <a:pt x="1318" y="22051"/>
                    <a:pt x="1" y="18546"/>
                    <a:pt x="1" y="14910"/>
                  </a:cubicBezTo>
                  <a:cubicBezTo>
                    <a:pt x="1" y="11175"/>
                    <a:pt x="1383" y="7596"/>
                    <a:pt x="3894" y="4834"/>
                  </a:cubicBezTo>
                  <a:cubicBezTo>
                    <a:pt x="6388" y="2090"/>
                    <a:pt x="9784" y="374"/>
                    <a:pt x="13456" y="0"/>
                  </a:cubicBezTo>
                  <a:lnTo>
                    <a:pt x="13470" y="139"/>
                  </a:lnTo>
                  <a:cubicBezTo>
                    <a:pt x="5871" y="911"/>
                    <a:pt x="141" y="7261"/>
                    <a:pt x="141" y="14909"/>
                  </a:cubicBezTo>
                  <a:cubicBezTo>
                    <a:pt x="141" y="22266"/>
                    <a:pt x="5627" y="28587"/>
                    <a:pt x="12900" y="2961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4"/>
            <p:cNvSpPr/>
            <p:nvPr/>
          </p:nvSpPr>
          <p:spPr>
            <a:xfrm>
              <a:off x="4448788" y="1842629"/>
              <a:ext cx="46636" cy="46707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509"/>
                    <a:pt x="146" y="656"/>
                    <a:pt x="327" y="656"/>
                  </a:cubicBezTo>
                  <a:cubicBezTo>
                    <a:pt x="509" y="656"/>
                    <a:pt x="655" y="508"/>
                    <a:pt x="655" y="328"/>
                  </a:cubicBezTo>
                  <a:cubicBezTo>
                    <a:pt x="655" y="147"/>
                    <a:pt x="509" y="1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4"/>
            <p:cNvSpPr/>
            <p:nvPr/>
          </p:nvSpPr>
          <p:spPr>
            <a:xfrm>
              <a:off x="4427926" y="3951664"/>
              <a:ext cx="46707" cy="46707"/>
            </a:xfrm>
            <a:custGeom>
              <a:rect b="b" l="l" r="r" t="t"/>
              <a:pathLst>
                <a:path extrusionOk="0" h="656" w="656">
                  <a:moveTo>
                    <a:pt x="328" y="0"/>
                  </a:moveTo>
                  <a:cubicBezTo>
                    <a:pt x="147" y="0"/>
                    <a:pt x="0" y="147"/>
                    <a:pt x="0" y="329"/>
                  </a:cubicBezTo>
                  <a:cubicBezTo>
                    <a:pt x="0" y="509"/>
                    <a:pt x="147" y="656"/>
                    <a:pt x="328" y="656"/>
                  </a:cubicBezTo>
                  <a:cubicBezTo>
                    <a:pt x="509" y="656"/>
                    <a:pt x="655" y="509"/>
                    <a:pt x="655" y="329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17" name="Google Shape;2217;p34"/>
            <p:cNvCxnSpPr/>
            <p:nvPr/>
          </p:nvCxnSpPr>
          <p:spPr>
            <a:xfrm>
              <a:off x="3117363" y="2879425"/>
              <a:ext cx="401100" cy="5700"/>
            </a:xfrm>
            <a:prstGeom prst="straightConnector1">
              <a:avLst/>
            </a:prstGeom>
            <a:noFill/>
            <a:ln cap="flat" cmpd="sng" w="28575">
              <a:solidFill>
                <a:schemeClr val="accent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218" name="Google Shape;2218;p34"/>
            <p:cNvCxnSpPr/>
            <p:nvPr/>
          </p:nvCxnSpPr>
          <p:spPr>
            <a:xfrm flipH="1" rot="10800000">
              <a:off x="3160838" y="3690150"/>
              <a:ext cx="767100" cy="43920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219" name="Google Shape;2219;p34"/>
            <p:cNvCxnSpPr/>
            <p:nvPr/>
          </p:nvCxnSpPr>
          <p:spPr>
            <a:xfrm rot="10800000">
              <a:off x="3139675" y="1713475"/>
              <a:ext cx="740700" cy="40500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grpSp>
          <p:nvGrpSpPr>
            <p:cNvPr id="2220" name="Google Shape;2220;p34"/>
            <p:cNvGrpSpPr/>
            <p:nvPr/>
          </p:nvGrpSpPr>
          <p:grpSpPr>
            <a:xfrm>
              <a:off x="457295" y="3776600"/>
              <a:ext cx="2768764" cy="795752"/>
              <a:chOff x="457295" y="3776600"/>
              <a:chExt cx="2768764" cy="795752"/>
            </a:xfrm>
          </p:grpSpPr>
          <p:sp>
            <p:nvSpPr>
              <p:cNvPr id="2221" name="Google Shape;2221;p34"/>
              <p:cNvSpPr/>
              <p:nvPr/>
            </p:nvSpPr>
            <p:spPr>
              <a:xfrm flipH="1">
                <a:off x="1837427" y="3776600"/>
                <a:ext cx="345922" cy="161001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1"/>
                    </a:lnTo>
                    <a:cubicBezTo>
                      <a:pt x="2537" y="384"/>
                      <a:pt x="2615" y="213"/>
                      <a:pt x="2757" y="107"/>
                    </a:cubicBezTo>
                    <a:cubicBezTo>
                      <a:pt x="2849" y="40"/>
                      <a:pt x="2962" y="0"/>
                      <a:pt x="3086" y="0"/>
                    </a:cubicBezTo>
                    <a:lnTo>
                      <a:pt x="559" y="0"/>
                    </a:lnTo>
                    <a:cubicBezTo>
                      <a:pt x="249" y="0"/>
                      <a:pt x="0" y="251"/>
                      <a:pt x="0" y="560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34"/>
              <p:cNvSpPr/>
              <p:nvPr/>
            </p:nvSpPr>
            <p:spPr>
              <a:xfrm flipH="1">
                <a:off x="1837427" y="3776600"/>
                <a:ext cx="345922" cy="161001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1"/>
                    </a:lnTo>
                    <a:cubicBezTo>
                      <a:pt x="2537" y="384"/>
                      <a:pt x="2615" y="213"/>
                      <a:pt x="2757" y="107"/>
                    </a:cubicBezTo>
                    <a:cubicBezTo>
                      <a:pt x="2849" y="40"/>
                      <a:pt x="2962" y="0"/>
                      <a:pt x="3086" y="0"/>
                    </a:cubicBezTo>
                    <a:lnTo>
                      <a:pt x="559" y="0"/>
                    </a:lnTo>
                    <a:cubicBezTo>
                      <a:pt x="249" y="0"/>
                      <a:pt x="0" y="251"/>
                      <a:pt x="0" y="560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34"/>
              <p:cNvSpPr/>
              <p:nvPr/>
            </p:nvSpPr>
            <p:spPr>
              <a:xfrm flipH="1">
                <a:off x="457295" y="3856537"/>
                <a:ext cx="2344198" cy="676750"/>
              </a:xfrm>
              <a:custGeom>
                <a:rect b="b" l="l" r="r" t="t"/>
                <a:pathLst>
                  <a:path extrusionOk="0" h="7605" w="26343">
                    <a:moveTo>
                      <a:pt x="3727" y="0"/>
                    </a:moveTo>
                    <a:cubicBezTo>
                      <a:pt x="1669" y="0"/>
                      <a:pt x="1" y="1670"/>
                      <a:pt x="1" y="3728"/>
                    </a:cubicBezTo>
                    <a:lnTo>
                      <a:pt x="1" y="3877"/>
                    </a:lnTo>
                    <a:cubicBezTo>
                      <a:pt x="1" y="5937"/>
                      <a:pt x="1670" y="7605"/>
                      <a:pt x="3727" y="7605"/>
                    </a:cubicBezTo>
                    <a:lnTo>
                      <a:pt x="22615" y="7605"/>
                    </a:lnTo>
                    <a:cubicBezTo>
                      <a:pt x="24675" y="7605"/>
                      <a:pt x="26343" y="5935"/>
                      <a:pt x="26343" y="3877"/>
                    </a:cubicBezTo>
                    <a:lnTo>
                      <a:pt x="26343" y="3728"/>
                    </a:lnTo>
                    <a:cubicBezTo>
                      <a:pt x="26343" y="1668"/>
                      <a:pt x="24675" y="0"/>
                      <a:pt x="22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34"/>
              <p:cNvSpPr/>
              <p:nvPr/>
            </p:nvSpPr>
            <p:spPr>
              <a:xfrm flipH="1">
                <a:off x="629831" y="3776610"/>
                <a:ext cx="1462625" cy="318486"/>
              </a:xfrm>
              <a:custGeom>
                <a:rect b="b" l="l" r="r" t="t"/>
                <a:pathLst>
                  <a:path extrusionOk="0" h="3579" w="10083">
                    <a:moveTo>
                      <a:pt x="549" y="555"/>
                    </a:moveTo>
                    <a:lnTo>
                      <a:pt x="549" y="1163"/>
                    </a:lnTo>
                    <a:lnTo>
                      <a:pt x="549" y="3070"/>
                    </a:lnTo>
                    <a:cubicBezTo>
                      <a:pt x="549" y="3351"/>
                      <a:pt x="776" y="3578"/>
                      <a:pt x="1058" y="3578"/>
                    </a:cubicBezTo>
                    <a:lnTo>
                      <a:pt x="9574" y="3578"/>
                    </a:lnTo>
                    <a:cubicBezTo>
                      <a:pt x="9855" y="3578"/>
                      <a:pt x="10082" y="3351"/>
                      <a:pt x="10082" y="3070"/>
                    </a:cubicBezTo>
                    <a:lnTo>
                      <a:pt x="10082" y="559"/>
                    </a:lnTo>
                    <a:cubicBezTo>
                      <a:pt x="10082" y="249"/>
                      <a:pt x="9832" y="0"/>
                      <a:pt x="9524" y="0"/>
                    </a:cubicBezTo>
                    <a:lnTo>
                      <a:pt x="1" y="0"/>
                    </a:lnTo>
                    <a:cubicBezTo>
                      <a:pt x="206" y="0"/>
                      <a:pt x="386" y="111"/>
                      <a:pt x="483" y="276"/>
                    </a:cubicBezTo>
                    <a:cubicBezTo>
                      <a:pt x="532" y="359"/>
                      <a:pt x="549" y="457"/>
                      <a:pt x="549" y="5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25" name="Google Shape;2225;p34"/>
              <p:cNvGrpSpPr/>
              <p:nvPr/>
            </p:nvGrpSpPr>
            <p:grpSpPr>
              <a:xfrm>
                <a:off x="2515138" y="3861431"/>
                <a:ext cx="710921" cy="710921"/>
                <a:chOff x="2515138" y="3861431"/>
                <a:chExt cx="710921" cy="710921"/>
              </a:xfrm>
            </p:grpSpPr>
            <p:sp>
              <p:nvSpPr>
                <p:cNvPr id="2226" name="Google Shape;2226;p34"/>
                <p:cNvSpPr/>
                <p:nvPr/>
              </p:nvSpPr>
              <p:spPr>
                <a:xfrm flipH="1">
                  <a:off x="2515138" y="3861431"/>
                  <a:ext cx="710921" cy="710921"/>
                </a:xfrm>
                <a:custGeom>
                  <a:rect b="b" l="l" r="r" t="t"/>
                  <a:pathLst>
                    <a:path extrusionOk="0" h="7989" w="7989">
                      <a:moveTo>
                        <a:pt x="3995" y="1"/>
                      </a:moveTo>
                      <a:cubicBezTo>
                        <a:pt x="1789" y="1"/>
                        <a:pt x="1" y="1789"/>
                        <a:pt x="1" y="3995"/>
                      </a:cubicBezTo>
                      <a:cubicBezTo>
                        <a:pt x="1" y="6201"/>
                        <a:pt x="1789" y="7989"/>
                        <a:pt x="3995" y="7989"/>
                      </a:cubicBezTo>
                      <a:cubicBezTo>
                        <a:pt x="6201" y="7989"/>
                        <a:pt x="7989" y="6201"/>
                        <a:pt x="7989" y="3995"/>
                      </a:cubicBezTo>
                      <a:cubicBezTo>
                        <a:pt x="7989" y="1789"/>
                        <a:pt x="6201" y="1"/>
                        <a:pt x="39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7" name="Google Shape;2227;p34"/>
                <p:cNvSpPr/>
                <p:nvPr/>
              </p:nvSpPr>
              <p:spPr>
                <a:xfrm flipH="1">
                  <a:off x="2573068" y="3919363"/>
                  <a:ext cx="595059" cy="595059"/>
                </a:xfrm>
                <a:custGeom>
                  <a:rect b="b" l="l" r="r" t="t"/>
                  <a:pathLst>
                    <a:path extrusionOk="0" h="6687" w="6687">
                      <a:moveTo>
                        <a:pt x="3344" y="0"/>
                      </a:moveTo>
                      <a:cubicBezTo>
                        <a:pt x="1497" y="0"/>
                        <a:pt x="0" y="1497"/>
                        <a:pt x="0" y="3344"/>
                      </a:cubicBezTo>
                      <a:cubicBezTo>
                        <a:pt x="0" y="5190"/>
                        <a:pt x="1497" y="6687"/>
                        <a:pt x="3344" y="6687"/>
                      </a:cubicBezTo>
                      <a:cubicBezTo>
                        <a:pt x="5190" y="6687"/>
                        <a:pt x="6687" y="5190"/>
                        <a:pt x="6687" y="3344"/>
                      </a:cubicBezTo>
                      <a:cubicBezTo>
                        <a:pt x="6687" y="1497"/>
                        <a:pt x="5190" y="0"/>
                        <a:pt x="33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8" name="Google Shape;2228;p34"/>
                <p:cNvSpPr/>
                <p:nvPr/>
              </p:nvSpPr>
              <p:spPr>
                <a:xfrm>
                  <a:off x="2822589" y="4096463"/>
                  <a:ext cx="164116" cy="156782"/>
                </a:xfrm>
                <a:custGeom>
                  <a:rect b="b" l="l" r="r" t="t"/>
                  <a:pathLst>
                    <a:path extrusionOk="0" h="2202" w="2305">
                      <a:moveTo>
                        <a:pt x="1291" y="0"/>
                      </a:moveTo>
                      <a:cubicBezTo>
                        <a:pt x="1044" y="0"/>
                        <a:pt x="812" y="96"/>
                        <a:pt x="639" y="270"/>
                      </a:cubicBezTo>
                      <a:lnTo>
                        <a:pt x="45" y="864"/>
                      </a:lnTo>
                      <a:cubicBezTo>
                        <a:pt x="0" y="908"/>
                        <a:pt x="0" y="980"/>
                        <a:pt x="45" y="1024"/>
                      </a:cubicBezTo>
                      <a:lnTo>
                        <a:pt x="1189" y="2168"/>
                      </a:lnTo>
                      <a:cubicBezTo>
                        <a:pt x="1211" y="2190"/>
                        <a:pt x="1241" y="2201"/>
                        <a:pt x="1270" y="2201"/>
                      </a:cubicBezTo>
                      <a:cubicBezTo>
                        <a:pt x="1299" y="2201"/>
                        <a:pt x="1328" y="2190"/>
                        <a:pt x="1350" y="2168"/>
                      </a:cubicBezTo>
                      <a:lnTo>
                        <a:pt x="1943" y="1575"/>
                      </a:lnTo>
                      <a:cubicBezTo>
                        <a:pt x="2304" y="1215"/>
                        <a:pt x="2304" y="631"/>
                        <a:pt x="1943" y="270"/>
                      </a:cubicBezTo>
                      <a:cubicBezTo>
                        <a:pt x="1769" y="96"/>
                        <a:pt x="1538" y="0"/>
                        <a:pt x="12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9" name="Google Shape;2229;p34"/>
                <p:cNvSpPr/>
                <p:nvPr/>
              </p:nvSpPr>
              <p:spPr>
                <a:xfrm>
                  <a:off x="2739284" y="4180053"/>
                  <a:ext cx="157993" cy="157281"/>
                </a:xfrm>
                <a:custGeom>
                  <a:rect b="b" l="l" r="r" t="t"/>
                  <a:pathLst>
                    <a:path extrusionOk="0" h="2209" w="2219">
                      <a:moveTo>
                        <a:pt x="950" y="1"/>
                      </a:moveTo>
                      <a:cubicBezTo>
                        <a:pt x="921" y="1"/>
                        <a:pt x="892" y="12"/>
                        <a:pt x="870" y="35"/>
                      </a:cubicBezTo>
                      <a:lnTo>
                        <a:pt x="270" y="634"/>
                      </a:lnTo>
                      <a:cubicBezTo>
                        <a:pt x="96" y="808"/>
                        <a:pt x="1" y="1040"/>
                        <a:pt x="1" y="1287"/>
                      </a:cubicBezTo>
                      <a:cubicBezTo>
                        <a:pt x="1" y="1534"/>
                        <a:pt x="96" y="1767"/>
                        <a:pt x="270" y="1939"/>
                      </a:cubicBezTo>
                      <a:cubicBezTo>
                        <a:pt x="444" y="2112"/>
                        <a:pt x="676" y="2209"/>
                        <a:pt x="923" y="2209"/>
                      </a:cubicBezTo>
                      <a:cubicBezTo>
                        <a:pt x="1169" y="2209"/>
                        <a:pt x="1402" y="2113"/>
                        <a:pt x="1574" y="1939"/>
                      </a:cubicBezTo>
                      <a:lnTo>
                        <a:pt x="2175" y="1339"/>
                      </a:lnTo>
                      <a:cubicBezTo>
                        <a:pt x="2219" y="1294"/>
                        <a:pt x="2219" y="1222"/>
                        <a:pt x="2175" y="1179"/>
                      </a:cubicBezTo>
                      <a:lnTo>
                        <a:pt x="1031" y="35"/>
                      </a:lnTo>
                      <a:cubicBezTo>
                        <a:pt x="1009" y="12"/>
                        <a:pt x="979" y="1"/>
                        <a:pt x="95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230" name="Google Shape;2230;p34"/>
            <p:cNvGrpSpPr/>
            <p:nvPr/>
          </p:nvGrpSpPr>
          <p:grpSpPr>
            <a:xfrm>
              <a:off x="464001" y="2465977"/>
              <a:ext cx="2768853" cy="773848"/>
              <a:chOff x="464001" y="2465977"/>
              <a:chExt cx="2768853" cy="773848"/>
            </a:xfrm>
          </p:grpSpPr>
          <p:sp>
            <p:nvSpPr>
              <p:cNvPr id="2231" name="Google Shape;2231;p34"/>
              <p:cNvSpPr/>
              <p:nvPr/>
            </p:nvSpPr>
            <p:spPr>
              <a:xfrm flipH="1">
                <a:off x="1715937" y="2465977"/>
                <a:ext cx="447941" cy="160978"/>
              </a:xfrm>
              <a:custGeom>
                <a:rect b="b" l="l" r="r" t="t"/>
                <a:pathLst>
                  <a:path extrusionOk="0" h="1809" w="3088">
                    <a:moveTo>
                      <a:pt x="2537" y="1808"/>
                    </a:moveTo>
                    <a:lnTo>
                      <a:pt x="2537" y="560"/>
                    </a:lnTo>
                    <a:cubicBezTo>
                      <a:pt x="2537" y="384"/>
                      <a:pt x="2616" y="212"/>
                      <a:pt x="2757" y="108"/>
                    </a:cubicBezTo>
                    <a:cubicBezTo>
                      <a:pt x="2849" y="39"/>
                      <a:pt x="2963" y="0"/>
                      <a:pt x="3087" y="0"/>
                    </a:cubicBezTo>
                    <a:lnTo>
                      <a:pt x="560" y="0"/>
                    </a:lnTo>
                    <a:cubicBezTo>
                      <a:pt x="250" y="0"/>
                      <a:pt x="0" y="251"/>
                      <a:pt x="0" y="559"/>
                    </a:cubicBezTo>
                    <a:lnTo>
                      <a:pt x="0" y="1807"/>
                    </a:lnTo>
                    <a:lnTo>
                      <a:pt x="2537" y="18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34"/>
              <p:cNvSpPr/>
              <p:nvPr/>
            </p:nvSpPr>
            <p:spPr>
              <a:xfrm flipH="1">
                <a:off x="1715937" y="2465977"/>
                <a:ext cx="447941" cy="160978"/>
              </a:xfrm>
              <a:custGeom>
                <a:rect b="b" l="l" r="r" t="t"/>
                <a:pathLst>
                  <a:path extrusionOk="0" h="1809" w="3088">
                    <a:moveTo>
                      <a:pt x="2537" y="1808"/>
                    </a:moveTo>
                    <a:lnTo>
                      <a:pt x="2537" y="560"/>
                    </a:lnTo>
                    <a:cubicBezTo>
                      <a:pt x="2537" y="384"/>
                      <a:pt x="2616" y="212"/>
                      <a:pt x="2757" y="108"/>
                    </a:cubicBezTo>
                    <a:cubicBezTo>
                      <a:pt x="2849" y="39"/>
                      <a:pt x="2963" y="0"/>
                      <a:pt x="3087" y="0"/>
                    </a:cubicBezTo>
                    <a:lnTo>
                      <a:pt x="560" y="0"/>
                    </a:lnTo>
                    <a:cubicBezTo>
                      <a:pt x="250" y="0"/>
                      <a:pt x="0" y="251"/>
                      <a:pt x="0" y="559"/>
                    </a:cubicBezTo>
                    <a:lnTo>
                      <a:pt x="0" y="1807"/>
                    </a:lnTo>
                    <a:lnTo>
                      <a:pt x="2537" y="1807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34"/>
              <p:cNvSpPr/>
              <p:nvPr/>
            </p:nvSpPr>
            <p:spPr>
              <a:xfrm flipH="1">
                <a:off x="464001" y="2563164"/>
                <a:ext cx="2344198" cy="676661"/>
              </a:xfrm>
              <a:custGeom>
                <a:rect b="b" l="l" r="r" t="t"/>
                <a:pathLst>
                  <a:path extrusionOk="0" h="7604" w="26343">
                    <a:moveTo>
                      <a:pt x="3727" y="0"/>
                    </a:moveTo>
                    <a:cubicBezTo>
                      <a:pt x="1670" y="0"/>
                      <a:pt x="1" y="1668"/>
                      <a:pt x="1" y="3728"/>
                    </a:cubicBezTo>
                    <a:lnTo>
                      <a:pt x="1" y="3877"/>
                    </a:lnTo>
                    <a:cubicBezTo>
                      <a:pt x="1" y="5935"/>
                      <a:pt x="1669" y="7603"/>
                      <a:pt x="3727" y="7603"/>
                    </a:cubicBezTo>
                    <a:lnTo>
                      <a:pt x="22615" y="7603"/>
                    </a:lnTo>
                    <a:cubicBezTo>
                      <a:pt x="24674" y="7603"/>
                      <a:pt x="26343" y="5935"/>
                      <a:pt x="26343" y="3877"/>
                    </a:cubicBezTo>
                    <a:lnTo>
                      <a:pt x="26343" y="3728"/>
                    </a:lnTo>
                    <a:cubicBezTo>
                      <a:pt x="26343" y="1669"/>
                      <a:pt x="24675" y="0"/>
                      <a:pt x="22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34"/>
              <p:cNvSpPr/>
              <p:nvPr/>
            </p:nvSpPr>
            <p:spPr>
              <a:xfrm flipH="1">
                <a:off x="640182" y="2466066"/>
                <a:ext cx="1462625" cy="318486"/>
              </a:xfrm>
              <a:custGeom>
                <a:rect b="b" l="l" r="r" t="t"/>
                <a:pathLst>
                  <a:path extrusionOk="0" h="3579" w="10083">
                    <a:moveTo>
                      <a:pt x="549" y="555"/>
                    </a:moveTo>
                    <a:lnTo>
                      <a:pt x="549" y="1164"/>
                    </a:lnTo>
                    <a:lnTo>
                      <a:pt x="549" y="3070"/>
                    </a:lnTo>
                    <a:cubicBezTo>
                      <a:pt x="549" y="3351"/>
                      <a:pt x="776" y="3578"/>
                      <a:pt x="1058" y="3578"/>
                    </a:cubicBezTo>
                    <a:lnTo>
                      <a:pt x="9574" y="3578"/>
                    </a:lnTo>
                    <a:cubicBezTo>
                      <a:pt x="9855" y="3578"/>
                      <a:pt x="10082" y="3351"/>
                      <a:pt x="10082" y="3070"/>
                    </a:cubicBezTo>
                    <a:lnTo>
                      <a:pt x="10082" y="559"/>
                    </a:lnTo>
                    <a:cubicBezTo>
                      <a:pt x="10082" y="250"/>
                      <a:pt x="9832" y="0"/>
                      <a:pt x="9524" y="0"/>
                    </a:cubicBezTo>
                    <a:lnTo>
                      <a:pt x="1" y="0"/>
                    </a:lnTo>
                    <a:cubicBezTo>
                      <a:pt x="206" y="0"/>
                      <a:pt x="386" y="112"/>
                      <a:pt x="483" y="277"/>
                    </a:cubicBezTo>
                    <a:cubicBezTo>
                      <a:pt x="530" y="359"/>
                      <a:pt x="549" y="458"/>
                      <a:pt x="549" y="5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35" name="Google Shape;2235;p34"/>
              <p:cNvGrpSpPr/>
              <p:nvPr/>
            </p:nvGrpSpPr>
            <p:grpSpPr>
              <a:xfrm>
                <a:off x="2521844" y="2523920"/>
                <a:ext cx="711010" cy="710921"/>
                <a:chOff x="2521844" y="2523920"/>
                <a:chExt cx="711010" cy="710921"/>
              </a:xfrm>
            </p:grpSpPr>
            <p:sp>
              <p:nvSpPr>
                <p:cNvPr id="2236" name="Google Shape;2236;p34"/>
                <p:cNvSpPr/>
                <p:nvPr/>
              </p:nvSpPr>
              <p:spPr>
                <a:xfrm flipH="1">
                  <a:off x="2521844" y="2523920"/>
                  <a:ext cx="711010" cy="710921"/>
                </a:xfrm>
                <a:custGeom>
                  <a:rect b="b" l="l" r="r" t="t"/>
                  <a:pathLst>
                    <a:path extrusionOk="0" h="7989" w="7990">
                      <a:moveTo>
                        <a:pt x="3995" y="0"/>
                      </a:moveTo>
                      <a:cubicBezTo>
                        <a:pt x="1792" y="0"/>
                        <a:pt x="1" y="1792"/>
                        <a:pt x="1" y="3995"/>
                      </a:cubicBezTo>
                      <a:cubicBezTo>
                        <a:pt x="1" y="6196"/>
                        <a:pt x="1792" y="7988"/>
                        <a:pt x="3995" y="7988"/>
                      </a:cubicBezTo>
                      <a:cubicBezTo>
                        <a:pt x="6197" y="7988"/>
                        <a:pt x="7990" y="6198"/>
                        <a:pt x="7990" y="3995"/>
                      </a:cubicBezTo>
                      <a:cubicBezTo>
                        <a:pt x="7990" y="1792"/>
                        <a:pt x="6197" y="0"/>
                        <a:pt x="399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7" name="Google Shape;2237;p34"/>
                <p:cNvSpPr/>
                <p:nvPr/>
              </p:nvSpPr>
              <p:spPr>
                <a:xfrm flipH="1">
                  <a:off x="2579863" y="2581852"/>
                  <a:ext cx="595059" cy="595148"/>
                </a:xfrm>
                <a:custGeom>
                  <a:rect b="b" l="l" r="r" t="t"/>
                  <a:pathLst>
                    <a:path extrusionOk="0" h="6688" w="6687">
                      <a:moveTo>
                        <a:pt x="3344" y="1"/>
                      </a:moveTo>
                      <a:cubicBezTo>
                        <a:pt x="1497" y="1"/>
                        <a:pt x="0" y="1498"/>
                        <a:pt x="0" y="3345"/>
                      </a:cubicBezTo>
                      <a:cubicBezTo>
                        <a:pt x="0" y="5190"/>
                        <a:pt x="1497" y="6687"/>
                        <a:pt x="3344" y="6687"/>
                      </a:cubicBezTo>
                      <a:cubicBezTo>
                        <a:pt x="5190" y="6687"/>
                        <a:pt x="6687" y="5190"/>
                        <a:pt x="6687" y="3345"/>
                      </a:cubicBezTo>
                      <a:cubicBezTo>
                        <a:pt x="6687" y="1498"/>
                        <a:pt x="5190" y="1"/>
                        <a:pt x="33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8" name="Google Shape;2238;p34"/>
                <p:cNvSpPr/>
                <p:nvPr/>
              </p:nvSpPr>
              <p:spPr>
                <a:xfrm>
                  <a:off x="2713440" y="2726387"/>
                  <a:ext cx="341190" cy="325099"/>
                </a:xfrm>
                <a:custGeom>
                  <a:rect b="b" l="l" r="r" t="t"/>
                  <a:pathLst>
                    <a:path extrusionOk="0" h="4566" w="4792">
                      <a:moveTo>
                        <a:pt x="1295" y="0"/>
                      </a:moveTo>
                      <a:cubicBezTo>
                        <a:pt x="1228" y="0"/>
                        <a:pt x="1156" y="4"/>
                        <a:pt x="1078" y="12"/>
                      </a:cubicBezTo>
                      <a:cubicBezTo>
                        <a:pt x="609" y="56"/>
                        <a:pt x="67" y="486"/>
                        <a:pt x="0" y="1312"/>
                      </a:cubicBezTo>
                      <a:lnTo>
                        <a:pt x="0" y="1585"/>
                      </a:lnTo>
                      <a:cubicBezTo>
                        <a:pt x="61" y="2374"/>
                        <a:pt x="656" y="3346"/>
                        <a:pt x="2395" y="4566"/>
                      </a:cubicBezTo>
                      <a:cubicBezTo>
                        <a:pt x="4134" y="3346"/>
                        <a:pt x="4728" y="2374"/>
                        <a:pt x="4792" y="1585"/>
                      </a:cubicBezTo>
                      <a:lnTo>
                        <a:pt x="4792" y="1312"/>
                      </a:lnTo>
                      <a:cubicBezTo>
                        <a:pt x="4725" y="486"/>
                        <a:pt x="4183" y="56"/>
                        <a:pt x="3713" y="12"/>
                      </a:cubicBezTo>
                      <a:cubicBezTo>
                        <a:pt x="3635" y="4"/>
                        <a:pt x="3564" y="0"/>
                        <a:pt x="3495" y="0"/>
                      </a:cubicBezTo>
                      <a:cubicBezTo>
                        <a:pt x="2953" y="0"/>
                        <a:pt x="2694" y="235"/>
                        <a:pt x="2395" y="589"/>
                      </a:cubicBezTo>
                      <a:cubicBezTo>
                        <a:pt x="2099" y="233"/>
                        <a:pt x="1838" y="0"/>
                        <a:pt x="12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9" name="Google Shape;2239;p34"/>
                <p:cNvSpPr/>
                <p:nvPr/>
              </p:nvSpPr>
              <p:spPr>
                <a:xfrm>
                  <a:off x="2867234" y="2809122"/>
                  <a:ext cx="37736" cy="135494"/>
                </a:xfrm>
                <a:custGeom>
                  <a:rect b="b" l="l" r="r" t="t"/>
                  <a:pathLst>
                    <a:path extrusionOk="0" h="1903" w="530">
                      <a:moveTo>
                        <a:pt x="1" y="1"/>
                      </a:moveTo>
                      <a:lnTo>
                        <a:pt x="1" y="1903"/>
                      </a:lnTo>
                      <a:lnTo>
                        <a:pt x="530" y="1903"/>
                      </a:lnTo>
                      <a:lnTo>
                        <a:pt x="53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0" name="Google Shape;2240;p34"/>
                <p:cNvSpPr/>
                <p:nvPr/>
              </p:nvSpPr>
              <p:spPr>
                <a:xfrm>
                  <a:off x="2818390" y="2858108"/>
                  <a:ext cx="135494" cy="37665"/>
                </a:xfrm>
                <a:custGeom>
                  <a:rect b="b" l="l" r="r" t="t"/>
                  <a:pathLst>
                    <a:path extrusionOk="0" h="529" w="1903">
                      <a:moveTo>
                        <a:pt x="0" y="0"/>
                      </a:moveTo>
                      <a:lnTo>
                        <a:pt x="0" y="528"/>
                      </a:lnTo>
                      <a:lnTo>
                        <a:pt x="1903" y="528"/>
                      </a:lnTo>
                      <a:lnTo>
                        <a:pt x="190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241" name="Google Shape;2241;p34"/>
            <p:cNvGrpSpPr/>
            <p:nvPr/>
          </p:nvGrpSpPr>
          <p:grpSpPr>
            <a:xfrm>
              <a:off x="470691" y="1167149"/>
              <a:ext cx="2768853" cy="759076"/>
              <a:chOff x="470691" y="1167149"/>
              <a:chExt cx="2768853" cy="759076"/>
            </a:xfrm>
          </p:grpSpPr>
          <p:sp>
            <p:nvSpPr>
              <p:cNvPr id="2242" name="Google Shape;2242;p34"/>
              <p:cNvSpPr/>
              <p:nvPr/>
            </p:nvSpPr>
            <p:spPr>
              <a:xfrm flipH="1">
                <a:off x="1735546" y="1167149"/>
                <a:ext cx="447796" cy="160978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0"/>
                    </a:lnTo>
                    <a:cubicBezTo>
                      <a:pt x="2537" y="384"/>
                      <a:pt x="2615" y="212"/>
                      <a:pt x="2757" y="108"/>
                    </a:cubicBezTo>
                    <a:cubicBezTo>
                      <a:pt x="2849" y="39"/>
                      <a:pt x="2963" y="1"/>
                      <a:pt x="3086" y="1"/>
                    </a:cubicBezTo>
                    <a:lnTo>
                      <a:pt x="559" y="1"/>
                    </a:lnTo>
                    <a:cubicBezTo>
                      <a:pt x="250" y="1"/>
                      <a:pt x="0" y="251"/>
                      <a:pt x="0" y="559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34"/>
              <p:cNvSpPr/>
              <p:nvPr/>
            </p:nvSpPr>
            <p:spPr>
              <a:xfrm flipH="1">
                <a:off x="1735546" y="1167149"/>
                <a:ext cx="447796" cy="160978"/>
              </a:xfrm>
              <a:custGeom>
                <a:rect b="b" l="l" r="r" t="t"/>
                <a:pathLst>
                  <a:path extrusionOk="0" h="1809" w="3087">
                    <a:moveTo>
                      <a:pt x="2537" y="1809"/>
                    </a:moveTo>
                    <a:lnTo>
                      <a:pt x="2537" y="560"/>
                    </a:lnTo>
                    <a:cubicBezTo>
                      <a:pt x="2537" y="384"/>
                      <a:pt x="2615" y="212"/>
                      <a:pt x="2757" y="108"/>
                    </a:cubicBezTo>
                    <a:cubicBezTo>
                      <a:pt x="2849" y="39"/>
                      <a:pt x="2963" y="1"/>
                      <a:pt x="3086" y="1"/>
                    </a:cubicBezTo>
                    <a:lnTo>
                      <a:pt x="559" y="1"/>
                    </a:lnTo>
                    <a:cubicBezTo>
                      <a:pt x="250" y="1"/>
                      <a:pt x="0" y="251"/>
                      <a:pt x="0" y="559"/>
                    </a:cubicBezTo>
                    <a:lnTo>
                      <a:pt x="0" y="1808"/>
                    </a:lnTo>
                    <a:lnTo>
                      <a:pt x="2537" y="1808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34"/>
              <p:cNvSpPr/>
              <p:nvPr/>
            </p:nvSpPr>
            <p:spPr>
              <a:xfrm flipH="1">
                <a:off x="470691" y="1249564"/>
                <a:ext cx="2344198" cy="676661"/>
              </a:xfrm>
              <a:custGeom>
                <a:rect b="b" l="l" r="r" t="t"/>
                <a:pathLst>
                  <a:path extrusionOk="0" h="7604" w="26343">
                    <a:moveTo>
                      <a:pt x="3727" y="1"/>
                    </a:moveTo>
                    <a:cubicBezTo>
                      <a:pt x="1669" y="1"/>
                      <a:pt x="0" y="1668"/>
                      <a:pt x="0" y="3727"/>
                    </a:cubicBezTo>
                    <a:lnTo>
                      <a:pt x="0" y="3876"/>
                    </a:lnTo>
                    <a:cubicBezTo>
                      <a:pt x="0" y="5935"/>
                      <a:pt x="1668" y="7604"/>
                      <a:pt x="3727" y="7604"/>
                    </a:cubicBezTo>
                    <a:lnTo>
                      <a:pt x="22615" y="7604"/>
                    </a:lnTo>
                    <a:cubicBezTo>
                      <a:pt x="24673" y="7604"/>
                      <a:pt x="26342" y="5935"/>
                      <a:pt x="26342" y="3876"/>
                    </a:cubicBezTo>
                    <a:lnTo>
                      <a:pt x="26342" y="3727"/>
                    </a:lnTo>
                    <a:cubicBezTo>
                      <a:pt x="26342" y="1669"/>
                      <a:pt x="24674" y="1"/>
                      <a:pt x="226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34"/>
              <p:cNvSpPr/>
              <p:nvPr/>
            </p:nvSpPr>
            <p:spPr>
              <a:xfrm flipH="1">
                <a:off x="659646" y="1167238"/>
                <a:ext cx="1462770" cy="318486"/>
              </a:xfrm>
              <a:custGeom>
                <a:rect b="b" l="l" r="r" t="t"/>
                <a:pathLst>
                  <a:path extrusionOk="0" h="3579" w="10084">
                    <a:moveTo>
                      <a:pt x="549" y="555"/>
                    </a:moveTo>
                    <a:lnTo>
                      <a:pt x="549" y="1164"/>
                    </a:lnTo>
                    <a:lnTo>
                      <a:pt x="549" y="3070"/>
                    </a:lnTo>
                    <a:cubicBezTo>
                      <a:pt x="549" y="3352"/>
                      <a:pt x="778" y="3579"/>
                      <a:pt x="1059" y="3579"/>
                    </a:cubicBezTo>
                    <a:lnTo>
                      <a:pt x="9574" y="3579"/>
                    </a:lnTo>
                    <a:cubicBezTo>
                      <a:pt x="9855" y="3579"/>
                      <a:pt x="10083" y="3352"/>
                      <a:pt x="10083" y="3070"/>
                    </a:cubicBezTo>
                    <a:lnTo>
                      <a:pt x="10083" y="559"/>
                    </a:lnTo>
                    <a:cubicBezTo>
                      <a:pt x="10083" y="250"/>
                      <a:pt x="9833" y="1"/>
                      <a:pt x="9525" y="1"/>
                    </a:cubicBezTo>
                    <a:lnTo>
                      <a:pt x="1" y="1"/>
                    </a:lnTo>
                    <a:cubicBezTo>
                      <a:pt x="207" y="1"/>
                      <a:pt x="386" y="112"/>
                      <a:pt x="483" y="277"/>
                    </a:cubicBezTo>
                    <a:cubicBezTo>
                      <a:pt x="532" y="360"/>
                      <a:pt x="549" y="458"/>
                      <a:pt x="549" y="55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46" name="Google Shape;2246;p34"/>
              <p:cNvGrpSpPr/>
              <p:nvPr/>
            </p:nvGrpSpPr>
            <p:grpSpPr>
              <a:xfrm>
                <a:off x="2528534" y="1210409"/>
                <a:ext cx="711010" cy="710921"/>
                <a:chOff x="2528534" y="1210409"/>
                <a:chExt cx="711010" cy="710921"/>
              </a:xfrm>
            </p:grpSpPr>
            <p:sp>
              <p:nvSpPr>
                <p:cNvPr id="2247" name="Google Shape;2247;p34"/>
                <p:cNvSpPr/>
                <p:nvPr/>
              </p:nvSpPr>
              <p:spPr>
                <a:xfrm flipH="1">
                  <a:off x="2528534" y="1210409"/>
                  <a:ext cx="711010" cy="710921"/>
                </a:xfrm>
                <a:custGeom>
                  <a:rect b="b" l="l" r="r" t="t"/>
                  <a:pathLst>
                    <a:path extrusionOk="0" h="7989" w="7990">
                      <a:moveTo>
                        <a:pt x="3995" y="1"/>
                      </a:moveTo>
                      <a:cubicBezTo>
                        <a:pt x="1789" y="1"/>
                        <a:pt x="0" y="1788"/>
                        <a:pt x="0" y="3994"/>
                      </a:cubicBezTo>
                      <a:cubicBezTo>
                        <a:pt x="0" y="6200"/>
                        <a:pt x="1789" y="7989"/>
                        <a:pt x="3995" y="7989"/>
                      </a:cubicBezTo>
                      <a:cubicBezTo>
                        <a:pt x="6201" y="7989"/>
                        <a:pt x="7989" y="6200"/>
                        <a:pt x="7989" y="3994"/>
                      </a:cubicBezTo>
                      <a:cubicBezTo>
                        <a:pt x="7989" y="1788"/>
                        <a:pt x="6201" y="1"/>
                        <a:pt x="39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8" name="Google Shape;2248;p34"/>
                <p:cNvSpPr/>
                <p:nvPr/>
              </p:nvSpPr>
              <p:spPr>
                <a:xfrm flipH="1">
                  <a:off x="2586553" y="1268341"/>
                  <a:ext cx="595148" cy="595059"/>
                </a:xfrm>
                <a:custGeom>
                  <a:rect b="b" l="l" r="r" t="t"/>
                  <a:pathLst>
                    <a:path extrusionOk="0" h="6687" w="6688">
                      <a:moveTo>
                        <a:pt x="3345" y="0"/>
                      </a:moveTo>
                      <a:cubicBezTo>
                        <a:pt x="1498" y="0"/>
                        <a:pt x="1" y="1497"/>
                        <a:pt x="1" y="3343"/>
                      </a:cubicBezTo>
                      <a:cubicBezTo>
                        <a:pt x="1" y="5190"/>
                        <a:pt x="1498" y="6687"/>
                        <a:pt x="3345" y="6687"/>
                      </a:cubicBezTo>
                      <a:cubicBezTo>
                        <a:pt x="5190" y="6687"/>
                        <a:pt x="6687" y="5190"/>
                        <a:pt x="6687" y="3343"/>
                      </a:cubicBezTo>
                      <a:cubicBezTo>
                        <a:pt x="6687" y="1497"/>
                        <a:pt x="5190" y="0"/>
                        <a:pt x="3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" name="Google Shape;2249;p34"/>
                <p:cNvSpPr/>
                <p:nvPr/>
              </p:nvSpPr>
              <p:spPr>
                <a:xfrm>
                  <a:off x="2755363" y="1603687"/>
                  <a:ext cx="298576" cy="122112"/>
                </a:xfrm>
                <a:custGeom>
                  <a:rect b="b" l="l" r="r" t="t"/>
                  <a:pathLst>
                    <a:path extrusionOk="0" h="1180" w="2885">
                      <a:moveTo>
                        <a:pt x="1440" y="116"/>
                      </a:moveTo>
                      <a:cubicBezTo>
                        <a:pt x="1532" y="116"/>
                        <a:pt x="1608" y="189"/>
                        <a:pt x="1608" y="282"/>
                      </a:cubicBezTo>
                      <a:lnTo>
                        <a:pt x="1608" y="425"/>
                      </a:lnTo>
                      <a:lnTo>
                        <a:pt x="1746" y="425"/>
                      </a:lnTo>
                      <a:cubicBezTo>
                        <a:pt x="1838" y="425"/>
                        <a:pt x="1914" y="499"/>
                        <a:pt x="1914" y="593"/>
                      </a:cubicBezTo>
                      <a:cubicBezTo>
                        <a:pt x="1914" y="686"/>
                        <a:pt x="1838" y="760"/>
                        <a:pt x="1746" y="760"/>
                      </a:cubicBezTo>
                      <a:lnTo>
                        <a:pt x="1608" y="760"/>
                      </a:lnTo>
                      <a:lnTo>
                        <a:pt x="1608" y="894"/>
                      </a:lnTo>
                      <a:cubicBezTo>
                        <a:pt x="1608" y="986"/>
                        <a:pt x="1535" y="1062"/>
                        <a:pt x="1440" y="1062"/>
                      </a:cubicBezTo>
                      <a:cubicBezTo>
                        <a:pt x="1347" y="1062"/>
                        <a:pt x="1274" y="987"/>
                        <a:pt x="1274" y="894"/>
                      </a:cubicBezTo>
                      <a:lnTo>
                        <a:pt x="1274" y="760"/>
                      </a:lnTo>
                      <a:lnTo>
                        <a:pt x="1136" y="760"/>
                      </a:lnTo>
                      <a:cubicBezTo>
                        <a:pt x="1043" y="760"/>
                        <a:pt x="968" y="686"/>
                        <a:pt x="968" y="593"/>
                      </a:cubicBezTo>
                      <a:cubicBezTo>
                        <a:pt x="968" y="499"/>
                        <a:pt x="1041" y="425"/>
                        <a:pt x="1136" y="425"/>
                      </a:cubicBezTo>
                      <a:lnTo>
                        <a:pt x="1274" y="425"/>
                      </a:lnTo>
                      <a:lnTo>
                        <a:pt x="1274" y="282"/>
                      </a:lnTo>
                      <a:cubicBezTo>
                        <a:pt x="1274" y="190"/>
                        <a:pt x="1347" y="116"/>
                        <a:pt x="1440" y="116"/>
                      </a:cubicBezTo>
                      <a:close/>
                      <a:moveTo>
                        <a:pt x="92" y="0"/>
                      </a:moveTo>
                      <a:cubicBezTo>
                        <a:pt x="42" y="0"/>
                        <a:pt x="1" y="41"/>
                        <a:pt x="1" y="91"/>
                      </a:cubicBezTo>
                      <a:lnTo>
                        <a:pt x="1" y="1089"/>
                      </a:lnTo>
                      <a:cubicBezTo>
                        <a:pt x="1" y="1139"/>
                        <a:pt x="42" y="1180"/>
                        <a:pt x="92" y="1180"/>
                      </a:cubicBezTo>
                      <a:lnTo>
                        <a:pt x="2793" y="1180"/>
                      </a:lnTo>
                      <a:cubicBezTo>
                        <a:pt x="2843" y="1180"/>
                        <a:pt x="2884" y="1139"/>
                        <a:pt x="2884" y="1089"/>
                      </a:cubicBezTo>
                      <a:lnTo>
                        <a:pt x="2884" y="91"/>
                      </a:lnTo>
                      <a:cubicBezTo>
                        <a:pt x="2884" y="41"/>
                        <a:pt x="2843" y="0"/>
                        <a:pt x="27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" name="Google Shape;2250;p34"/>
                <p:cNvSpPr/>
                <p:nvPr/>
              </p:nvSpPr>
              <p:spPr>
                <a:xfrm>
                  <a:off x="2755363" y="1405925"/>
                  <a:ext cx="298576" cy="163299"/>
                </a:xfrm>
                <a:custGeom>
                  <a:rect b="b" l="l" r="r" t="t"/>
                  <a:pathLst>
                    <a:path extrusionOk="0" h="1578" w="2885">
                      <a:moveTo>
                        <a:pt x="715" y="1"/>
                      </a:moveTo>
                      <a:cubicBezTo>
                        <a:pt x="557" y="1"/>
                        <a:pt x="430" y="129"/>
                        <a:pt x="430" y="285"/>
                      </a:cubicBezTo>
                      <a:lnTo>
                        <a:pt x="430" y="720"/>
                      </a:lnTo>
                      <a:cubicBezTo>
                        <a:pt x="175" y="860"/>
                        <a:pt x="1" y="1129"/>
                        <a:pt x="1" y="1440"/>
                      </a:cubicBezTo>
                      <a:lnTo>
                        <a:pt x="1" y="1486"/>
                      </a:lnTo>
                      <a:cubicBezTo>
                        <a:pt x="1" y="1537"/>
                        <a:pt x="42" y="1578"/>
                        <a:pt x="92" y="1578"/>
                      </a:cubicBezTo>
                      <a:lnTo>
                        <a:pt x="2793" y="1578"/>
                      </a:lnTo>
                      <a:cubicBezTo>
                        <a:pt x="2843" y="1578"/>
                        <a:pt x="2884" y="1537"/>
                        <a:pt x="2884" y="1486"/>
                      </a:cubicBezTo>
                      <a:lnTo>
                        <a:pt x="2884" y="1440"/>
                      </a:lnTo>
                      <a:cubicBezTo>
                        <a:pt x="2884" y="1129"/>
                        <a:pt x="2711" y="860"/>
                        <a:pt x="2455" y="720"/>
                      </a:cubicBezTo>
                      <a:lnTo>
                        <a:pt x="2455" y="285"/>
                      </a:lnTo>
                      <a:cubicBezTo>
                        <a:pt x="2455" y="129"/>
                        <a:pt x="2328" y="1"/>
                        <a:pt x="21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251" name="Google Shape;2251;p34"/>
            <p:cNvGrpSpPr/>
            <p:nvPr/>
          </p:nvGrpSpPr>
          <p:grpSpPr>
            <a:xfrm>
              <a:off x="4619071" y="1843960"/>
              <a:ext cx="1043555" cy="2160672"/>
              <a:chOff x="4544677" y="1697970"/>
              <a:chExt cx="1251715" cy="2452801"/>
            </a:xfrm>
          </p:grpSpPr>
          <p:sp>
            <p:nvSpPr>
              <p:cNvPr id="2252" name="Google Shape;2252;p34"/>
              <p:cNvSpPr/>
              <p:nvPr/>
            </p:nvSpPr>
            <p:spPr>
              <a:xfrm>
                <a:off x="4588413" y="1713329"/>
                <a:ext cx="1207979" cy="2416172"/>
              </a:xfrm>
              <a:custGeom>
                <a:rect b="b" l="l" r="r" t="t"/>
                <a:pathLst>
                  <a:path extrusionOk="0" h="33935" w="16966">
                    <a:moveTo>
                      <a:pt x="0" y="1"/>
                    </a:moveTo>
                    <a:lnTo>
                      <a:pt x="0" y="152"/>
                    </a:lnTo>
                    <a:cubicBezTo>
                      <a:pt x="9272" y="152"/>
                      <a:pt x="16815" y="7696"/>
                      <a:pt x="16815" y="16967"/>
                    </a:cubicBezTo>
                    <a:cubicBezTo>
                      <a:pt x="16815" y="26238"/>
                      <a:pt x="9272" y="33782"/>
                      <a:pt x="0" y="33782"/>
                    </a:cubicBezTo>
                    <a:lnTo>
                      <a:pt x="0" y="33935"/>
                    </a:lnTo>
                    <a:cubicBezTo>
                      <a:pt x="9354" y="33935"/>
                      <a:pt x="16966" y="26323"/>
                      <a:pt x="16966" y="16966"/>
                    </a:cubicBezTo>
                    <a:cubicBezTo>
                      <a:pt x="16966" y="7611"/>
                      <a:pt x="9355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34"/>
              <p:cNvSpPr/>
              <p:nvPr/>
            </p:nvSpPr>
            <p:spPr>
              <a:xfrm>
                <a:off x="4544677" y="1697970"/>
                <a:ext cx="46707" cy="46778"/>
              </a:xfrm>
              <a:custGeom>
                <a:rect b="b" l="l" r="r" t="t"/>
                <a:pathLst>
                  <a:path extrusionOk="0" h="657" w="656">
                    <a:moveTo>
                      <a:pt x="328" y="0"/>
                    </a:moveTo>
                    <a:cubicBezTo>
                      <a:pt x="147" y="0"/>
                      <a:pt x="1" y="148"/>
                      <a:pt x="1" y="329"/>
                    </a:cubicBezTo>
                    <a:cubicBezTo>
                      <a:pt x="1" y="510"/>
                      <a:pt x="146" y="656"/>
                      <a:pt x="328" y="656"/>
                    </a:cubicBezTo>
                    <a:cubicBezTo>
                      <a:pt x="508" y="656"/>
                      <a:pt x="656" y="509"/>
                      <a:pt x="656" y="329"/>
                    </a:cubicBezTo>
                    <a:cubicBezTo>
                      <a:pt x="656" y="148"/>
                      <a:pt x="508" y="0"/>
                      <a:pt x="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34"/>
              <p:cNvSpPr/>
              <p:nvPr/>
            </p:nvSpPr>
            <p:spPr>
              <a:xfrm>
                <a:off x="4580326" y="4104064"/>
                <a:ext cx="46707" cy="46707"/>
              </a:xfrm>
              <a:custGeom>
                <a:rect b="b" l="l" r="r" t="t"/>
                <a:pathLst>
                  <a:path extrusionOk="0" h="656" w="656">
                    <a:moveTo>
                      <a:pt x="328" y="0"/>
                    </a:moveTo>
                    <a:cubicBezTo>
                      <a:pt x="147" y="0"/>
                      <a:pt x="0" y="147"/>
                      <a:pt x="0" y="329"/>
                    </a:cubicBezTo>
                    <a:cubicBezTo>
                      <a:pt x="0" y="509"/>
                      <a:pt x="147" y="656"/>
                      <a:pt x="328" y="656"/>
                    </a:cubicBezTo>
                    <a:cubicBezTo>
                      <a:pt x="509" y="656"/>
                      <a:pt x="655" y="509"/>
                      <a:pt x="655" y="329"/>
                    </a:cubicBezTo>
                    <a:cubicBezTo>
                      <a:pt x="655" y="147"/>
                      <a:pt x="509" y="0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55" name="Google Shape;2255;p34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56" name="Google Shape;2256;p34"/>
          <p:cNvSpPr txBox="1"/>
          <p:nvPr/>
        </p:nvSpPr>
        <p:spPr>
          <a:xfrm>
            <a:off x="587975" y="2748590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7" name="Google Shape;2257;p34"/>
          <p:cNvSpPr txBox="1"/>
          <p:nvPr/>
        </p:nvSpPr>
        <p:spPr>
          <a:xfrm>
            <a:off x="587975" y="401077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8" name="Google Shape;2258;p34"/>
          <p:cNvSpPr txBox="1"/>
          <p:nvPr/>
        </p:nvSpPr>
        <p:spPr>
          <a:xfrm>
            <a:off x="587975" y="147687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9" name="Google Shape;2259;p34"/>
          <p:cNvSpPr txBox="1"/>
          <p:nvPr/>
        </p:nvSpPr>
        <p:spPr>
          <a:xfrm>
            <a:off x="6545425" y="1472138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0" name="Google Shape;2260;p34"/>
          <p:cNvSpPr txBox="1"/>
          <p:nvPr/>
        </p:nvSpPr>
        <p:spPr>
          <a:xfrm>
            <a:off x="6545425" y="4106225"/>
            <a:ext cx="1926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1" name="Google Shape;2261;p34"/>
          <p:cNvSpPr txBox="1"/>
          <p:nvPr/>
        </p:nvSpPr>
        <p:spPr>
          <a:xfrm>
            <a:off x="6545425" y="2748575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2" name="Google Shape;2262;p34"/>
          <p:cNvSpPr txBox="1"/>
          <p:nvPr/>
        </p:nvSpPr>
        <p:spPr>
          <a:xfrm>
            <a:off x="673699" y="11747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</a:t>
            </a: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ERCURY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3" name="Google Shape;2263;p34"/>
          <p:cNvSpPr txBox="1"/>
          <p:nvPr/>
        </p:nvSpPr>
        <p:spPr>
          <a:xfrm>
            <a:off x="673699" y="374991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4" name="Google Shape;2264;p34"/>
          <p:cNvSpPr txBox="1"/>
          <p:nvPr/>
        </p:nvSpPr>
        <p:spPr>
          <a:xfrm>
            <a:off x="673699" y="246354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5" name="Google Shape;2265;p34"/>
          <p:cNvSpPr txBox="1"/>
          <p:nvPr/>
        </p:nvSpPr>
        <p:spPr>
          <a:xfrm>
            <a:off x="7086811" y="117478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6" name="Google Shape;2266;p34"/>
          <p:cNvSpPr txBox="1"/>
          <p:nvPr/>
        </p:nvSpPr>
        <p:spPr>
          <a:xfrm>
            <a:off x="7086811" y="246354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7" name="Google Shape;2267;p34"/>
          <p:cNvSpPr txBox="1"/>
          <p:nvPr/>
        </p:nvSpPr>
        <p:spPr>
          <a:xfrm>
            <a:off x="7086811" y="374991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35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273" name="Google Shape;2273;p35"/>
          <p:cNvGrpSpPr/>
          <p:nvPr/>
        </p:nvGrpSpPr>
        <p:grpSpPr>
          <a:xfrm>
            <a:off x="457277" y="1080002"/>
            <a:ext cx="996440" cy="996298"/>
            <a:chOff x="457352" y="1765802"/>
            <a:chExt cx="996440" cy="996298"/>
          </a:xfrm>
        </p:grpSpPr>
        <p:sp>
          <p:nvSpPr>
            <p:cNvPr id="2274" name="Google Shape;2274;p35"/>
            <p:cNvSpPr/>
            <p:nvPr/>
          </p:nvSpPr>
          <p:spPr>
            <a:xfrm>
              <a:off x="457352" y="1809997"/>
              <a:ext cx="996440" cy="907909"/>
            </a:xfrm>
            <a:custGeom>
              <a:rect b="b" l="l" r="r" t="t"/>
              <a:pathLst>
                <a:path extrusionOk="0" h="6389" w="7012">
                  <a:moveTo>
                    <a:pt x="3506" y="1"/>
                  </a:moveTo>
                  <a:cubicBezTo>
                    <a:pt x="2689" y="1"/>
                    <a:pt x="1871" y="313"/>
                    <a:pt x="1248" y="936"/>
                  </a:cubicBezTo>
                  <a:cubicBezTo>
                    <a:pt x="1" y="2184"/>
                    <a:pt x="1" y="4205"/>
                    <a:pt x="1248" y="5453"/>
                  </a:cubicBezTo>
                  <a:cubicBezTo>
                    <a:pt x="1871" y="6076"/>
                    <a:pt x="2689" y="6388"/>
                    <a:pt x="3506" y="6388"/>
                  </a:cubicBezTo>
                  <a:cubicBezTo>
                    <a:pt x="4323" y="6388"/>
                    <a:pt x="5141" y="6076"/>
                    <a:pt x="5764" y="5453"/>
                  </a:cubicBezTo>
                  <a:cubicBezTo>
                    <a:pt x="7012" y="4205"/>
                    <a:pt x="7012" y="2184"/>
                    <a:pt x="5764" y="936"/>
                  </a:cubicBezTo>
                  <a:cubicBezTo>
                    <a:pt x="5141" y="313"/>
                    <a:pt x="4323" y="1"/>
                    <a:pt x="3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5"/>
            <p:cNvSpPr/>
            <p:nvPr/>
          </p:nvSpPr>
          <p:spPr>
            <a:xfrm>
              <a:off x="457352" y="1765802"/>
              <a:ext cx="996440" cy="996298"/>
            </a:xfrm>
            <a:custGeom>
              <a:rect b="b" l="l" r="r" t="t"/>
              <a:pathLst>
                <a:path extrusionOk="0" fill="none" h="7011" w="7012">
                  <a:moveTo>
                    <a:pt x="5764" y="1247"/>
                  </a:moveTo>
                  <a:cubicBezTo>
                    <a:pt x="7012" y="2495"/>
                    <a:pt x="7012" y="4516"/>
                    <a:pt x="5764" y="5764"/>
                  </a:cubicBezTo>
                  <a:cubicBezTo>
                    <a:pt x="4517" y="7011"/>
                    <a:pt x="2494" y="7011"/>
                    <a:pt x="1248" y="5764"/>
                  </a:cubicBezTo>
                  <a:cubicBezTo>
                    <a:pt x="1" y="4516"/>
                    <a:pt x="1" y="2495"/>
                    <a:pt x="1248" y="1247"/>
                  </a:cubicBezTo>
                  <a:cubicBezTo>
                    <a:pt x="2494" y="0"/>
                    <a:pt x="4517" y="0"/>
                    <a:pt x="5764" y="1247"/>
                  </a:cubicBezTo>
                  <a:close/>
                </a:path>
              </a:pathLst>
            </a:custGeom>
            <a:noFill/>
            <a:ln cap="flat" cmpd="sng" w="25">
              <a:solidFill>
                <a:srgbClr val="FFFFFF"/>
              </a:solidFill>
              <a:prstDash val="solid"/>
              <a:miter lim="10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5"/>
            <p:cNvSpPr/>
            <p:nvPr/>
          </p:nvSpPr>
          <p:spPr>
            <a:xfrm>
              <a:off x="680177" y="2071902"/>
              <a:ext cx="552646" cy="446352"/>
            </a:xfrm>
            <a:custGeom>
              <a:rect b="b" l="l" r="r" t="t"/>
              <a:pathLst>
                <a:path extrusionOk="0" h="3141" w="3889">
                  <a:moveTo>
                    <a:pt x="2897" y="1"/>
                  </a:moveTo>
                  <a:cubicBezTo>
                    <a:pt x="2389" y="1"/>
                    <a:pt x="1976" y="395"/>
                    <a:pt x="1942" y="894"/>
                  </a:cubicBezTo>
                  <a:cubicBezTo>
                    <a:pt x="1902" y="401"/>
                    <a:pt x="1490" y="14"/>
                    <a:pt x="988" y="14"/>
                  </a:cubicBezTo>
                  <a:cubicBezTo>
                    <a:pt x="944" y="14"/>
                    <a:pt x="900" y="17"/>
                    <a:pt x="855" y="23"/>
                  </a:cubicBezTo>
                  <a:cubicBezTo>
                    <a:pt x="429" y="81"/>
                    <a:pt x="89" y="428"/>
                    <a:pt x="38" y="854"/>
                  </a:cubicBezTo>
                  <a:cubicBezTo>
                    <a:pt x="0" y="1167"/>
                    <a:pt x="115" y="1457"/>
                    <a:pt x="317" y="1655"/>
                  </a:cubicBezTo>
                  <a:lnTo>
                    <a:pt x="1730" y="3048"/>
                  </a:lnTo>
                  <a:cubicBezTo>
                    <a:pt x="1793" y="3110"/>
                    <a:pt x="1875" y="3141"/>
                    <a:pt x="1957" y="3141"/>
                  </a:cubicBezTo>
                  <a:cubicBezTo>
                    <a:pt x="2041" y="3141"/>
                    <a:pt x="2124" y="3108"/>
                    <a:pt x="2188" y="3044"/>
                  </a:cubicBezTo>
                  <a:lnTo>
                    <a:pt x="3581" y="1631"/>
                  </a:lnTo>
                  <a:cubicBezTo>
                    <a:pt x="3779" y="1430"/>
                    <a:pt x="3888" y="1140"/>
                    <a:pt x="3847" y="827"/>
                  </a:cubicBezTo>
                  <a:cubicBezTo>
                    <a:pt x="3789" y="401"/>
                    <a:pt x="3443" y="59"/>
                    <a:pt x="3017" y="8"/>
                  </a:cubicBezTo>
                  <a:cubicBezTo>
                    <a:pt x="2976" y="3"/>
                    <a:pt x="2937" y="1"/>
                    <a:pt x="28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5"/>
            <p:cNvSpPr/>
            <p:nvPr/>
          </p:nvSpPr>
          <p:spPr>
            <a:xfrm>
              <a:off x="595765" y="2198804"/>
              <a:ext cx="628673" cy="231915"/>
            </a:xfrm>
            <a:custGeom>
              <a:rect b="b" l="l" r="r" t="t"/>
              <a:pathLst>
                <a:path extrusionOk="0" h="1632" w="4424">
                  <a:moveTo>
                    <a:pt x="3001" y="577"/>
                  </a:moveTo>
                  <a:lnTo>
                    <a:pt x="2740" y="1142"/>
                  </a:lnTo>
                  <a:lnTo>
                    <a:pt x="2740" y="1142"/>
                  </a:lnTo>
                  <a:lnTo>
                    <a:pt x="4423" y="1130"/>
                  </a:lnTo>
                  <a:lnTo>
                    <a:pt x="4423" y="1130"/>
                  </a:lnTo>
                  <a:lnTo>
                    <a:pt x="3268" y="1138"/>
                  </a:lnTo>
                  <a:lnTo>
                    <a:pt x="3001" y="577"/>
                  </a:lnTo>
                  <a:close/>
                  <a:moveTo>
                    <a:pt x="2106" y="0"/>
                  </a:moveTo>
                  <a:lnTo>
                    <a:pt x="1696" y="1149"/>
                  </a:lnTo>
                  <a:lnTo>
                    <a:pt x="1" y="1162"/>
                  </a:lnTo>
                  <a:lnTo>
                    <a:pt x="2393" y="1145"/>
                  </a:lnTo>
                  <a:lnTo>
                    <a:pt x="2393" y="1145"/>
                  </a:lnTo>
                  <a:lnTo>
                    <a:pt x="2106" y="0"/>
                  </a:lnTo>
                  <a:close/>
                  <a:moveTo>
                    <a:pt x="2740" y="1142"/>
                  </a:moveTo>
                  <a:lnTo>
                    <a:pt x="2393" y="1145"/>
                  </a:lnTo>
                  <a:lnTo>
                    <a:pt x="2393" y="1145"/>
                  </a:lnTo>
                  <a:lnTo>
                    <a:pt x="2515" y="1631"/>
                  </a:lnTo>
                  <a:lnTo>
                    <a:pt x="2740" y="11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8" name="Google Shape;2278;p35"/>
          <p:cNvGrpSpPr/>
          <p:nvPr/>
        </p:nvGrpSpPr>
        <p:grpSpPr>
          <a:xfrm>
            <a:off x="7689989" y="1080003"/>
            <a:ext cx="984503" cy="896967"/>
            <a:chOff x="474689" y="3210753"/>
            <a:chExt cx="984503" cy="896967"/>
          </a:xfrm>
        </p:grpSpPr>
        <p:sp>
          <p:nvSpPr>
            <p:cNvPr id="2279" name="Google Shape;2279;p35"/>
            <p:cNvSpPr/>
            <p:nvPr/>
          </p:nvSpPr>
          <p:spPr>
            <a:xfrm>
              <a:off x="474689" y="3210753"/>
              <a:ext cx="984503" cy="896967"/>
            </a:xfrm>
            <a:custGeom>
              <a:rect b="b" l="l" r="r" t="t"/>
              <a:pathLst>
                <a:path extrusionOk="0" h="6312" w="6928">
                  <a:moveTo>
                    <a:pt x="3464" y="0"/>
                  </a:moveTo>
                  <a:cubicBezTo>
                    <a:pt x="2657" y="0"/>
                    <a:pt x="1849" y="308"/>
                    <a:pt x="1233" y="924"/>
                  </a:cubicBezTo>
                  <a:cubicBezTo>
                    <a:pt x="1" y="2157"/>
                    <a:pt x="1" y="4155"/>
                    <a:pt x="1233" y="5387"/>
                  </a:cubicBezTo>
                  <a:cubicBezTo>
                    <a:pt x="1849" y="6003"/>
                    <a:pt x="2657" y="6311"/>
                    <a:pt x="3464" y="6311"/>
                  </a:cubicBezTo>
                  <a:cubicBezTo>
                    <a:pt x="4271" y="6311"/>
                    <a:pt x="5079" y="6003"/>
                    <a:pt x="5695" y="5387"/>
                  </a:cubicBezTo>
                  <a:cubicBezTo>
                    <a:pt x="6928" y="4155"/>
                    <a:pt x="6928" y="2157"/>
                    <a:pt x="5695" y="924"/>
                  </a:cubicBezTo>
                  <a:cubicBezTo>
                    <a:pt x="5079" y="308"/>
                    <a:pt x="4271" y="0"/>
                    <a:pt x="3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5"/>
            <p:cNvSpPr/>
            <p:nvPr/>
          </p:nvSpPr>
          <p:spPr>
            <a:xfrm>
              <a:off x="679040" y="3395493"/>
              <a:ext cx="567994" cy="527067"/>
            </a:xfrm>
            <a:custGeom>
              <a:rect b="b" l="l" r="r" t="t"/>
              <a:pathLst>
                <a:path extrusionOk="0" h="3709" w="3997">
                  <a:moveTo>
                    <a:pt x="3319" y="1"/>
                  </a:moveTo>
                  <a:cubicBezTo>
                    <a:pt x="3217" y="1"/>
                    <a:pt x="3115" y="38"/>
                    <a:pt x="3035" y="113"/>
                  </a:cubicBezTo>
                  <a:lnTo>
                    <a:pt x="1225" y="1810"/>
                  </a:lnTo>
                  <a:cubicBezTo>
                    <a:pt x="1169" y="1800"/>
                    <a:pt x="1113" y="1795"/>
                    <a:pt x="1057" y="1795"/>
                  </a:cubicBezTo>
                  <a:cubicBezTo>
                    <a:pt x="823" y="1795"/>
                    <a:pt x="589" y="1880"/>
                    <a:pt x="405" y="2052"/>
                  </a:cubicBezTo>
                  <a:cubicBezTo>
                    <a:pt x="19" y="2415"/>
                    <a:pt x="0" y="3020"/>
                    <a:pt x="361" y="3406"/>
                  </a:cubicBezTo>
                  <a:cubicBezTo>
                    <a:pt x="550" y="3607"/>
                    <a:pt x="805" y="3709"/>
                    <a:pt x="1060" y="3709"/>
                  </a:cubicBezTo>
                  <a:cubicBezTo>
                    <a:pt x="1295" y="3709"/>
                    <a:pt x="1531" y="3623"/>
                    <a:pt x="1715" y="3449"/>
                  </a:cubicBezTo>
                  <a:cubicBezTo>
                    <a:pt x="1944" y="3237"/>
                    <a:pt x="2042" y="2937"/>
                    <a:pt x="2011" y="2649"/>
                  </a:cubicBezTo>
                  <a:lnTo>
                    <a:pt x="3820" y="953"/>
                  </a:lnTo>
                  <a:cubicBezTo>
                    <a:pt x="3988" y="795"/>
                    <a:pt x="3997" y="531"/>
                    <a:pt x="3839" y="363"/>
                  </a:cubicBezTo>
                  <a:lnTo>
                    <a:pt x="3624" y="133"/>
                  </a:lnTo>
                  <a:cubicBezTo>
                    <a:pt x="3542" y="45"/>
                    <a:pt x="3431" y="1"/>
                    <a:pt x="3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5"/>
            <p:cNvSpPr/>
            <p:nvPr/>
          </p:nvSpPr>
          <p:spPr>
            <a:xfrm>
              <a:off x="719256" y="3574833"/>
              <a:ext cx="336931" cy="311210"/>
            </a:xfrm>
            <a:custGeom>
              <a:rect b="b" l="l" r="r" t="t"/>
              <a:pathLst>
                <a:path extrusionOk="0" h="2190" w="2371">
                  <a:moveTo>
                    <a:pt x="1903" y="0"/>
                  </a:moveTo>
                  <a:cubicBezTo>
                    <a:pt x="1875" y="0"/>
                    <a:pt x="1847" y="12"/>
                    <a:pt x="1820" y="37"/>
                  </a:cubicBezTo>
                  <a:lnTo>
                    <a:pt x="984" y="820"/>
                  </a:lnTo>
                  <a:cubicBezTo>
                    <a:pt x="916" y="799"/>
                    <a:pt x="846" y="789"/>
                    <a:pt x="776" y="789"/>
                  </a:cubicBezTo>
                  <a:cubicBezTo>
                    <a:pt x="604" y="789"/>
                    <a:pt x="432" y="851"/>
                    <a:pt x="297" y="977"/>
                  </a:cubicBezTo>
                  <a:cubicBezTo>
                    <a:pt x="15" y="1242"/>
                    <a:pt x="1" y="1686"/>
                    <a:pt x="266" y="1968"/>
                  </a:cubicBezTo>
                  <a:cubicBezTo>
                    <a:pt x="404" y="2115"/>
                    <a:pt x="590" y="2190"/>
                    <a:pt x="777" y="2190"/>
                  </a:cubicBezTo>
                  <a:cubicBezTo>
                    <a:pt x="949" y="2190"/>
                    <a:pt x="1121" y="2127"/>
                    <a:pt x="1257" y="2000"/>
                  </a:cubicBezTo>
                  <a:cubicBezTo>
                    <a:pt x="1447" y="1824"/>
                    <a:pt x="1515" y="1564"/>
                    <a:pt x="1459" y="1327"/>
                  </a:cubicBezTo>
                  <a:lnTo>
                    <a:pt x="2294" y="544"/>
                  </a:lnTo>
                  <a:cubicBezTo>
                    <a:pt x="2370" y="472"/>
                    <a:pt x="2332" y="391"/>
                    <a:pt x="2261" y="315"/>
                  </a:cubicBezTo>
                  <a:lnTo>
                    <a:pt x="2046" y="84"/>
                  </a:lnTo>
                  <a:cubicBezTo>
                    <a:pt x="2000" y="35"/>
                    <a:pt x="1952" y="0"/>
                    <a:pt x="19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5"/>
            <p:cNvSpPr/>
            <p:nvPr/>
          </p:nvSpPr>
          <p:spPr>
            <a:xfrm>
              <a:off x="1141032" y="3424768"/>
              <a:ext cx="44479" cy="47321"/>
            </a:xfrm>
            <a:custGeom>
              <a:rect b="b" l="l" r="r" t="t"/>
              <a:pathLst>
                <a:path extrusionOk="0" h="333" w="313">
                  <a:moveTo>
                    <a:pt x="1" y="1"/>
                  </a:moveTo>
                  <a:lnTo>
                    <a:pt x="313" y="33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5"/>
            <p:cNvSpPr/>
            <p:nvPr/>
          </p:nvSpPr>
          <p:spPr>
            <a:xfrm>
              <a:off x="1108632" y="3455321"/>
              <a:ext cx="22168" cy="23874"/>
            </a:xfrm>
            <a:custGeom>
              <a:rect b="b" l="l" r="r" t="t"/>
              <a:pathLst>
                <a:path extrusionOk="0" h="168" w="156">
                  <a:moveTo>
                    <a:pt x="1" y="0"/>
                  </a:moveTo>
                  <a:lnTo>
                    <a:pt x="155" y="16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5"/>
            <p:cNvSpPr/>
            <p:nvPr/>
          </p:nvSpPr>
          <p:spPr>
            <a:xfrm>
              <a:off x="1075947" y="3485874"/>
              <a:ext cx="22310" cy="23874"/>
            </a:xfrm>
            <a:custGeom>
              <a:rect b="b" l="l" r="r" t="t"/>
              <a:pathLst>
                <a:path extrusionOk="0" h="168" w="157">
                  <a:moveTo>
                    <a:pt x="0" y="0"/>
                  </a:moveTo>
                  <a:lnTo>
                    <a:pt x="156" y="16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5"/>
            <p:cNvSpPr/>
            <p:nvPr/>
          </p:nvSpPr>
          <p:spPr>
            <a:xfrm>
              <a:off x="1043404" y="3516711"/>
              <a:ext cx="22026" cy="23447"/>
            </a:xfrm>
            <a:custGeom>
              <a:rect b="b" l="l" r="r" t="t"/>
              <a:pathLst>
                <a:path extrusionOk="0" h="165" w="155">
                  <a:moveTo>
                    <a:pt x="0" y="0"/>
                  </a:moveTo>
                  <a:lnTo>
                    <a:pt x="155" y="16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5"/>
            <p:cNvSpPr/>
            <p:nvPr/>
          </p:nvSpPr>
          <p:spPr>
            <a:xfrm>
              <a:off x="1010719" y="3547122"/>
              <a:ext cx="44195" cy="47321"/>
            </a:xfrm>
            <a:custGeom>
              <a:rect b="b" l="l" r="r" t="t"/>
              <a:pathLst>
                <a:path extrusionOk="0" h="333" w="311">
                  <a:moveTo>
                    <a:pt x="0" y="0"/>
                  </a:moveTo>
                  <a:lnTo>
                    <a:pt x="310" y="33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5"/>
            <p:cNvSpPr/>
            <p:nvPr/>
          </p:nvSpPr>
          <p:spPr>
            <a:xfrm>
              <a:off x="978035" y="3577675"/>
              <a:ext cx="22168" cy="23732"/>
            </a:xfrm>
            <a:custGeom>
              <a:rect b="b" l="l" r="r" t="t"/>
              <a:pathLst>
                <a:path extrusionOk="0" h="167" w="156">
                  <a:moveTo>
                    <a:pt x="1" y="1"/>
                  </a:moveTo>
                  <a:lnTo>
                    <a:pt x="155" y="16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5"/>
            <p:cNvSpPr/>
            <p:nvPr/>
          </p:nvSpPr>
          <p:spPr>
            <a:xfrm>
              <a:off x="945350" y="3608371"/>
              <a:ext cx="22310" cy="23589"/>
            </a:xfrm>
            <a:custGeom>
              <a:rect b="b" l="l" r="r" t="t"/>
              <a:pathLst>
                <a:path extrusionOk="0" h="166" w="157">
                  <a:moveTo>
                    <a:pt x="1" y="1"/>
                  </a:moveTo>
                  <a:lnTo>
                    <a:pt x="156" y="16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5"/>
            <p:cNvSpPr/>
            <p:nvPr/>
          </p:nvSpPr>
          <p:spPr>
            <a:xfrm>
              <a:off x="912665" y="3638924"/>
              <a:ext cx="22168" cy="23732"/>
            </a:xfrm>
            <a:custGeom>
              <a:rect b="b" l="l" r="r" t="t"/>
              <a:pathLst>
                <a:path extrusionOk="0" h="167" w="156">
                  <a:moveTo>
                    <a:pt x="0" y="1"/>
                  </a:moveTo>
                  <a:lnTo>
                    <a:pt x="156" y="16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5"/>
            <p:cNvSpPr/>
            <p:nvPr/>
          </p:nvSpPr>
          <p:spPr>
            <a:xfrm>
              <a:off x="880122" y="3669477"/>
              <a:ext cx="44337" cy="47463"/>
            </a:xfrm>
            <a:custGeom>
              <a:rect b="b" l="l" r="r" t="t"/>
              <a:pathLst>
                <a:path extrusionOk="0" h="334" w="312">
                  <a:moveTo>
                    <a:pt x="0" y="1"/>
                  </a:moveTo>
                  <a:lnTo>
                    <a:pt x="311" y="33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1" name="Google Shape;2291;p35"/>
          <p:cNvGrpSpPr/>
          <p:nvPr/>
        </p:nvGrpSpPr>
        <p:grpSpPr>
          <a:xfrm>
            <a:off x="457277" y="2479629"/>
            <a:ext cx="981946" cy="936188"/>
            <a:chOff x="3536968" y="1814971"/>
            <a:chExt cx="981946" cy="936188"/>
          </a:xfrm>
        </p:grpSpPr>
        <p:sp>
          <p:nvSpPr>
            <p:cNvPr id="2292" name="Google Shape;2292;p35"/>
            <p:cNvSpPr/>
            <p:nvPr/>
          </p:nvSpPr>
          <p:spPr>
            <a:xfrm>
              <a:off x="3536968" y="1814971"/>
              <a:ext cx="981946" cy="936188"/>
            </a:xfrm>
            <a:custGeom>
              <a:rect b="b" l="l" r="r" t="t"/>
              <a:pathLst>
                <a:path extrusionOk="0" h="6588" w="6910">
                  <a:moveTo>
                    <a:pt x="3616" y="0"/>
                  </a:moveTo>
                  <a:cubicBezTo>
                    <a:pt x="2773" y="0"/>
                    <a:pt x="1930" y="322"/>
                    <a:pt x="1287" y="965"/>
                  </a:cubicBezTo>
                  <a:cubicBezTo>
                    <a:pt x="1" y="2251"/>
                    <a:pt x="1" y="4336"/>
                    <a:pt x="1287" y="5622"/>
                  </a:cubicBezTo>
                  <a:cubicBezTo>
                    <a:pt x="1905" y="6240"/>
                    <a:pt x="2742" y="6587"/>
                    <a:pt x="3616" y="6587"/>
                  </a:cubicBezTo>
                  <a:cubicBezTo>
                    <a:pt x="4490" y="6587"/>
                    <a:pt x="5327" y="6240"/>
                    <a:pt x="5945" y="5622"/>
                  </a:cubicBezTo>
                  <a:cubicBezTo>
                    <a:pt x="6563" y="5005"/>
                    <a:pt x="6910" y="4167"/>
                    <a:pt x="6910" y="3294"/>
                  </a:cubicBezTo>
                  <a:cubicBezTo>
                    <a:pt x="6910" y="2421"/>
                    <a:pt x="6563" y="1583"/>
                    <a:pt x="5945" y="965"/>
                  </a:cubicBezTo>
                  <a:cubicBezTo>
                    <a:pt x="5302" y="322"/>
                    <a:pt x="4459" y="0"/>
                    <a:pt x="36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5"/>
            <p:cNvSpPr/>
            <p:nvPr/>
          </p:nvSpPr>
          <p:spPr>
            <a:xfrm>
              <a:off x="3760362" y="2040922"/>
              <a:ext cx="570836" cy="539431"/>
            </a:xfrm>
            <a:custGeom>
              <a:rect b="b" l="l" r="r" t="t"/>
              <a:pathLst>
                <a:path extrusionOk="0" h="3796" w="4017">
                  <a:moveTo>
                    <a:pt x="2931" y="0"/>
                  </a:moveTo>
                  <a:cubicBezTo>
                    <a:pt x="2679" y="0"/>
                    <a:pt x="2428" y="95"/>
                    <a:pt x="2235" y="284"/>
                  </a:cubicBezTo>
                  <a:lnTo>
                    <a:pt x="392" y="2104"/>
                  </a:lnTo>
                  <a:cubicBezTo>
                    <a:pt x="5" y="2486"/>
                    <a:pt x="1" y="3116"/>
                    <a:pt x="383" y="3502"/>
                  </a:cubicBezTo>
                  <a:cubicBezTo>
                    <a:pt x="576" y="3697"/>
                    <a:pt x="832" y="3795"/>
                    <a:pt x="1088" y="3795"/>
                  </a:cubicBezTo>
                  <a:cubicBezTo>
                    <a:pt x="1339" y="3795"/>
                    <a:pt x="1590" y="3701"/>
                    <a:pt x="1782" y="3511"/>
                  </a:cubicBezTo>
                  <a:lnTo>
                    <a:pt x="3626" y="1693"/>
                  </a:lnTo>
                  <a:cubicBezTo>
                    <a:pt x="4013" y="1311"/>
                    <a:pt x="4017" y="681"/>
                    <a:pt x="3634" y="294"/>
                  </a:cubicBezTo>
                  <a:cubicBezTo>
                    <a:pt x="3442" y="98"/>
                    <a:pt x="3186" y="0"/>
                    <a:pt x="2931" y="0"/>
                  </a:cubicBez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5"/>
            <p:cNvSpPr/>
            <p:nvPr/>
          </p:nvSpPr>
          <p:spPr>
            <a:xfrm>
              <a:off x="3760362" y="2210457"/>
              <a:ext cx="384110" cy="369899"/>
            </a:xfrm>
            <a:custGeom>
              <a:rect b="b" l="l" r="r" t="t"/>
              <a:pathLst>
                <a:path extrusionOk="0" h="2603" w="2703">
                  <a:moveTo>
                    <a:pt x="1313" y="1"/>
                  </a:moveTo>
                  <a:lnTo>
                    <a:pt x="392" y="911"/>
                  </a:lnTo>
                  <a:cubicBezTo>
                    <a:pt x="5" y="1293"/>
                    <a:pt x="1" y="1921"/>
                    <a:pt x="383" y="2309"/>
                  </a:cubicBezTo>
                  <a:cubicBezTo>
                    <a:pt x="576" y="2505"/>
                    <a:pt x="832" y="2603"/>
                    <a:pt x="1088" y="2603"/>
                  </a:cubicBezTo>
                  <a:cubicBezTo>
                    <a:pt x="1339" y="2603"/>
                    <a:pt x="1590" y="2508"/>
                    <a:pt x="1782" y="2318"/>
                  </a:cubicBezTo>
                  <a:lnTo>
                    <a:pt x="2703" y="1409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5" name="Google Shape;2295;p35"/>
          <p:cNvGrpSpPr/>
          <p:nvPr/>
        </p:nvGrpSpPr>
        <p:grpSpPr>
          <a:xfrm>
            <a:off x="7690070" y="2415650"/>
            <a:ext cx="984361" cy="984503"/>
            <a:chOff x="3564395" y="3190148"/>
            <a:chExt cx="984361" cy="984503"/>
          </a:xfrm>
        </p:grpSpPr>
        <p:sp>
          <p:nvSpPr>
            <p:cNvPr id="2296" name="Google Shape;2296;p35"/>
            <p:cNvSpPr/>
            <p:nvPr/>
          </p:nvSpPr>
          <p:spPr>
            <a:xfrm>
              <a:off x="3564395" y="3233917"/>
              <a:ext cx="984361" cy="896967"/>
            </a:xfrm>
            <a:custGeom>
              <a:rect b="b" l="l" r="r" t="t"/>
              <a:pathLst>
                <a:path extrusionOk="0" h="6312" w="6927">
                  <a:moveTo>
                    <a:pt x="3463" y="0"/>
                  </a:moveTo>
                  <a:cubicBezTo>
                    <a:pt x="2656" y="0"/>
                    <a:pt x="1848" y="308"/>
                    <a:pt x="1232" y="924"/>
                  </a:cubicBezTo>
                  <a:cubicBezTo>
                    <a:pt x="0" y="2157"/>
                    <a:pt x="0" y="4154"/>
                    <a:pt x="1232" y="5387"/>
                  </a:cubicBezTo>
                  <a:cubicBezTo>
                    <a:pt x="1848" y="6003"/>
                    <a:pt x="2656" y="6311"/>
                    <a:pt x="3463" y="6311"/>
                  </a:cubicBezTo>
                  <a:cubicBezTo>
                    <a:pt x="4271" y="6311"/>
                    <a:pt x="5078" y="6003"/>
                    <a:pt x="5694" y="5387"/>
                  </a:cubicBezTo>
                  <a:cubicBezTo>
                    <a:pt x="6926" y="4154"/>
                    <a:pt x="6926" y="2157"/>
                    <a:pt x="5694" y="924"/>
                  </a:cubicBezTo>
                  <a:cubicBezTo>
                    <a:pt x="5078" y="308"/>
                    <a:pt x="4271" y="0"/>
                    <a:pt x="3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5"/>
            <p:cNvSpPr/>
            <p:nvPr/>
          </p:nvSpPr>
          <p:spPr>
            <a:xfrm rot="-2700000">
              <a:off x="3911460" y="3371183"/>
              <a:ext cx="328380" cy="638093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5"/>
            <p:cNvSpPr/>
            <p:nvPr/>
          </p:nvSpPr>
          <p:spPr>
            <a:xfrm>
              <a:off x="3564395" y="3190148"/>
              <a:ext cx="984361" cy="984503"/>
            </a:xfrm>
            <a:custGeom>
              <a:rect b="b" l="l" r="r" t="t"/>
              <a:pathLst>
                <a:path extrusionOk="0" fill="none" h="6928" w="6927">
                  <a:moveTo>
                    <a:pt x="5694" y="1232"/>
                  </a:moveTo>
                  <a:cubicBezTo>
                    <a:pt x="6926" y="2465"/>
                    <a:pt x="6926" y="4462"/>
                    <a:pt x="5694" y="5695"/>
                  </a:cubicBezTo>
                  <a:cubicBezTo>
                    <a:pt x="4462" y="6927"/>
                    <a:pt x="2464" y="6927"/>
                    <a:pt x="1232" y="5695"/>
                  </a:cubicBezTo>
                  <a:cubicBezTo>
                    <a:pt x="0" y="4462"/>
                    <a:pt x="0" y="2465"/>
                    <a:pt x="1232" y="1232"/>
                  </a:cubicBezTo>
                  <a:cubicBezTo>
                    <a:pt x="2464" y="0"/>
                    <a:pt x="4462" y="0"/>
                    <a:pt x="5694" y="1232"/>
                  </a:cubicBezTo>
                  <a:close/>
                </a:path>
              </a:pathLst>
            </a:custGeom>
            <a:noFill/>
            <a:ln cap="flat" cmpd="sng" w="25">
              <a:solidFill>
                <a:srgbClr val="FFFFFF"/>
              </a:solidFill>
              <a:prstDash val="solid"/>
              <a:miter lim="10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5"/>
            <p:cNvSpPr/>
            <p:nvPr/>
          </p:nvSpPr>
          <p:spPr>
            <a:xfrm>
              <a:off x="3856711" y="3474221"/>
              <a:ext cx="461557" cy="452747"/>
            </a:xfrm>
            <a:custGeom>
              <a:rect b="b" l="l" r="r" t="t"/>
              <a:pathLst>
                <a:path extrusionOk="0" h="3186" w="3248">
                  <a:moveTo>
                    <a:pt x="1095" y="0"/>
                  </a:moveTo>
                  <a:cubicBezTo>
                    <a:pt x="1014" y="0"/>
                    <a:pt x="933" y="31"/>
                    <a:pt x="871" y="93"/>
                  </a:cubicBezTo>
                  <a:cubicBezTo>
                    <a:pt x="746" y="217"/>
                    <a:pt x="746" y="417"/>
                    <a:pt x="871" y="541"/>
                  </a:cubicBezTo>
                  <a:cubicBezTo>
                    <a:pt x="933" y="603"/>
                    <a:pt x="1013" y="634"/>
                    <a:pt x="1094" y="634"/>
                  </a:cubicBezTo>
                  <a:cubicBezTo>
                    <a:pt x="1175" y="634"/>
                    <a:pt x="1256" y="603"/>
                    <a:pt x="1318" y="541"/>
                  </a:cubicBezTo>
                  <a:cubicBezTo>
                    <a:pt x="1442" y="417"/>
                    <a:pt x="1442" y="217"/>
                    <a:pt x="1318" y="93"/>
                  </a:cubicBezTo>
                  <a:cubicBezTo>
                    <a:pt x="1256" y="31"/>
                    <a:pt x="1176" y="0"/>
                    <a:pt x="1095" y="0"/>
                  </a:cubicBezTo>
                  <a:close/>
                  <a:moveTo>
                    <a:pt x="348" y="746"/>
                  </a:moveTo>
                  <a:cubicBezTo>
                    <a:pt x="268" y="746"/>
                    <a:pt x="187" y="777"/>
                    <a:pt x="125" y="838"/>
                  </a:cubicBezTo>
                  <a:cubicBezTo>
                    <a:pt x="1" y="962"/>
                    <a:pt x="1" y="1162"/>
                    <a:pt x="125" y="1287"/>
                  </a:cubicBezTo>
                  <a:cubicBezTo>
                    <a:pt x="187" y="1349"/>
                    <a:pt x="268" y="1379"/>
                    <a:pt x="348" y="1379"/>
                  </a:cubicBezTo>
                  <a:cubicBezTo>
                    <a:pt x="429" y="1379"/>
                    <a:pt x="510" y="1349"/>
                    <a:pt x="572" y="1287"/>
                  </a:cubicBezTo>
                  <a:cubicBezTo>
                    <a:pt x="697" y="1162"/>
                    <a:pt x="697" y="962"/>
                    <a:pt x="572" y="838"/>
                  </a:cubicBezTo>
                  <a:cubicBezTo>
                    <a:pt x="510" y="777"/>
                    <a:pt x="429" y="746"/>
                    <a:pt x="348" y="746"/>
                  </a:cubicBezTo>
                  <a:close/>
                  <a:moveTo>
                    <a:pt x="1997" y="903"/>
                  </a:moveTo>
                  <a:cubicBezTo>
                    <a:pt x="1916" y="903"/>
                    <a:pt x="1835" y="934"/>
                    <a:pt x="1773" y="996"/>
                  </a:cubicBezTo>
                  <a:cubicBezTo>
                    <a:pt x="1649" y="1120"/>
                    <a:pt x="1649" y="1319"/>
                    <a:pt x="1773" y="1443"/>
                  </a:cubicBezTo>
                  <a:cubicBezTo>
                    <a:pt x="1835" y="1506"/>
                    <a:pt x="1916" y="1537"/>
                    <a:pt x="1997" y="1537"/>
                  </a:cubicBezTo>
                  <a:cubicBezTo>
                    <a:pt x="2078" y="1537"/>
                    <a:pt x="2159" y="1506"/>
                    <a:pt x="2221" y="1443"/>
                  </a:cubicBezTo>
                  <a:cubicBezTo>
                    <a:pt x="2345" y="1319"/>
                    <a:pt x="2345" y="1120"/>
                    <a:pt x="2221" y="996"/>
                  </a:cubicBezTo>
                  <a:cubicBezTo>
                    <a:pt x="2159" y="934"/>
                    <a:pt x="2078" y="903"/>
                    <a:pt x="1997" y="903"/>
                  </a:cubicBezTo>
                  <a:close/>
                  <a:moveTo>
                    <a:pt x="1253" y="1649"/>
                  </a:moveTo>
                  <a:cubicBezTo>
                    <a:pt x="1171" y="1649"/>
                    <a:pt x="1090" y="1680"/>
                    <a:pt x="1027" y="1742"/>
                  </a:cubicBezTo>
                  <a:cubicBezTo>
                    <a:pt x="903" y="1866"/>
                    <a:pt x="903" y="2065"/>
                    <a:pt x="1027" y="2189"/>
                  </a:cubicBezTo>
                  <a:cubicBezTo>
                    <a:pt x="1090" y="2251"/>
                    <a:pt x="1171" y="2282"/>
                    <a:pt x="1252" y="2282"/>
                  </a:cubicBezTo>
                  <a:cubicBezTo>
                    <a:pt x="1333" y="2282"/>
                    <a:pt x="1413" y="2251"/>
                    <a:pt x="1475" y="2189"/>
                  </a:cubicBezTo>
                  <a:cubicBezTo>
                    <a:pt x="1599" y="2065"/>
                    <a:pt x="1599" y="1866"/>
                    <a:pt x="1475" y="1742"/>
                  </a:cubicBezTo>
                  <a:cubicBezTo>
                    <a:pt x="1414" y="1680"/>
                    <a:pt x="1333" y="1649"/>
                    <a:pt x="1253" y="1649"/>
                  </a:cubicBezTo>
                  <a:close/>
                  <a:moveTo>
                    <a:pt x="2900" y="1806"/>
                  </a:moveTo>
                  <a:cubicBezTo>
                    <a:pt x="2819" y="1806"/>
                    <a:pt x="2738" y="1837"/>
                    <a:pt x="2677" y="1899"/>
                  </a:cubicBezTo>
                  <a:cubicBezTo>
                    <a:pt x="2552" y="2023"/>
                    <a:pt x="2552" y="2223"/>
                    <a:pt x="2677" y="2347"/>
                  </a:cubicBezTo>
                  <a:cubicBezTo>
                    <a:pt x="2738" y="2409"/>
                    <a:pt x="2819" y="2440"/>
                    <a:pt x="2900" y="2440"/>
                  </a:cubicBezTo>
                  <a:cubicBezTo>
                    <a:pt x="2981" y="2440"/>
                    <a:pt x="3062" y="2409"/>
                    <a:pt x="3124" y="2347"/>
                  </a:cubicBezTo>
                  <a:cubicBezTo>
                    <a:pt x="3248" y="2223"/>
                    <a:pt x="3248" y="2023"/>
                    <a:pt x="3124" y="1899"/>
                  </a:cubicBezTo>
                  <a:cubicBezTo>
                    <a:pt x="3062" y="1837"/>
                    <a:pt x="2981" y="1806"/>
                    <a:pt x="2900" y="1806"/>
                  </a:cubicBezTo>
                  <a:close/>
                  <a:moveTo>
                    <a:pt x="2154" y="2552"/>
                  </a:moveTo>
                  <a:cubicBezTo>
                    <a:pt x="2073" y="2552"/>
                    <a:pt x="1992" y="2583"/>
                    <a:pt x="1931" y="2644"/>
                  </a:cubicBezTo>
                  <a:cubicBezTo>
                    <a:pt x="1807" y="2768"/>
                    <a:pt x="1807" y="2968"/>
                    <a:pt x="1931" y="3093"/>
                  </a:cubicBezTo>
                  <a:cubicBezTo>
                    <a:pt x="1993" y="3154"/>
                    <a:pt x="2073" y="3185"/>
                    <a:pt x="2154" y="3185"/>
                  </a:cubicBezTo>
                  <a:cubicBezTo>
                    <a:pt x="2235" y="3185"/>
                    <a:pt x="2316" y="3154"/>
                    <a:pt x="2378" y="3093"/>
                  </a:cubicBezTo>
                  <a:cubicBezTo>
                    <a:pt x="2503" y="2968"/>
                    <a:pt x="2503" y="2768"/>
                    <a:pt x="2378" y="2644"/>
                  </a:cubicBezTo>
                  <a:cubicBezTo>
                    <a:pt x="2316" y="2583"/>
                    <a:pt x="2235" y="2552"/>
                    <a:pt x="2154" y="2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5"/>
            <p:cNvSpPr/>
            <p:nvPr/>
          </p:nvSpPr>
          <p:spPr>
            <a:xfrm>
              <a:off x="3857990" y="3493548"/>
              <a:ext cx="455731" cy="433420"/>
            </a:xfrm>
            <a:custGeom>
              <a:rect b="b" l="l" r="r" t="t"/>
              <a:pathLst>
                <a:path extrusionOk="0" h="3050" w="3207">
                  <a:moveTo>
                    <a:pt x="832" y="1"/>
                  </a:moveTo>
                  <a:lnTo>
                    <a:pt x="832" y="1"/>
                  </a:lnTo>
                  <a:cubicBezTo>
                    <a:pt x="746" y="124"/>
                    <a:pt x="757" y="294"/>
                    <a:pt x="868" y="405"/>
                  </a:cubicBezTo>
                  <a:cubicBezTo>
                    <a:pt x="930" y="467"/>
                    <a:pt x="1011" y="498"/>
                    <a:pt x="1091" y="498"/>
                  </a:cubicBezTo>
                  <a:cubicBezTo>
                    <a:pt x="1172" y="498"/>
                    <a:pt x="1253" y="467"/>
                    <a:pt x="1315" y="405"/>
                  </a:cubicBezTo>
                  <a:cubicBezTo>
                    <a:pt x="1361" y="359"/>
                    <a:pt x="1391" y="302"/>
                    <a:pt x="1402" y="242"/>
                  </a:cubicBezTo>
                  <a:lnTo>
                    <a:pt x="1402" y="242"/>
                  </a:lnTo>
                  <a:cubicBezTo>
                    <a:pt x="1392" y="257"/>
                    <a:pt x="1380" y="272"/>
                    <a:pt x="1366" y="286"/>
                  </a:cubicBezTo>
                  <a:cubicBezTo>
                    <a:pt x="1304" y="348"/>
                    <a:pt x="1223" y="379"/>
                    <a:pt x="1143" y="379"/>
                  </a:cubicBezTo>
                  <a:cubicBezTo>
                    <a:pt x="1062" y="379"/>
                    <a:pt x="981" y="348"/>
                    <a:pt x="919" y="286"/>
                  </a:cubicBezTo>
                  <a:cubicBezTo>
                    <a:pt x="841" y="207"/>
                    <a:pt x="813" y="100"/>
                    <a:pt x="832" y="1"/>
                  </a:cubicBezTo>
                  <a:close/>
                  <a:moveTo>
                    <a:pt x="86" y="746"/>
                  </a:moveTo>
                  <a:lnTo>
                    <a:pt x="86" y="746"/>
                  </a:lnTo>
                  <a:cubicBezTo>
                    <a:pt x="0" y="869"/>
                    <a:pt x="12" y="1040"/>
                    <a:pt x="122" y="1151"/>
                  </a:cubicBezTo>
                  <a:cubicBezTo>
                    <a:pt x="184" y="1213"/>
                    <a:pt x="265" y="1243"/>
                    <a:pt x="346" y="1243"/>
                  </a:cubicBezTo>
                  <a:cubicBezTo>
                    <a:pt x="427" y="1243"/>
                    <a:pt x="508" y="1213"/>
                    <a:pt x="570" y="1151"/>
                  </a:cubicBezTo>
                  <a:cubicBezTo>
                    <a:pt x="616" y="1105"/>
                    <a:pt x="645" y="1046"/>
                    <a:pt x="657" y="988"/>
                  </a:cubicBezTo>
                  <a:lnTo>
                    <a:pt x="657" y="988"/>
                  </a:lnTo>
                  <a:cubicBezTo>
                    <a:pt x="645" y="1003"/>
                    <a:pt x="633" y="1019"/>
                    <a:pt x="621" y="1031"/>
                  </a:cubicBezTo>
                  <a:cubicBezTo>
                    <a:pt x="559" y="1093"/>
                    <a:pt x="478" y="1125"/>
                    <a:pt x="397" y="1125"/>
                  </a:cubicBezTo>
                  <a:cubicBezTo>
                    <a:pt x="316" y="1125"/>
                    <a:pt x="235" y="1093"/>
                    <a:pt x="173" y="1031"/>
                  </a:cubicBezTo>
                  <a:cubicBezTo>
                    <a:pt x="95" y="953"/>
                    <a:pt x="67" y="846"/>
                    <a:pt x="86" y="746"/>
                  </a:cubicBezTo>
                  <a:close/>
                  <a:moveTo>
                    <a:pt x="1734" y="903"/>
                  </a:moveTo>
                  <a:lnTo>
                    <a:pt x="1734" y="903"/>
                  </a:lnTo>
                  <a:cubicBezTo>
                    <a:pt x="1650" y="1026"/>
                    <a:pt x="1661" y="1198"/>
                    <a:pt x="1770" y="1307"/>
                  </a:cubicBezTo>
                  <a:cubicBezTo>
                    <a:pt x="1832" y="1370"/>
                    <a:pt x="1913" y="1401"/>
                    <a:pt x="1994" y="1401"/>
                  </a:cubicBezTo>
                  <a:cubicBezTo>
                    <a:pt x="2075" y="1401"/>
                    <a:pt x="2157" y="1370"/>
                    <a:pt x="2218" y="1307"/>
                  </a:cubicBezTo>
                  <a:cubicBezTo>
                    <a:pt x="2264" y="1261"/>
                    <a:pt x="2294" y="1204"/>
                    <a:pt x="2305" y="1146"/>
                  </a:cubicBezTo>
                  <a:lnTo>
                    <a:pt x="2305" y="1146"/>
                  </a:lnTo>
                  <a:cubicBezTo>
                    <a:pt x="2295" y="1161"/>
                    <a:pt x="2284" y="1176"/>
                    <a:pt x="2270" y="1188"/>
                  </a:cubicBezTo>
                  <a:cubicBezTo>
                    <a:pt x="2208" y="1250"/>
                    <a:pt x="2127" y="1281"/>
                    <a:pt x="2046" y="1281"/>
                  </a:cubicBezTo>
                  <a:cubicBezTo>
                    <a:pt x="1965" y="1281"/>
                    <a:pt x="1884" y="1250"/>
                    <a:pt x="1821" y="1188"/>
                  </a:cubicBezTo>
                  <a:cubicBezTo>
                    <a:pt x="1744" y="1111"/>
                    <a:pt x="1716" y="1003"/>
                    <a:pt x="1734" y="903"/>
                  </a:cubicBezTo>
                  <a:close/>
                  <a:moveTo>
                    <a:pt x="988" y="1649"/>
                  </a:moveTo>
                  <a:cubicBezTo>
                    <a:pt x="903" y="1772"/>
                    <a:pt x="914" y="1944"/>
                    <a:pt x="1023" y="2053"/>
                  </a:cubicBezTo>
                  <a:cubicBezTo>
                    <a:pt x="1086" y="2115"/>
                    <a:pt x="1167" y="2146"/>
                    <a:pt x="1248" y="2146"/>
                  </a:cubicBezTo>
                  <a:cubicBezTo>
                    <a:pt x="1329" y="2146"/>
                    <a:pt x="1410" y="2115"/>
                    <a:pt x="1471" y="2053"/>
                  </a:cubicBezTo>
                  <a:cubicBezTo>
                    <a:pt x="1518" y="2007"/>
                    <a:pt x="1547" y="1950"/>
                    <a:pt x="1558" y="1890"/>
                  </a:cubicBezTo>
                  <a:lnTo>
                    <a:pt x="1558" y="1890"/>
                  </a:lnTo>
                  <a:cubicBezTo>
                    <a:pt x="1548" y="1906"/>
                    <a:pt x="1537" y="1921"/>
                    <a:pt x="1523" y="1934"/>
                  </a:cubicBezTo>
                  <a:cubicBezTo>
                    <a:pt x="1461" y="1996"/>
                    <a:pt x="1380" y="2027"/>
                    <a:pt x="1299" y="2027"/>
                  </a:cubicBezTo>
                  <a:cubicBezTo>
                    <a:pt x="1218" y="2027"/>
                    <a:pt x="1137" y="1996"/>
                    <a:pt x="1074" y="1934"/>
                  </a:cubicBezTo>
                  <a:cubicBezTo>
                    <a:pt x="997" y="1857"/>
                    <a:pt x="969" y="1749"/>
                    <a:pt x="988" y="1649"/>
                  </a:cubicBezTo>
                  <a:close/>
                  <a:moveTo>
                    <a:pt x="2637" y="1806"/>
                  </a:moveTo>
                  <a:cubicBezTo>
                    <a:pt x="2551" y="1929"/>
                    <a:pt x="2562" y="2100"/>
                    <a:pt x="2673" y="2211"/>
                  </a:cubicBezTo>
                  <a:cubicBezTo>
                    <a:pt x="2735" y="2273"/>
                    <a:pt x="2815" y="2304"/>
                    <a:pt x="2896" y="2304"/>
                  </a:cubicBezTo>
                  <a:cubicBezTo>
                    <a:pt x="2977" y="2304"/>
                    <a:pt x="3058" y="2273"/>
                    <a:pt x="3120" y="2211"/>
                  </a:cubicBezTo>
                  <a:cubicBezTo>
                    <a:pt x="3166" y="2165"/>
                    <a:pt x="3196" y="2107"/>
                    <a:pt x="3207" y="2048"/>
                  </a:cubicBezTo>
                  <a:lnTo>
                    <a:pt x="3207" y="2048"/>
                  </a:lnTo>
                  <a:cubicBezTo>
                    <a:pt x="3197" y="2063"/>
                    <a:pt x="3185" y="2078"/>
                    <a:pt x="3171" y="2092"/>
                  </a:cubicBezTo>
                  <a:cubicBezTo>
                    <a:pt x="3109" y="2154"/>
                    <a:pt x="3028" y="2185"/>
                    <a:pt x="2947" y="2185"/>
                  </a:cubicBezTo>
                  <a:cubicBezTo>
                    <a:pt x="2867" y="2185"/>
                    <a:pt x="2786" y="2154"/>
                    <a:pt x="2724" y="2092"/>
                  </a:cubicBezTo>
                  <a:cubicBezTo>
                    <a:pt x="2645" y="2013"/>
                    <a:pt x="2617" y="1906"/>
                    <a:pt x="2637" y="1806"/>
                  </a:cubicBezTo>
                  <a:close/>
                  <a:moveTo>
                    <a:pt x="1891" y="2552"/>
                  </a:moveTo>
                  <a:lnTo>
                    <a:pt x="1891" y="2552"/>
                  </a:lnTo>
                  <a:cubicBezTo>
                    <a:pt x="1805" y="2675"/>
                    <a:pt x="1816" y="2846"/>
                    <a:pt x="1927" y="2957"/>
                  </a:cubicBezTo>
                  <a:cubicBezTo>
                    <a:pt x="1989" y="3018"/>
                    <a:pt x="2070" y="3049"/>
                    <a:pt x="2150" y="3049"/>
                  </a:cubicBezTo>
                  <a:cubicBezTo>
                    <a:pt x="2231" y="3049"/>
                    <a:pt x="2312" y="3018"/>
                    <a:pt x="2374" y="2957"/>
                  </a:cubicBezTo>
                  <a:cubicBezTo>
                    <a:pt x="2420" y="2911"/>
                    <a:pt x="2450" y="2852"/>
                    <a:pt x="2461" y="2794"/>
                  </a:cubicBezTo>
                  <a:lnTo>
                    <a:pt x="2461" y="2794"/>
                  </a:lnTo>
                  <a:cubicBezTo>
                    <a:pt x="2451" y="2809"/>
                    <a:pt x="2439" y="2824"/>
                    <a:pt x="2425" y="2837"/>
                  </a:cubicBezTo>
                  <a:cubicBezTo>
                    <a:pt x="2363" y="2899"/>
                    <a:pt x="2282" y="2930"/>
                    <a:pt x="2202" y="2930"/>
                  </a:cubicBezTo>
                  <a:cubicBezTo>
                    <a:pt x="2121" y="2930"/>
                    <a:pt x="2040" y="2899"/>
                    <a:pt x="1978" y="2837"/>
                  </a:cubicBezTo>
                  <a:cubicBezTo>
                    <a:pt x="1900" y="2759"/>
                    <a:pt x="1872" y="2652"/>
                    <a:pt x="1891" y="2552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" name="Google Shape;2301;p35"/>
          <p:cNvGrpSpPr/>
          <p:nvPr/>
        </p:nvGrpSpPr>
        <p:grpSpPr>
          <a:xfrm>
            <a:off x="457277" y="3819146"/>
            <a:ext cx="981803" cy="936188"/>
            <a:chOff x="6680960" y="1814971"/>
            <a:chExt cx="981803" cy="936188"/>
          </a:xfrm>
        </p:grpSpPr>
        <p:sp>
          <p:nvSpPr>
            <p:cNvPr id="2302" name="Google Shape;2302;p35"/>
            <p:cNvSpPr/>
            <p:nvPr/>
          </p:nvSpPr>
          <p:spPr>
            <a:xfrm>
              <a:off x="6680960" y="1814971"/>
              <a:ext cx="981803" cy="936188"/>
            </a:xfrm>
            <a:custGeom>
              <a:rect b="b" l="l" r="r" t="t"/>
              <a:pathLst>
                <a:path extrusionOk="0" h="6588" w="6909">
                  <a:moveTo>
                    <a:pt x="3615" y="0"/>
                  </a:moveTo>
                  <a:cubicBezTo>
                    <a:pt x="2772" y="0"/>
                    <a:pt x="1930" y="322"/>
                    <a:pt x="1286" y="965"/>
                  </a:cubicBezTo>
                  <a:cubicBezTo>
                    <a:pt x="0" y="2251"/>
                    <a:pt x="0" y="4336"/>
                    <a:pt x="1286" y="5622"/>
                  </a:cubicBezTo>
                  <a:cubicBezTo>
                    <a:pt x="1904" y="6240"/>
                    <a:pt x="2741" y="6587"/>
                    <a:pt x="3615" y="6587"/>
                  </a:cubicBezTo>
                  <a:cubicBezTo>
                    <a:pt x="4489" y="6587"/>
                    <a:pt x="5326" y="6240"/>
                    <a:pt x="5944" y="5622"/>
                  </a:cubicBezTo>
                  <a:cubicBezTo>
                    <a:pt x="6562" y="5005"/>
                    <a:pt x="6909" y="4167"/>
                    <a:pt x="6909" y="3294"/>
                  </a:cubicBezTo>
                  <a:cubicBezTo>
                    <a:pt x="6909" y="2421"/>
                    <a:pt x="6562" y="1583"/>
                    <a:pt x="5944" y="965"/>
                  </a:cubicBezTo>
                  <a:cubicBezTo>
                    <a:pt x="5301" y="322"/>
                    <a:pt x="4458" y="0"/>
                    <a:pt x="3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5"/>
            <p:cNvSpPr/>
            <p:nvPr/>
          </p:nvSpPr>
          <p:spPr>
            <a:xfrm>
              <a:off x="6936612" y="1947842"/>
              <a:ext cx="403436" cy="331957"/>
            </a:xfrm>
            <a:custGeom>
              <a:rect b="b" l="l" r="r" t="t"/>
              <a:pathLst>
                <a:path extrusionOk="0" h="2336" w="2839">
                  <a:moveTo>
                    <a:pt x="1976" y="266"/>
                  </a:moveTo>
                  <a:cubicBezTo>
                    <a:pt x="2085" y="266"/>
                    <a:pt x="2186" y="338"/>
                    <a:pt x="2217" y="448"/>
                  </a:cubicBezTo>
                  <a:lnTo>
                    <a:pt x="2509" y="1467"/>
                  </a:lnTo>
                  <a:lnTo>
                    <a:pt x="626" y="2008"/>
                  </a:lnTo>
                  <a:lnTo>
                    <a:pt x="337" y="986"/>
                  </a:lnTo>
                  <a:cubicBezTo>
                    <a:pt x="298" y="853"/>
                    <a:pt x="376" y="714"/>
                    <a:pt x="509" y="676"/>
                  </a:cubicBezTo>
                  <a:lnTo>
                    <a:pt x="1907" y="275"/>
                  </a:lnTo>
                  <a:cubicBezTo>
                    <a:pt x="1930" y="269"/>
                    <a:pt x="1953" y="266"/>
                    <a:pt x="1976" y="266"/>
                  </a:cubicBezTo>
                  <a:close/>
                  <a:moveTo>
                    <a:pt x="1974" y="0"/>
                  </a:moveTo>
                  <a:cubicBezTo>
                    <a:pt x="1927" y="0"/>
                    <a:pt x="1879" y="7"/>
                    <a:pt x="1832" y="21"/>
                  </a:cubicBezTo>
                  <a:lnTo>
                    <a:pt x="433" y="421"/>
                  </a:lnTo>
                  <a:cubicBezTo>
                    <a:pt x="159" y="499"/>
                    <a:pt x="0" y="786"/>
                    <a:pt x="78" y="1061"/>
                  </a:cubicBezTo>
                  <a:lnTo>
                    <a:pt x="443" y="2336"/>
                  </a:lnTo>
                  <a:lnTo>
                    <a:pt x="2838" y="1650"/>
                  </a:lnTo>
                  <a:lnTo>
                    <a:pt x="2472" y="376"/>
                  </a:lnTo>
                  <a:cubicBezTo>
                    <a:pt x="2406" y="148"/>
                    <a:pt x="2199" y="0"/>
                    <a:pt x="1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5"/>
            <p:cNvSpPr/>
            <p:nvPr/>
          </p:nvSpPr>
          <p:spPr>
            <a:xfrm>
              <a:off x="6816957" y="1995448"/>
              <a:ext cx="754009" cy="641178"/>
            </a:xfrm>
            <a:custGeom>
              <a:rect b="b" l="l" r="r" t="t"/>
              <a:pathLst>
                <a:path extrusionOk="0" h="4512" w="5306">
                  <a:moveTo>
                    <a:pt x="4368" y="0"/>
                  </a:moveTo>
                  <a:cubicBezTo>
                    <a:pt x="4368" y="0"/>
                    <a:pt x="4367" y="0"/>
                    <a:pt x="4367" y="1"/>
                  </a:cubicBezTo>
                  <a:lnTo>
                    <a:pt x="4" y="1250"/>
                  </a:lnTo>
                  <a:cubicBezTo>
                    <a:pt x="3" y="1250"/>
                    <a:pt x="0" y="1253"/>
                    <a:pt x="2" y="1256"/>
                  </a:cubicBezTo>
                  <a:lnTo>
                    <a:pt x="934" y="4508"/>
                  </a:lnTo>
                  <a:cubicBezTo>
                    <a:pt x="934" y="4509"/>
                    <a:pt x="936" y="4511"/>
                    <a:pt x="938" y="4511"/>
                  </a:cubicBezTo>
                  <a:cubicBezTo>
                    <a:pt x="938" y="4511"/>
                    <a:pt x="939" y="4511"/>
                    <a:pt x="939" y="4511"/>
                  </a:cubicBezTo>
                  <a:lnTo>
                    <a:pt x="5302" y="3262"/>
                  </a:lnTo>
                  <a:cubicBezTo>
                    <a:pt x="5304" y="3262"/>
                    <a:pt x="5305" y="3258"/>
                    <a:pt x="5304" y="3255"/>
                  </a:cubicBezTo>
                  <a:lnTo>
                    <a:pt x="4372" y="4"/>
                  </a:lnTo>
                  <a:cubicBezTo>
                    <a:pt x="4372" y="2"/>
                    <a:pt x="4370" y="0"/>
                    <a:pt x="4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5"/>
            <p:cNvSpPr/>
            <p:nvPr/>
          </p:nvSpPr>
          <p:spPr>
            <a:xfrm>
              <a:off x="7114531" y="2170098"/>
              <a:ext cx="157737" cy="290889"/>
            </a:xfrm>
            <a:custGeom>
              <a:rect b="b" l="l" r="r" t="t"/>
              <a:pathLst>
                <a:path extrusionOk="0" h="2047" w="1110">
                  <a:moveTo>
                    <a:pt x="570" y="1"/>
                  </a:moveTo>
                  <a:lnTo>
                    <a:pt x="0" y="164"/>
                  </a:lnTo>
                  <a:lnTo>
                    <a:pt x="540" y="2047"/>
                  </a:lnTo>
                  <a:lnTo>
                    <a:pt x="1110" y="1883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5"/>
            <p:cNvSpPr/>
            <p:nvPr/>
          </p:nvSpPr>
          <p:spPr>
            <a:xfrm>
              <a:off x="7047882" y="2237742"/>
              <a:ext cx="291031" cy="157879"/>
            </a:xfrm>
            <a:custGeom>
              <a:rect b="b" l="l" r="r" t="t"/>
              <a:pathLst>
                <a:path extrusionOk="0" h="1111" w="2048">
                  <a:moveTo>
                    <a:pt x="1884" y="0"/>
                  </a:moveTo>
                  <a:lnTo>
                    <a:pt x="1" y="540"/>
                  </a:lnTo>
                  <a:lnTo>
                    <a:pt x="165" y="1110"/>
                  </a:lnTo>
                  <a:lnTo>
                    <a:pt x="2047" y="571"/>
                  </a:lnTo>
                  <a:lnTo>
                    <a:pt x="18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" name="Google Shape;2307;p35"/>
          <p:cNvGrpSpPr/>
          <p:nvPr/>
        </p:nvGrpSpPr>
        <p:grpSpPr>
          <a:xfrm>
            <a:off x="7689991" y="3838834"/>
            <a:ext cx="984503" cy="896825"/>
            <a:chOff x="6720466" y="3234059"/>
            <a:chExt cx="984503" cy="896825"/>
          </a:xfrm>
        </p:grpSpPr>
        <p:sp>
          <p:nvSpPr>
            <p:cNvPr id="2308" name="Google Shape;2308;p35"/>
            <p:cNvSpPr/>
            <p:nvPr/>
          </p:nvSpPr>
          <p:spPr>
            <a:xfrm>
              <a:off x="6720466" y="3234059"/>
              <a:ext cx="984503" cy="896825"/>
            </a:xfrm>
            <a:custGeom>
              <a:rect b="b" l="l" r="r" t="t"/>
              <a:pathLst>
                <a:path extrusionOk="0" h="6311" w="6928">
                  <a:moveTo>
                    <a:pt x="3465" y="0"/>
                  </a:moveTo>
                  <a:cubicBezTo>
                    <a:pt x="2657" y="0"/>
                    <a:pt x="1850" y="308"/>
                    <a:pt x="1234" y="924"/>
                  </a:cubicBezTo>
                  <a:cubicBezTo>
                    <a:pt x="1" y="2157"/>
                    <a:pt x="1" y="4154"/>
                    <a:pt x="1234" y="5386"/>
                  </a:cubicBezTo>
                  <a:cubicBezTo>
                    <a:pt x="1850" y="6003"/>
                    <a:pt x="2657" y="6311"/>
                    <a:pt x="3465" y="6311"/>
                  </a:cubicBezTo>
                  <a:cubicBezTo>
                    <a:pt x="4272" y="6311"/>
                    <a:pt x="5080" y="6003"/>
                    <a:pt x="5696" y="5386"/>
                  </a:cubicBezTo>
                  <a:cubicBezTo>
                    <a:pt x="6928" y="4154"/>
                    <a:pt x="6928" y="2157"/>
                    <a:pt x="5696" y="924"/>
                  </a:cubicBezTo>
                  <a:cubicBezTo>
                    <a:pt x="5080" y="308"/>
                    <a:pt x="4272" y="0"/>
                    <a:pt x="34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09" name="Google Shape;2309;p35"/>
            <p:cNvGrpSpPr/>
            <p:nvPr/>
          </p:nvGrpSpPr>
          <p:grpSpPr>
            <a:xfrm>
              <a:off x="7252306" y="3833730"/>
              <a:ext cx="147221" cy="164985"/>
              <a:chOff x="7247543" y="3802774"/>
              <a:chExt cx="147221" cy="164985"/>
            </a:xfrm>
          </p:grpSpPr>
          <p:sp>
            <p:nvSpPr>
              <p:cNvPr id="2310" name="Google Shape;2310;p35"/>
              <p:cNvSpPr/>
              <p:nvPr/>
            </p:nvSpPr>
            <p:spPr>
              <a:xfrm>
                <a:off x="7260475" y="3878233"/>
                <a:ext cx="134289" cy="89526"/>
              </a:xfrm>
              <a:custGeom>
                <a:rect b="b" l="l" r="r" t="t"/>
                <a:pathLst>
                  <a:path extrusionOk="0" h="630" w="945">
                    <a:moveTo>
                      <a:pt x="837" y="1"/>
                    </a:moveTo>
                    <a:lnTo>
                      <a:pt x="1" y="410"/>
                    </a:lnTo>
                    <a:lnTo>
                      <a:pt x="108" y="629"/>
                    </a:lnTo>
                    <a:lnTo>
                      <a:pt x="944" y="219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35"/>
              <p:cNvSpPr/>
              <p:nvPr/>
            </p:nvSpPr>
            <p:spPr>
              <a:xfrm>
                <a:off x="7247543" y="3802774"/>
                <a:ext cx="107716" cy="133863"/>
              </a:xfrm>
              <a:custGeom>
                <a:rect b="b" l="l" r="r" t="t"/>
                <a:pathLst>
                  <a:path extrusionOk="0" h="942" w="758">
                    <a:moveTo>
                      <a:pt x="390" y="1"/>
                    </a:moveTo>
                    <a:lnTo>
                      <a:pt x="1" y="191"/>
                    </a:lnTo>
                    <a:lnTo>
                      <a:pt x="368" y="941"/>
                    </a:lnTo>
                    <a:lnTo>
                      <a:pt x="758" y="750"/>
                    </a:lnTo>
                    <a:lnTo>
                      <a:pt x="3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12" name="Google Shape;2312;p35"/>
            <p:cNvSpPr/>
            <p:nvPr/>
          </p:nvSpPr>
          <p:spPr>
            <a:xfrm>
              <a:off x="7051608" y="3373424"/>
              <a:ext cx="90095" cy="164984"/>
            </a:xfrm>
            <a:custGeom>
              <a:rect b="b" l="l" r="r" t="t"/>
              <a:pathLst>
                <a:path extrusionOk="0" h="1161" w="634">
                  <a:moveTo>
                    <a:pt x="20" y="0"/>
                  </a:moveTo>
                  <a:cubicBezTo>
                    <a:pt x="10" y="0"/>
                    <a:pt x="1" y="9"/>
                    <a:pt x="5" y="22"/>
                  </a:cubicBezTo>
                  <a:lnTo>
                    <a:pt x="495" y="1160"/>
                  </a:lnTo>
                  <a:lnTo>
                    <a:pt x="634" y="1093"/>
                  </a:lnTo>
                  <a:lnTo>
                    <a:pt x="33" y="8"/>
                  </a:lnTo>
                  <a:cubicBezTo>
                    <a:pt x="30" y="3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5"/>
            <p:cNvSpPr/>
            <p:nvPr/>
          </p:nvSpPr>
          <p:spPr>
            <a:xfrm>
              <a:off x="7034555" y="3471763"/>
              <a:ext cx="341763" cy="418926"/>
            </a:xfrm>
            <a:custGeom>
              <a:rect b="b" l="l" r="r" t="t"/>
              <a:pathLst>
                <a:path extrusionOk="0" h="2948" w="2405">
                  <a:moveTo>
                    <a:pt x="925" y="1"/>
                  </a:moveTo>
                  <a:cubicBezTo>
                    <a:pt x="840" y="1"/>
                    <a:pt x="757" y="20"/>
                    <a:pt x="680" y="58"/>
                  </a:cubicBezTo>
                  <a:lnTo>
                    <a:pt x="390" y="200"/>
                  </a:lnTo>
                  <a:cubicBezTo>
                    <a:pt x="116" y="335"/>
                    <a:pt x="1" y="670"/>
                    <a:pt x="137" y="944"/>
                  </a:cubicBezTo>
                  <a:lnTo>
                    <a:pt x="1102" y="2914"/>
                  </a:lnTo>
                  <a:cubicBezTo>
                    <a:pt x="1109" y="2928"/>
                    <a:pt x="1121" y="2938"/>
                    <a:pt x="1135" y="2943"/>
                  </a:cubicBezTo>
                  <a:cubicBezTo>
                    <a:pt x="1141" y="2947"/>
                    <a:pt x="1148" y="2948"/>
                    <a:pt x="1155" y="2948"/>
                  </a:cubicBezTo>
                  <a:cubicBezTo>
                    <a:pt x="1163" y="2948"/>
                    <a:pt x="1172" y="2944"/>
                    <a:pt x="1181" y="2938"/>
                  </a:cubicBezTo>
                  <a:lnTo>
                    <a:pt x="2363" y="2359"/>
                  </a:lnTo>
                  <a:cubicBezTo>
                    <a:pt x="2393" y="2345"/>
                    <a:pt x="2404" y="2310"/>
                    <a:pt x="2390" y="2281"/>
                  </a:cubicBezTo>
                  <a:lnTo>
                    <a:pt x="1424" y="312"/>
                  </a:lnTo>
                  <a:cubicBezTo>
                    <a:pt x="1330" y="119"/>
                    <a:pt x="1137" y="1"/>
                    <a:pt x="925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5"/>
            <p:cNvSpPr/>
            <p:nvPr/>
          </p:nvSpPr>
          <p:spPr>
            <a:xfrm>
              <a:off x="7034555" y="3463663"/>
              <a:ext cx="349436" cy="435126"/>
            </a:xfrm>
            <a:custGeom>
              <a:rect b="b" l="l" r="r" t="t"/>
              <a:pathLst>
                <a:path extrusionOk="0" h="3062" w="2459">
                  <a:moveTo>
                    <a:pt x="925" y="118"/>
                  </a:moveTo>
                  <a:cubicBezTo>
                    <a:pt x="1109" y="118"/>
                    <a:pt x="1285" y="220"/>
                    <a:pt x="1371" y="396"/>
                  </a:cubicBezTo>
                  <a:lnTo>
                    <a:pt x="2338" y="2366"/>
                  </a:lnTo>
                  <a:lnTo>
                    <a:pt x="1156" y="2945"/>
                  </a:lnTo>
                  <a:lnTo>
                    <a:pt x="189" y="976"/>
                  </a:lnTo>
                  <a:cubicBezTo>
                    <a:pt x="67" y="729"/>
                    <a:pt x="169" y="431"/>
                    <a:pt x="416" y="310"/>
                  </a:cubicBezTo>
                  <a:lnTo>
                    <a:pt x="706" y="169"/>
                  </a:lnTo>
                  <a:cubicBezTo>
                    <a:pt x="776" y="133"/>
                    <a:pt x="850" y="118"/>
                    <a:pt x="925" y="118"/>
                  </a:cubicBezTo>
                  <a:close/>
                  <a:moveTo>
                    <a:pt x="925" y="0"/>
                  </a:moveTo>
                  <a:cubicBezTo>
                    <a:pt x="829" y="0"/>
                    <a:pt x="738" y="22"/>
                    <a:pt x="654" y="63"/>
                  </a:cubicBezTo>
                  <a:lnTo>
                    <a:pt x="365" y="205"/>
                  </a:lnTo>
                  <a:cubicBezTo>
                    <a:pt x="219" y="278"/>
                    <a:pt x="107" y="403"/>
                    <a:pt x="55" y="558"/>
                  </a:cubicBezTo>
                  <a:cubicBezTo>
                    <a:pt x="1" y="713"/>
                    <a:pt x="12" y="880"/>
                    <a:pt x="84" y="1027"/>
                  </a:cubicBezTo>
                  <a:lnTo>
                    <a:pt x="1050" y="2996"/>
                  </a:lnTo>
                  <a:cubicBezTo>
                    <a:pt x="1065" y="3025"/>
                    <a:pt x="1089" y="3046"/>
                    <a:pt x="1119" y="3056"/>
                  </a:cubicBezTo>
                  <a:cubicBezTo>
                    <a:pt x="1131" y="3059"/>
                    <a:pt x="1145" y="3062"/>
                    <a:pt x="1157" y="3062"/>
                  </a:cubicBezTo>
                  <a:cubicBezTo>
                    <a:pt x="1174" y="3062"/>
                    <a:pt x="1193" y="3058"/>
                    <a:pt x="1208" y="3051"/>
                  </a:cubicBezTo>
                  <a:lnTo>
                    <a:pt x="2390" y="2470"/>
                  </a:lnTo>
                  <a:cubicBezTo>
                    <a:pt x="2418" y="2457"/>
                    <a:pt x="2440" y="2433"/>
                    <a:pt x="2449" y="2403"/>
                  </a:cubicBezTo>
                  <a:cubicBezTo>
                    <a:pt x="2458" y="2374"/>
                    <a:pt x="2456" y="2342"/>
                    <a:pt x="2444" y="2314"/>
                  </a:cubicBezTo>
                  <a:lnTo>
                    <a:pt x="1477" y="344"/>
                  </a:lnTo>
                  <a:cubicBezTo>
                    <a:pt x="1372" y="131"/>
                    <a:pt x="1161" y="0"/>
                    <a:pt x="9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5"/>
            <p:cNvSpPr/>
            <p:nvPr/>
          </p:nvSpPr>
          <p:spPr>
            <a:xfrm>
              <a:off x="7085856" y="3520648"/>
              <a:ext cx="183884" cy="208752"/>
            </a:xfrm>
            <a:custGeom>
              <a:rect b="b" l="l" r="r" t="t"/>
              <a:pathLst>
                <a:path extrusionOk="0" h="1469" w="1294">
                  <a:moveTo>
                    <a:pt x="490" y="0"/>
                  </a:moveTo>
                  <a:cubicBezTo>
                    <a:pt x="426" y="0"/>
                    <a:pt x="362" y="15"/>
                    <a:pt x="301" y="45"/>
                  </a:cubicBezTo>
                  <a:cubicBezTo>
                    <a:pt x="89" y="148"/>
                    <a:pt x="1" y="406"/>
                    <a:pt x="105" y="618"/>
                  </a:cubicBezTo>
                  <a:lnTo>
                    <a:pt x="524" y="1469"/>
                  </a:lnTo>
                  <a:lnTo>
                    <a:pt x="1293" y="1091"/>
                  </a:lnTo>
                  <a:lnTo>
                    <a:pt x="876" y="240"/>
                  </a:lnTo>
                  <a:cubicBezTo>
                    <a:pt x="800" y="88"/>
                    <a:pt x="648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5"/>
            <p:cNvSpPr/>
            <p:nvPr/>
          </p:nvSpPr>
          <p:spPr>
            <a:xfrm>
              <a:off x="7259085" y="3763368"/>
              <a:ext cx="52295" cy="25721"/>
            </a:xfrm>
            <a:custGeom>
              <a:rect b="b" l="l" r="r" t="t"/>
              <a:pathLst>
                <a:path extrusionOk="0" h="181" w="368">
                  <a:moveTo>
                    <a:pt x="368" y="0"/>
                  </a:moveTo>
                  <a:lnTo>
                    <a:pt x="0" y="18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5"/>
            <p:cNvSpPr/>
            <p:nvPr/>
          </p:nvSpPr>
          <p:spPr>
            <a:xfrm>
              <a:off x="7270311" y="3733241"/>
              <a:ext cx="26289" cy="12932"/>
            </a:xfrm>
            <a:custGeom>
              <a:rect b="b" l="l" r="r" t="t"/>
              <a:pathLst>
                <a:path extrusionOk="0" h="91" w="185">
                  <a:moveTo>
                    <a:pt x="184" y="0"/>
                  </a:moveTo>
                  <a:lnTo>
                    <a:pt x="0" y="9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5"/>
            <p:cNvSpPr/>
            <p:nvPr/>
          </p:nvSpPr>
          <p:spPr>
            <a:xfrm>
              <a:off x="7255532" y="3703114"/>
              <a:ext cx="26289" cy="12789"/>
            </a:xfrm>
            <a:custGeom>
              <a:rect b="b" l="l" r="r" t="t"/>
              <a:pathLst>
                <a:path extrusionOk="0" h="90" w="185">
                  <a:moveTo>
                    <a:pt x="184" y="1"/>
                  </a:moveTo>
                  <a:lnTo>
                    <a:pt x="1" y="9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5"/>
            <p:cNvSpPr/>
            <p:nvPr/>
          </p:nvSpPr>
          <p:spPr>
            <a:xfrm>
              <a:off x="7240895" y="3672988"/>
              <a:ext cx="26005" cy="12932"/>
            </a:xfrm>
            <a:custGeom>
              <a:rect b="b" l="l" r="r" t="t"/>
              <a:pathLst>
                <a:path extrusionOk="0" h="91" w="183">
                  <a:moveTo>
                    <a:pt x="183" y="1"/>
                  </a:moveTo>
                  <a:lnTo>
                    <a:pt x="1" y="9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5"/>
            <p:cNvSpPr/>
            <p:nvPr/>
          </p:nvSpPr>
          <p:spPr>
            <a:xfrm>
              <a:off x="7200110" y="3643003"/>
              <a:ext cx="52153" cy="25579"/>
            </a:xfrm>
            <a:custGeom>
              <a:rect b="b" l="l" r="r" t="t"/>
              <a:pathLst>
                <a:path extrusionOk="0" h="180" w="367">
                  <a:moveTo>
                    <a:pt x="366" y="0"/>
                  </a:moveTo>
                  <a:lnTo>
                    <a:pt x="0" y="17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5"/>
            <p:cNvSpPr/>
            <p:nvPr/>
          </p:nvSpPr>
          <p:spPr>
            <a:xfrm>
              <a:off x="7211195" y="3612876"/>
              <a:ext cx="26147" cy="12789"/>
            </a:xfrm>
            <a:custGeom>
              <a:rect b="b" l="l" r="r" t="t"/>
              <a:pathLst>
                <a:path extrusionOk="0" h="90" w="184">
                  <a:moveTo>
                    <a:pt x="184" y="0"/>
                  </a:moveTo>
                  <a:lnTo>
                    <a:pt x="1" y="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5"/>
            <p:cNvSpPr/>
            <p:nvPr/>
          </p:nvSpPr>
          <p:spPr>
            <a:xfrm>
              <a:off x="7196558" y="3582607"/>
              <a:ext cx="26147" cy="13074"/>
            </a:xfrm>
            <a:custGeom>
              <a:rect b="b" l="l" r="r" t="t"/>
              <a:pathLst>
                <a:path extrusionOk="0" h="92" w="184">
                  <a:moveTo>
                    <a:pt x="184" y="0"/>
                  </a:moveTo>
                  <a:lnTo>
                    <a:pt x="0" y="9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5"/>
            <p:cNvSpPr/>
            <p:nvPr/>
          </p:nvSpPr>
          <p:spPr>
            <a:xfrm>
              <a:off x="7181920" y="3552622"/>
              <a:ext cx="26005" cy="12932"/>
            </a:xfrm>
            <a:custGeom>
              <a:rect b="b" l="l" r="r" t="t"/>
              <a:pathLst>
                <a:path extrusionOk="0" h="91" w="183">
                  <a:moveTo>
                    <a:pt x="182" y="1"/>
                  </a:moveTo>
                  <a:lnTo>
                    <a:pt x="0" y="9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5"/>
            <p:cNvSpPr/>
            <p:nvPr/>
          </p:nvSpPr>
          <p:spPr>
            <a:xfrm>
              <a:off x="7140851" y="3522353"/>
              <a:ext cx="52295" cy="25863"/>
            </a:xfrm>
            <a:custGeom>
              <a:rect b="b" l="l" r="r" t="t"/>
              <a:pathLst>
                <a:path extrusionOk="0" h="182" w="368">
                  <a:moveTo>
                    <a:pt x="368" y="1"/>
                  </a:moveTo>
                  <a:lnTo>
                    <a:pt x="1" y="18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5" name="Google Shape;2325;p35"/>
          <p:cNvSpPr txBox="1"/>
          <p:nvPr/>
        </p:nvSpPr>
        <p:spPr>
          <a:xfrm>
            <a:off x="1532072" y="2759224"/>
            <a:ext cx="2368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6" name="Google Shape;2326;p35"/>
          <p:cNvSpPr txBox="1"/>
          <p:nvPr/>
        </p:nvSpPr>
        <p:spPr>
          <a:xfrm>
            <a:off x="1532072" y="4174325"/>
            <a:ext cx="2368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7" name="Google Shape;2327;p35"/>
          <p:cNvSpPr txBox="1"/>
          <p:nvPr/>
        </p:nvSpPr>
        <p:spPr>
          <a:xfrm>
            <a:off x="1532072" y="1420075"/>
            <a:ext cx="2368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and the shortest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8" name="Google Shape;2328;p35"/>
          <p:cNvSpPr txBox="1"/>
          <p:nvPr/>
        </p:nvSpPr>
        <p:spPr>
          <a:xfrm>
            <a:off x="1532072" y="1081654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29" name="Google Shape;2329;p35"/>
          <p:cNvSpPr txBox="1"/>
          <p:nvPr/>
        </p:nvSpPr>
        <p:spPr>
          <a:xfrm>
            <a:off x="1532072" y="3819154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0" name="Google Shape;2330;p35"/>
          <p:cNvSpPr txBox="1"/>
          <p:nvPr/>
        </p:nvSpPr>
        <p:spPr>
          <a:xfrm>
            <a:off x="1532072" y="243747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1" name="Google Shape;2331;p35"/>
          <p:cNvSpPr txBox="1"/>
          <p:nvPr/>
        </p:nvSpPr>
        <p:spPr>
          <a:xfrm>
            <a:off x="5212486" y="1420075"/>
            <a:ext cx="2296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 and it is the fourth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2" name="Google Shape;2332;p35"/>
          <p:cNvSpPr txBox="1"/>
          <p:nvPr/>
        </p:nvSpPr>
        <p:spPr>
          <a:xfrm>
            <a:off x="6199786" y="1081654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3" name="Google Shape;2333;p35"/>
          <p:cNvSpPr txBox="1"/>
          <p:nvPr/>
        </p:nvSpPr>
        <p:spPr>
          <a:xfrm>
            <a:off x="6199786" y="2415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4" name="Google Shape;2334;p35"/>
          <p:cNvSpPr txBox="1"/>
          <p:nvPr/>
        </p:nvSpPr>
        <p:spPr>
          <a:xfrm>
            <a:off x="6199786" y="382774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5" name="Google Shape;2335;p35"/>
          <p:cNvSpPr txBox="1"/>
          <p:nvPr/>
        </p:nvSpPr>
        <p:spPr>
          <a:xfrm>
            <a:off x="5139886" y="4122124"/>
            <a:ext cx="2368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6" name="Google Shape;2336;p35"/>
          <p:cNvSpPr txBox="1"/>
          <p:nvPr/>
        </p:nvSpPr>
        <p:spPr>
          <a:xfrm>
            <a:off x="5139886" y="2759224"/>
            <a:ext cx="23688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fifth one, it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3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2" name="Google Shape;2342;p36"/>
          <p:cNvSpPr/>
          <p:nvPr/>
        </p:nvSpPr>
        <p:spPr>
          <a:xfrm>
            <a:off x="5915012" y="1342350"/>
            <a:ext cx="68538" cy="68134"/>
          </a:xfrm>
          <a:custGeom>
            <a:rect b="b" l="l" r="r" t="t"/>
            <a:pathLst>
              <a:path extrusionOk="0" h="337" w="339">
                <a:moveTo>
                  <a:pt x="172" y="1"/>
                </a:moveTo>
                <a:cubicBezTo>
                  <a:pt x="171" y="1"/>
                  <a:pt x="170" y="1"/>
                  <a:pt x="169" y="1"/>
                </a:cubicBezTo>
                <a:cubicBezTo>
                  <a:pt x="77" y="1"/>
                  <a:pt x="1" y="74"/>
                  <a:pt x="1" y="167"/>
                </a:cubicBezTo>
                <a:cubicBezTo>
                  <a:pt x="1" y="259"/>
                  <a:pt x="75" y="336"/>
                  <a:pt x="169" y="336"/>
                </a:cubicBezTo>
                <a:cubicBezTo>
                  <a:pt x="263" y="336"/>
                  <a:pt x="339" y="259"/>
                  <a:pt x="339" y="167"/>
                </a:cubicBezTo>
                <a:cubicBezTo>
                  <a:pt x="339" y="76"/>
                  <a:pt x="263" y="1"/>
                  <a:pt x="172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3" name="Google Shape;2343;p36"/>
          <p:cNvSpPr/>
          <p:nvPr/>
        </p:nvSpPr>
        <p:spPr>
          <a:xfrm>
            <a:off x="3142575" y="1342350"/>
            <a:ext cx="68336" cy="68134"/>
          </a:xfrm>
          <a:custGeom>
            <a:rect b="b" l="l" r="r" t="t"/>
            <a:pathLst>
              <a:path extrusionOk="0" h="337" w="338">
                <a:moveTo>
                  <a:pt x="166" y="1"/>
                </a:moveTo>
                <a:cubicBezTo>
                  <a:pt x="76" y="1"/>
                  <a:pt x="0" y="76"/>
                  <a:pt x="0" y="167"/>
                </a:cubicBezTo>
                <a:cubicBezTo>
                  <a:pt x="0" y="259"/>
                  <a:pt x="78" y="336"/>
                  <a:pt x="170" y="336"/>
                </a:cubicBezTo>
                <a:cubicBezTo>
                  <a:pt x="262" y="336"/>
                  <a:pt x="338" y="259"/>
                  <a:pt x="338" y="167"/>
                </a:cubicBezTo>
                <a:cubicBezTo>
                  <a:pt x="338" y="74"/>
                  <a:pt x="262" y="1"/>
                  <a:pt x="170" y="1"/>
                </a:cubicBezTo>
                <a:cubicBezTo>
                  <a:pt x="169" y="1"/>
                  <a:pt x="168" y="1"/>
                  <a:pt x="166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4" name="Google Shape;2344;p36"/>
          <p:cNvSpPr txBox="1"/>
          <p:nvPr/>
        </p:nvSpPr>
        <p:spPr>
          <a:xfrm>
            <a:off x="72887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5" name="Google Shape;2345;p36"/>
          <p:cNvSpPr txBox="1"/>
          <p:nvPr/>
        </p:nvSpPr>
        <p:spPr>
          <a:xfrm>
            <a:off x="72887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6" name="Google Shape;2346;p36"/>
          <p:cNvSpPr txBox="1"/>
          <p:nvPr/>
        </p:nvSpPr>
        <p:spPr>
          <a:xfrm>
            <a:off x="5375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3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7" name="Google Shape;2347;p36"/>
          <p:cNvSpPr txBox="1"/>
          <p:nvPr/>
        </p:nvSpPr>
        <p:spPr>
          <a:xfrm>
            <a:off x="5375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3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8" name="Google Shape;2348;p36"/>
          <p:cNvSpPr txBox="1"/>
          <p:nvPr/>
        </p:nvSpPr>
        <p:spPr>
          <a:xfrm>
            <a:off x="537559" y="41416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9" name="Google Shape;2349;p36"/>
          <p:cNvSpPr txBox="1"/>
          <p:nvPr/>
        </p:nvSpPr>
        <p:spPr>
          <a:xfrm>
            <a:off x="6671085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0" name="Google Shape;2350;p36"/>
          <p:cNvSpPr txBox="1"/>
          <p:nvPr/>
        </p:nvSpPr>
        <p:spPr>
          <a:xfrm>
            <a:off x="537559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1" name="Google Shape;2351;p36"/>
          <p:cNvSpPr txBox="1"/>
          <p:nvPr/>
        </p:nvSpPr>
        <p:spPr>
          <a:xfrm>
            <a:off x="6671085" y="41416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52" name="Google Shape;2352;p36"/>
          <p:cNvGrpSpPr/>
          <p:nvPr/>
        </p:nvGrpSpPr>
        <p:grpSpPr>
          <a:xfrm>
            <a:off x="2613326" y="1200012"/>
            <a:ext cx="3945052" cy="3416436"/>
            <a:chOff x="2613326" y="1200012"/>
            <a:chExt cx="3945052" cy="3416436"/>
          </a:xfrm>
        </p:grpSpPr>
        <p:grpSp>
          <p:nvGrpSpPr>
            <p:cNvPr id="2353" name="Google Shape;2353;p36"/>
            <p:cNvGrpSpPr/>
            <p:nvPr/>
          </p:nvGrpSpPr>
          <p:grpSpPr>
            <a:xfrm>
              <a:off x="3296431" y="1641974"/>
              <a:ext cx="2532880" cy="2532475"/>
              <a:chOff x="3296431" y="1641974"/>
              <a:chExt cx="2532880" cy="2532475"/>
            </a:xfrm>
          </p:grpSpPr>
          <p:sp>
            <p:nvSpPr>
              <p:cNvPr id="2354" name="Google Shape;2354;p36"/>
              <p:cNvSpPr/>
              <p:nvPr/>
            </p:nvSpPr>
            <p:spPr>
              <a:xfrm>
                <a:off x="3296835" y="1642378"/>
                <a:ext cx="1265833" cy="1265833"/>
              </a:xfrm>
              <a:custGeom>
                <a:rect b="b" l="l" r="r" t="t"/>
                <a:pathLst>
                  <a:path extrusionOk="0" h="6261" w="6261">
                    <a:moveTo>
                      <a:pt x="6261" y="0"/>
                    </a:moveTo>
                    <a:cubicBezTo>
                      <a:pt x="2805" y="0"/>
                      <a:pt x="0" y="2803"/>
                      <a:pt x="0" y="6261"/>
                    </a:cubicBezTo>
                    <a:lnTo>
                      <a:pt x="6261" y="6261"/>
                    </a:ln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3E75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36"/>
              <p:cNvSpPr/>
              <p:nvPr/>
            </p:nvSpPr>
            <p:spPr>
              <a:xfrm>
                <a:off x="4562860" y="1642378"/>
                <a:ext cx="1266036" cy="1265833"/>
              </a:xfrm>
              <a:custGeom>
                <a:rect b="b" l="l" r="r" t="t"/>
                <a:pathLst>
                  <a:path extrusionOk="0" h="6261" w="6262">
                    <a:moveTo>
                      <a:pt x="1" y="0"/>
                    </a:moveTo>
                    <a:lnTo>
                      <a:pt x="1" y="6261"/>
                    </a:lnTo>
                    <a:lnTo>
                      <a:pt x="6261" y="6261"/>
                    </a:lnTo>
                    <a:cubicBezTo>
                      <a:pt x="6261" y="2803"/>
                      <a:pt x="3458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36"/>
              <p:cNvSpPr/>
              <p:nvPr/>
            </p:nvSpPr>
            <p:spPr>
              <a:xfrm>
                <a:off x="5375809" y="1937554"/>
                <a:ext cx="453080" cy="970654"/>
              </a:xfrm>
              <a:custGeom>
                <a:rect b="b" l="l" r="r" t="t"/>
                <a:pathLst>
                  <a:path extrusionOk="0" h="4801" w="2241">
                    <a:moveTo>
                      <a:pt x="0" y="1"/>
                    </a:moveTo>
                    <a:lnTo>
                      <a:pt x="0" y="1"/>
                    </a:lnTo>
                    <a:cubicBezTo>
                      <a:pt x="913" y="1089"/>
                      <a:pt x="1463" y="2491"/>
                      <a:pt x="1463" y="4023"/>
                    </a:cubicBezTo>
                    <a:cubicBezTo>
                      <a:pt x="1463" y="4287"/>
                      <a:pt x="1447" y="4547"/>
                      <a:pt x="1414" y="4801"/>
                    </a:cubicBezTo>
                    <a:lnTo>
                      <a:pt x="2240" y="4801"/>
                    </a:lnTo>
                    <a:cubicBezTo>
                      <a:pt x="2240" y="2873"/>
                      <a:pt x="1369" y="1149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36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1" y="1"/>
                    </a:moveTo>
                    <a:lnTo>
                      <a:pt x="1" y="6261"/>
                    </a:lnTo>
                    <a:cubicBezTo>
                      <a:pt x="2" y="6261"/>
                      <a:pt x="3" y="6261"/>
                      <a:pt x="5" y="6261"/>
                    </a:cubicBezTo>
                    <a:cubicBezTo>
                      <a:pt x="3461" y="6261"/>
                      <a:pt x="6261" y="3459"/>
                      <a:pt x="6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36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5435" y="1"/>
                    </a:moveTo>
                    <a:cubicBezTo>
                      <a:pt x="5081" y="2836"/>
                      <a:pt x="2834" y="5085"/>
                      <a:pt x="1" y="5435"/>
                    </a:cubicBezTo>
                    <a:lnTo>
                      <a:pt x="1" y="6261"/>
                    </a:lnTo>
                    <a:cubicBezTo>
                      <a:pt x="3458" y="6261"/>
                      <a:pt x="6261" y="3458"/>
                      <a:pt x="626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36"/>
              <p:cNvSpPr/>
              <p:nvPr/>
            </p:nvSpPr>
            <p:spPr>
              <a:xfrm>
                <a:off x="3296835" y="2908399"/>
                <a:ext cx="1266238" cy="1266036"/>
              </a:xfrm>
              <a:custGeom>
                <a:rect b="b" l="l" r="r" t="t"/>
                <a:pathLst>
                  <a:path extrusionOk="0" h="6262" w="6263">
                    <a:moveTo>
                      <a:pt x="2" y="1"/>
                    </a:moveTo>
                    <a:cubicBezTo>
                      <a:pt x="0" y="3458"/>
                      <a:pt x="2805" y="6261"/>
                      <a:pt x="6263" y="6261"/>
                    </a:cubicBezTo>
                    <a:lnTo>
                      <a:pt x="62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36"/>
              <p:cNvSpPr/>
              <p:nvPr/>
            </p:nvSpPr>
            <p:spPr>
              <a:xfrm>
                <a:off x="3593023" y="3721142"/>
                <a:ext cx="970452" cy="453282"/>
              </a:xfrm>
              <a:custGeom>
                <a:rect b="b" l="l" r="r" t="t"/>
                <a:pathLst>
                  <a:path extrusionOk="0" h="2242" w="4800">
                    <a:moveTo>
                      <a:pt x="0" y="1"/>
                    </a:moveTo>
                    <a:lnTo>
                      <a:pt x="0" y="1"/>
                    </a:lnTo>
                    <a:cubicBezTo>
                      <a:pt x="1148" y="1372"/>
                      <a:pt x="2871" y="2241"/>
                      <a:pt x="4800" y="2241"/>
                    </a:cubicBezTo>
                    <a:lnTo>
                      <a:pt x="4800" y="1417"/>
                    </a:lnTo>
                    <a:cubicBezTo>
                      <a:pt x="4542" y="1447"/>
                      <a:pt x="4284" y="1464"/>
                      <a:pt x="4020" y="1464"/>
                    </a:cubicBezTo>
                    <a:cubicBezTo>
                      <a:pt x="2488" y="1464"/>
                      <a:pt x="1087" y="915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36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2450"/>
                    </a:lnTo>
                    <a:lnTo>
                      <a:pt x="1" y="2450"/>
                    </a:lnTo>
                    <a:lnTo>
                      <a:pt x="1" y="4762"/>
                    </a:lnTo>
                    <a:lnTo>
                      <a:pt x="2452" y="4762"/>
                    </a:ln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4762"/>
                    </a:lnTo>
                    <a:lnTo>
                      <a:pt x="7213" y="4762"/>
                    </a:lnTo>
                    <a:lnTo>
                      <a:pt x="7213" y="2450"/>
                    </a:lnTo>
                    <a:lnTo>
                      <a:pt x="4764" y="2450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36"/>
              <p:cNvSpPr/>
              <p:nvPr/>
            </p:nvSpPr>
            <p:spPr>
              <a:xfrm>
                <a:off x="4327932" y="2674684"/>
                <a:ext cx="963174" cy="963174"/>
              </a:xfrm>
              <a:custGeom>
                <a:rect b="b" l="l" r="r" t="t"/>
                <a:pathLst>
                  <a:path extrusionOk="0" h="4764" w="4764">
                    <a:moveTo>
                      <a:pt x="3988" y="1"/>
                    </a:moveTo>
                    <a:lnTo>
                      <a:pt x="3988" y="1478"/>
                    </a:lnTo>
                    <a:lnTo>
                      <a:pt x="1871" y="1478"/>
                    </a:lnTo>
                    <a:cubicBezTo>
                      <a:pt x="1687" y="1478"/>
                      <a:pt x="1535" y="1627"/>
                      <a:pt x="1535" y="1811"/>
                    </a:cubicBezTo>
                    <a:lnTo>
                      <a:pt x="1535" y="3929"/>
                    </a:lnTo>
                    <a:lnTo>
                      <a:pt x="1" y="3929"/>
                    </a:lnTo>
                    <a:lnTo>
                      <a:pt x="1" y="4764"/>
                    </a:lnTo>
                    <a:lnTo>
                      <a:pt x="2313" y="4764"/>
                    </a:lnTo>
                    <a:lnTo>
                      <a:pt x="2313" y="2313"/>
                    </a:lnTo>
                    <a:lnTo>
                      <a:pt x="4764" y="2313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606060">
                  <a:alpha val="15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36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3"/>
                    </a:lnTo>
                    <a:lnTo>
                      <a:pt x="4764" y="3"/>
                    </a:lnTo>
                    <a:lnTo>
                      <a:pt x="4764" y="1"/>
                    </a:lnTo>
                    <a:close/>
                    <a:moveTo>
                      <a:pt x="1" y="2450"/>
                    </a:moveTo>
                    <a:lnTo>
                      <a:pt x="1" y="2452"/>
                    </a:lnTo>
                    <a:lnTo>
                      <a:pt x="2452" y="2452"/>
                    </a:lnTo>
                    <a:lnTo>
                      <a:pt x="2452" y="2450"/>
                    </a:lnTo>
                    <a:close/>
                    <a:moveTo>
                      <a:pt x="4764" y="2450"/>
                    </a:moveTo>
                    <a:lnTo>
                      <a:pt x="4764" y="2452"/>
                    </a:lnTo>
                    <a:lnTo>
                      <a:pt x="7213" y="2452"/>
                    </a:lnTo>
                    <a:lnTo>
                      <a:pt x="7213" y="2450"/>
                    </a:lnTo>
                    <a:close/>
                    <a:moveTo>
                      <a:pt x="1" y="4762"/>
                    </a:moveTo>
                    <a:lnTo>
                      <a:pt x="1" y="4764"/>
                    </a:lnTo>
                    <a:lnTo>
                      <a:pt x="2452" y="4764"/>
                    </a:lnTo>
                    <a:lnTo>
                      <a:pt x="2452" y="4762"/>
                    </a:lnTo>
                    <a:close/>
                    <a:moveTo>
                      <a:pt x="4764" y="4762"/>
                    </a:moveTo>
                    <a:lnTo>
                      <a:pt x="4764" y="4764"/>
                    </a:lnTo>
                    <a:lnTo>
                      <a:pt x="7213" y="4764"/>
                    </a:lnTo>
                    <a:lnTo>
                      <a:pt x="7213" y="4762"/>
                    </a:lnTo>
                    <a:close/>
                    <a:moveTo>
                      <a:pt x="2452" y="7213"/>
                    </a:move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7213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36"/>
              <p:cNvSpPr/>
              <p:nvPr/>
            </p:nvSpPr>
            <p:spPr>
              <a:xfrm>
                <a:off x="3296431" y="1641974"/>
                <a:ext cx="2532880" cy="2532475"/>
              </a:xfrm>
              <a:custGeom>
                <a:rect b="b" l="l" r="r" t="t"/>
                <a:pathLst>
                  <a:path extrusionOk="0" h="12526" w="12528">
                    <a:moveTo>
                      <a:pt x="6265" y="2"/>
                    </a:moveTo>
                    <a:cubicBezTo>
                      <a:pt x="9716" y="2"/>
                      <a:pt x="12525" y="2813"/>
                      <a:pt x="12525" y="6263"/>
                    </a:cubicBezTo>
                    <a:cubicBezTo>
                      <a:pt x="12525" y="9716"/>
                      <a:pt x="9716" y="12523"/>
                      <a:pt x="6265" y="12523"/>
                    </a:cubicBezTo>
                    <a:cubicBezTo>
                      <a:pt x="2811" y="12523"/>
                      <a:pt x="4" y="9716"/>
                      <a:pt x="4" y="6263"/>
                    </a:cubicBezTo>
                    <a:cubicBezTo>
                      <a:pt x="4" y="2811"/>
                      <a:pt x="2811" y="2"/>
                      <a:pt x="6265" y="2"/>
                    </a:cubicBezTo>
                    <a:close/>
                    <a:moveTo>
                      <a:pt x="6265" y="0"/>
                    </a:moveTo>
                    <a:cubicBezTo>
                      <a:pt x="5839" y="0"/>
                      <a:pt x="5416" y="43"/>
                      <a:pt x="5003" y="127"/>
                    </a:cubicBezTo>
                    <a:cubicBezTo>
                      <a:pt x="4599" y="211"/>
                      <a:pt x="4207" y="331"/>
                      <a:pt x="3826" y="493"/>
                    </a:cubicBezTo>
                    <a:cubicBezTo>
                      <a:pt x="3456" y="653"/>
                      <a:pt x="3098" y="847"/>
                      <a:pt x="2762" y="1072"/>
                    </a:cubicBezTo>
                    <a:cubicBezTo>
                      <a:pt x="2433" y="1295"/>
                      <a:pt x="2122" y="1555"/>
                      <a:pt x="1837" y="1835"/>
                    </a:cubicBezTo>
                    <a:cubicBezTo>
                      <a:pt x="1553" y="2118"/>
                      <a:pt x="1297" y="2429"/>
                      <a:pt x="1072" y="2762"/>
                    </a:cubicBezTo>
                    <a:cubicBezTo>
                      <a:pt x="845" y="3098"/>
                      <a:pt x="651" y="3456"/>
                      <a:pt x="495" y="3826"/>
                    </a:cubicBezTo>
                    <a:cubicBezTo>
                      <a:pt x="334" y="4204"/>
                      <a:pt x="211" y="4601"/>
                      <a:pt x="129" y="5002"/>
                    </a:cubicBezTo>
                    <a:cubicBezTo>
                      <a:pt x="45" y="5414"/>
                      <a:pt x="0" y="5837"/>
                      <a:pt x="0" y="6263"/>
                    </a:cubicBezTo>
                    <a:cubicBezTo>
                      <a:pt x="0" y="6688"/>
                      <a:pt x="45" y="7112"/>
                      <a:pt x="129" y="7523"/>
                    </a:cubicBezTo>
                    <a:cubicBezTo>
                      <a:pt x="213" y="7928"/>
                      <a:pt x="336" y="8321"/>
                      <a:pt x="495" y="8699"/>
                    </a:cubicBezTo>
                    <a:cubicBezTo>
                      <a:pt x="653" y="9072"/>
                      <a:pt x="847" y="9430"/>
                      <a:pt x="1072" y="9763"/>
                    </a:cubicBezTo>
                    <a:cubicBezTo>
                      <a:pt x="1297" y="10095"/>
                      <a:pt x="1555" y="10406"/>
                      <a:pt x="1837" y="10690"/>
                    </a:cubicBezTo>
                    <a:cubicBezTo>
                      <a:pt x="2118" y="10974"/>
                      <a:pt x="2431" y="11230"/>
                      <a:pt x="2762" y="11455"/>
                    </a:cubicBezTo>
                    <a:cubicBezTo>
                      <a:pt x="3098" y="11682"/>
                      <a:pt x="3456" y="11877"/>
                      <a:pt x="3826" y="12032"/>
                    </a:cubicBezTo>
                    <a:cubicBezTo>
                      <a:pt x="4207" y="12194"/>
                      <a:pt x="4602" y="12317"/>
                      <a:pt x="5003" y="12398"/>
                    </a:cubicBezTo>
                    <a:cubicBezTo>
                      <a:pt x="5416" y="12482"/>
                      <a:pt x="5839" y="12525"/>
                      <a:pt x="6265" y="12525"/>
                    </a:cubicBezTo>
                    <a:cubicBezTo>
                      <a:pt x="6688" y="12525"/>
                      <a:pt x="7114" y="12482"/>
                      <a:pt x="7525" y="12398"/>
                    </a:cubicBezTo>
                    <a:cubicBezTo>
                      <a:pt x="7930" y="12314"/>
                      <a:pt x="8323" y="12194"/>
                      <a:pt x="8702" y="12032"/>
                    </a:cubicBezTo>
                    <a:cubicBezTo>
                      <a:pt x="9072" y="11873"/>
                      <a:pt x="9430" y="11680"/>
                      <a:pt x="9765" y="11455"/>
                    </a:cubicBezTo>
                    <a:cubicBezTo>
                      <a:pt x="10095" y="11230"/>
                      <a:pt x="10408" y="10970"/>
                      <a:pt x="10690" y="10690"/>
                    </a:cubicBezTo>
                    <a:cubicBezTo>
                      <a:pt x="10975" y="10408"/>
                      <a:pt x="11230" y="10097"/>
                      <a:pt x="11455" y="9763"/>
                    </a:cubicBezTo>
                    <a:cubicBezTo>
                      <a:pt x="11685" y="9430"/>
                      <a:pt x="11879" y="9072"/>
                      <a:pt x="12034" y="8699"/>
                    </a:cubicBezTo>
                    <a:cubicBezTo>
                      <a:pt x="12196" y="8321"/>
                      <a:pt x="12319" y="7926"/>
                      <a:pt x="12401" y="7523"/>
                    </a:cubicBezTo>
                    <a:cubicBezTo>
                      <a:pt x="12484" y="7112"/>
                      <a:pt x="12527" y="6688"/>
                      <a:pt x="12527" y="6263"/>
                    </a:cubicBezTo>
                    <a:cubicBezTo>
                      <a:pt x="12527" y="5837"/>
                      <a:pt x="12484" y="5414"/>
                      <a:pt x="12401" y="5002"/>
                    </a:cubicBezTo>
                    <a:cubicBezTo>
                      <a:pt x="12315" y="4597"/>
                      <a:pt x="12192" y="4204"/>
                      <a:pt x="12034" y="3826"/>
                    </a:cubicBezTo>
                    <a:cubicBezTo>
                      <a:pt x="11875" y="3456"/>
                      <a:pt x="11680" y="3098"/>
                      <a:pt x="11455" y="2762"/>
                    </a:cubicBezTo>
                    <a:cubicBezTo>
                      <a:pt x="11230" y="2433"/>
                      <a:pt x="10973" y="2120"/>
                      <a:pt x="10690" y="1835"/>
                    </a:cubicBezTo>
                    <a:cubicBezTo>
                      <a:pt x="10410" y="1553"/>
                      <a:pt x="10099" y="1297"/>
                      <a:pt x="9765" y="1072"/>
                    </a:cubicBezTo>
                    <a:cubicBezTo>
                      <a:pt x="9430" y="843"/>
                      <a:pt x="9072" y="649"/>
                      <a:pt x="8702" y="493"/>
                    </a:cubicBezTo>
                    <a:cubicBezTo>
                      <a:pt x="8323" y="331"/>
                      <a:pt x="7926" y="209"/>
                      <a:pt x="7525" y="127"/>
                    </a:cubicBezTo>
                    <a:cubicBezTo>
                      <a:pt x="7114" y="43"/>
                      <a:pt x="6688" y="0"/>
                      <a:pt x="6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36"/>
              <p:cNvSpPr/>
              <p:nvPr/>
            </p:nvSpPr>
            <p:spPr>
              <a:xfrm>
                <a:off x="4562860" y="1642378"/>
                <a:ext cx="202" cy="537388"/>
              </a:xfrm>
              <a:custGeom>
                <a:rect b="b" l="l" r="r" t="t"/>
                <a:pathLst>
                  <a:path extrusionOk="0" h="2658" w="1">
                    <a:moveTo>
                      <a:pt x="1" y="2658"/>
                    </a:moveTo>
                    <a:cubicBezTo>
                      <a:pt x="1" y="2658"/>
                      <a:pt x="1" y="2656"/>
                      <a:pt x="1" y="2658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658"/>
                    </a:lnTo>
                    <a:cubicBezTo>
                      <a:pt x="1" y="2656"/>
                      <a:pt x="1" y="2658"/>
                      <a:pt x="1" y="2658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36"/>
              <p:cNvSpPr/>
              <p:nvPr/>
            </p:nvSpPr>
            <p:spPr>
              <a:xfrm>
                <a:off x="5291704" y="2907994"/>
                <a:ext cx="537186" cy="607"/>
              </a:xfrm>
              <a:custGeom>
                <a:rect b="b" l="l" r="r" t="t"/>
                <a:pathLst>
                  <a:path extrusionOk="0" h="3" w="2657">
                    <a:moveTo>
                      <a:pt x="2656" y="3"/>
                    </a:moveTo>
                    <a:lnTo>
                      <a:pt x="1" y="3"/>
                    </a:lnTo>
                    <a:lnTo>
                      <a:pt x="1" y="3"/>
                    </a:lnTo>
                    <a:lnTo>
                      <a:pt x="1" y="3"/>
                    </a:lnTo>
                    <a:lnTo>
                      <a:pt x="2656" y="3"/>
                    </a:lnTo>
                    <a:cubicBezTo>
                      <a:pt x="2656" y="1"/>
                      <a:pt x="2656" y="1"/>
                      <a:pt x="2656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36"/>
              <p:cNvSpPr/>
              <p:nvPr/>
            </p:nvSpPr>
            <p:spPr>
              <a:xfrm>
                <a:off x="4562860" y="3637644"/>
                <a:ext cx="202" cy="536781"/>
              </a:xfrm>
              <a:custGeom>
                <a:rect b="b" l="l" r="r" t="t"/>
                <a:pathLst>
                  <a:path extrusionOk="0" h="2655" w="1">
                    <a:moveTo>
                      <a:pt x="1" y="2654"/>
                    </a:moveTo>
                    <a:lnTo>
                      <a:pt x="1" y="265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654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36"/>
              <p:cNvSpPr/>
              <p:nvPr/>
            </p:nvSpPr>
            <p:spPr>
              <a:xfrm>
                <a:off x="3296431" y="2907994"/>
                <a:ext cx="537388" cy="607"/>
              </a:xfrm>
              <a:custGeom>
                <a:rect b="b" l="l" r="r" t="t"/>
                <a:pathLst>
                  <a:path extrusionOk="0" h="3" w="2658">
                    <a:moveTo>
                      <a:pt x="2658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658" y="3"/>
                    </a:lnTo>
                    <a:cubicBezTo>
                      <a:pt x="2658" y="1"/>
                      <a:pt x="2658" y="1"/>
                      <a:pt x="2658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9" name="Google Shape;2369;p36"/>
            <p:cNvGrpSpPr/>
            <p:nvPr/>
          </p:nvGrpSpPr>
          <p:grpSpPr>
            <a:xfrm>
              <a:off x="5185359" y="3770878"/>
              <a:ext cx="1373019" cy="845570"/>
              <a:chOff x="5185359" y="3770878"/>
              <a:chExt cx="1373019" cy="845570"/>
            </a:xfrm>
          </p:grpSpPr>
          <p:sp>
            <p:nvSpPr>
              <p:cNvPr id="2370" name="Google Shape;2370;p36"/>
              <p:cNvSpPr/>
              <p:nvPr/>
            </p:nvSpPr>
            <p:spPr>
              <a:xfrm>
                <a:off x="5185359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lnTo>
                      <a:pt x="1" y="1868"/>
                    </a:lnTo>
                    <a:cubicBezTo>
                      <a:pt x="1" y="2695"/>
                      <a:pt x="670" y="3364"/>
                      <a:pt x="1497" y="3364"/>
                    </a:cubicBezTo>
                    <a:lnTo>
                      <a:pt x="3778" y="3364"/>
                    </a:lnTo>
                    <a:cubicBezTo>
                      <a:pt x="3806" y="3364"/>
                      <a:pt x="3829" y="3341"/>
                      <a:pt x="3829" y="3313"/>
                    </a:cubicBezTo>
                    <a:cubicBezTo>
                      <a:pt x="3829" y="3284"/>
                      <a:pt x="3806" y="3262"/>
                      <a:pt x="3778" y="3262"/>
                    </a:cubicBezTo>
                    <a:lnTo>
                      <a:pt x="1497" y="3262"/>
                    </a:lnTo>
                    <a:cubicBezTo>
                      <a:pt x="729" y="3262"/>
                      <a:pt x="103" y="2638"/>
                      <a:pt x="103" y="1868"/>
                    </a:cubicBezTo>
                    <a:lnTo>
                      <a:pt x="103" y="52"/>
                    </a:lnTo>
                    <a:cubicBezTo>
                      <a:pt x="103" y="25"/>
                      <a:pt x="81" y="0"/>
                      <a:pt x="52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36"/>
              <p:cNvSpPr/>
              <p:nvPr/>
            </p:nvSpPr>
            <p:spPr>
              <a:xfrm>
                <a:off x="5914608" y="4406112"/>
                <a:ext cx="68538" cy="68538"/>
              </a:xfrm>
              <a:custGeom>
                <a:rect b="b" l="l" r="r" t="t"/>
                <a:pathLst>
                  <a:path extrusionOk="0" h="339" w="339">
                    <a:moveTo>
                      <a:pt x="171" y="1"/>
                    </a:moveTo>
                    <a:cubicBezTo>
                      <a:pt x="77" y="1"/>
                      <a:pt x="1" y="77"/>
                      <a:pt x="1" y="171"/>
                    </a:cubicBezTo>
                    <a:cubicBezTo>
                      <a:pt x="1" y="265"/>
                      <a:pt x="77" y="339"/>
                      <a:pt x="171" y="339"/>
                    </a:cubicBezTo>
                    <a:cubicBezTo>
                      <a:pt x="265" y="339"/>
                      <a:pt x="339" y="265"/>
                      <a:pt x="339" y="171"/>
                    </a:cubicBezTo>
                    <a:cubicBezTo>
                      <a:pt x="339" y="77"/>
                      <a:pt x="265" y="1"/>
                      <a:pt x="171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72" name="Google Shape;2372;p36"/>
              <p:cNvGrpSpPr/>
              <p:nvPr/>
            </p:nvGrpSpPr>
            <p:grpSpPr>
              <a:xfrm>
                <a:off x="6183059" y="4264299"/>
                <a:ext cx="375319" cy="352148"/>
                <a:chOff x="-26583625" y="3917025"/>
                <a:chExt cx="315050" cy="295600"/>
              </a:xfrm>
            </p:grpSpPr>
            <p:sp>
              <p:nvSpPr>
                <p:cNvPr id="2373" name="Google Shape;2373;p36"/>
                <p:cNvSpPr/>
                <p:nvPr/>
              </p:nvSpPr>
              <p:spPr>
                <a:xfrm>
                  <a:off x="-26413500" y="3918400"/>
                  <a:ext cx="144925" cy="135125"/>
                </a:xfrm>
                <a:custGeom>
                  <a:rect b="b" l="l" r="r" t="t"/>
                  <a:pathLst>
                    <a:path extrusionOk="0" h="5405" w="5797">
                      <a:moveTo>
                        <a:pt x="2317" y="1"/>
                      </a:moveTo>
                      <a:cubicBezTo>
                        <a:pt x="1515" y="1"/>
                        <a:pt x="685" y="309"/>
                        <a:pt x="0" y="993"/>
                      </a:cubicBezTo>
                      <a:lnTo>
                        <a:pt x="1008" y="1970"/>
                      </a:lnTo>
                      <a:cubicBezTo>
                        <a:pt x="1398" y="1581"/>
                        <a:pt x="1864" y="1407"/>
                        <a:pt x="2313" y="1407"/>
                      </a:cubicBezTo>
                      <a:cubicBezTo>
                        <a:pt x="2771" y="1407"/>
                        <a:pt x="3210" y="1588"/>
                        <a:pt x="3529" y="1907"/>
                      </a:cubicBezTo>
                      <a:cubicBezTo>
                        <a:pt x="3623" y="2002"/>
                        <a:pt x="3623" y="2254"/>
                        <a:pt x="3529" y="2380"/>
                      </a:cubicBezTo>
                      <a:cubicBezTo>
                        <a:pt x="3450" y="2427"/>
                        <a:pt x="3348" y="2450"/>
                        <a:pt x="3249" y="2450"/>
                      </a:cubicBezTo>
                      <a:cubicBezTo>
                        <a:pt x="3151" y="2450"/>
                        <a:pt x="3056" y="2427"/>
                        <a:pt x="2993" y="2380"/>
                      </a:cubicBezTo>
                      <a:cubicBezTo>
                        <a:pt x="2804" y="2175"/>
                        <a:pt x="2552" y="2057"/>
                        <a:pt x="2284" y="2057"/>
                      </a:cubicBezTo>
                      <a:cubicBezTo>
                        <a:pt x="2016" y="2057"/>
                        <a:pt x="1733" y="2175"/>
                        <a:pt x="1481" y="2443"/>
                      </a:cubicBezTo>
                      <a:lnTo>
                        <a:pt x="4411" y="5404"/>
                      </a:lnTo>
                      <a:cubicBezTo>
                        <a:pt x="5797" y="4018"/>
                        <a:pt x="5640" y="2065"/>
                        <a:pt x="4505" y="899"/>
                      </a:cubicBezTo>
                      <a:cubicBezTo>
                        <a:pt x="3931" y="325"/>
                        <a:pt x="3139" y="1"/>
                        <a:pt x="23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" name="Google Shape;2374;p36"/>
                <p:cNvSpPr/>
                <p:nvPr/>
              </p:nvSpPr>
              <p:spPr>
                <a:xfrm>
                  <a:off x="-26466275" y="4026700"/>
                  <a:ext cx="78775" cy="77225"/>
                </a:xfrm>
                <a:custGeom>
                  <a:rect b="b" l="l" r="r" t="t"/>
                  <a:pathLst>
                    <a:path extrusionOk="0" h="3089" w="3151">
                      <a:moveTo>
                        <a:pt x="1339" y="1"/>
                      </a:moveTo>
                      <a:cubicBezTo>
                        <a:pt x="1253" y="1"/>
                        <a:pt x="1166" y="32"/>
                        <a:pt x="1103" y="95"/>
                      </a:cubicBezTo>
                      <a:lnTo>
                        <a:pt x="126" y="1072"/>
                      </a:lnTo>
                      <a:cubicBezTo>
                        <a:pt x="0" y="1198"/>
                        <a:pt x="0" y="1387"/>
                        <a:pt x="126" y="1545"/>
                      </a:cubicBezTo>
                      <a:lnTo>
                        <a:pt x="1576" y="2994"/>
                      </a:lnTo>
                      <a:cubicBezTo>
                        <a:pt x="1639" y="3057"/>
                        <a:pt x="1725" y="3088"/>
                        <a:pt x="1812" y="3088"/>
                      </a:cubicBezTo>
                      <a:cubicBezTo>
                        <a:pt x="1899" y="3088"/>
                        <a:pt x="1985" y="3057"/>
                        <a:pt x="2048" y="2994"/>
                      </a:cubicBezTo>
                      <a:lnTo>
                        <a:pt x="3025" y="2017"/>
                      </a:lnTo>
                      <a:cubicBezTo>
                        <a:pt x="3151" y="1891"/>
                        <a:pt x="3151" y="1671"/>
                        <a:pt x="3025" y="1545"/>
                      </a:cubicBezTo>
                      <a:lnTo>
                        <a:pt x="1576" y="95"/>
                      </a:lnTo>
                      <a:cubicBezTo>
                        <a:pt x="1513" y="32"/>
                        <a:pt x="1426" y="1"/>
                        <a:pt x="13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" name="Google Shape;2375;p36"/>
                <p:cNvSpPr/>
                <p:nvPr/>
              </p:nvSpPr>
              <p:spPr>
                <a:xfrm>
                  <a:off x="-26583625" y="4077125"/>
                  <a:ext cx="144925" cy="134700"/>
                </a:xfrm>
                <a:custGeom>
                  <a:rect b="b" l="l" r="r" t="t"/>
                  <a:pathLst>
                    <a:path extrusionOk="0" h="5388" w="5797">
                      <a:moveTo>
                        <a:pt x="1355" y="0"/>
                      </a:moveTo>
                      <a:cubicBezTo>
                        <a:pt x="0" y="1386"/>
                        <a:pt x="158" y="3340"/>
                        <a:pt x="1292" y="4474"/>
                      </a:cubicBezTo>
                      <a:cubicBezTo>
                        <a:pt x="1890" y="5072"/>
                        <a:pt x="2710" y="5388"/>
                        <a:pt x="3497" y="5388"/>
                      </a:cubicBezTo>
                      <a:cubicBezTo>
                        <a:pt x="4348" y="5388"/>
                        <a:pt x="5135" y="5072"/>
                        <a:pt x="5797" y="4411"/>
                      </a:cubicBezTo>
                      <a:lnTo>
                        <a:pt x="4820" y="3434"/>
                      </a:lnTo>
                      <a:cubicBezTo>
                        <a:pt x="4431" y="3824"/>
                        <a:pt x="3964" y="3997"/>
                        <a:pt x="3516" y="3997"/>
                      </a:cubicBezTo>
                      <a:cubicBezTo>
                        <a:pt x="3058" y="3997"/>
                        <a:pt x="2619" y="3816"/>
                        <a:pt x="2300" y="3497"/>
                      </a:cubicBezTo>
                      <a:cubicBezTo>
                        <a:pt x="2174" y="3371"/>
                        <a:pt x="2174" y="3151"/>
                        <a:pt x="2300" y="3025"/>
                      </a:cubicBezTo>
                      <a:cubicBezTo>
                        <a:pt x="2347" y="2962"/>
                        <a:pt x="2434" y="2930"/>
                        <a:pt x="2524" y="2930"/>
                      </a:cubicBezTo>
                      <a:cubicBezTo>
                        <a:pt x="2615" y="2930"/>
                        <a:pt x="2710" y="2962"/>
                        <a:pt x="2773" y="3025"/>
                      </a:cubicBezTo>
                      <a:cubicBezTo>
                        <a:pt x="2962" y="3229"/>
                        <a:pt x="3214" y="3348"/>
                        <a:pt x="3481" y="3348"/>
                      </a:cubicBezTo>
                      <a:cubicBezTo>
                        <a:pt x="3749" y="3348"/>
                        <a:pt x="4033" y="3229"/>
                        <a:pt x="4285" y="2962"/>
                      </a:cubicBezTo>
                      <a:lnTo>
                        <a:pt x="135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" name="Google Shape;2376;p36"/>
                <p:cNvSpPr/>
                <p:nvPr/>
              </p:nvSpPr>
              <p:spPr>
                <a:xfrm>
                  <a:off x="-26581275" y="3917025"/>
                  <a:ext cx="311125" cy="295600"/>
                </a:xfrm>
                <a:custGeom>
                  <a:rect b="b" l="l" r="r" t="t"/>
                  <a:pathLst>
                    <a:path extrusionOk="0" h="11824" w="12445">
                      <a:moveTo>
                        <a:pt x="3419" y="1356"/>
                      </a:moveTo>
                      <a:cubicBezTo>
                        <a:pt x="3506" y="1356"/>
                        <a:pt x="3592" y="1379"/>
                        <a:pt x="3655" y="1426"/>
                      </a:cubicBezTo>
                      <a:cubicBezTo>
                        <a:pt x="3781" y="1552"/>
                        <a:pt x="3781" y="1741"/>
                        <a:pt x="3655" y="1899"/>
                      </a:cubicBezTo>
                      <a:cubicBezTo>
                        <a:pt x="3592" y="1962"/>
                        <a:pt x="3506" y="1994"/>
                        <a:pt x="3419" y="1994"/>
                      </a:cubicBezTo>
                      <a:cubicBezTo>
                        <a:pt x="3332" y="1994"/>
                        <a:pt x="3246" y="1962"/>
                        <a:pt x="3183" y="1899"/>
                      </a:cubicBezTo>
                      <a:cubicBezTo>
                        <a:pt x="3057" y="1804"/>
                        <a:pt x="3057" y="1552"/>
                        <a:pt x="3183" y="1426"/>
                      </a:cubicBezTo>
                      <a:cubicBezTo>
                        <a:pt x="3246" y="1379"/>
                        <a:pt x="3332" y="1356"/>
                        <a:pt x="3419" y="1356"/>
                      </a:cubicBezTo>
                      <a:close/>
                      <a:moveTo>
                        <a:pt x="4364" y="2277"/>
                      </a:moveTo>
                      <a:cubicBezTo>
                        <a:pt x="4451" y="2277"/>
                        <a:pt x="4537" y="2309"/>
                        <a:pt x="4600" y="2372"/>
                      </a:cubicBezTo>
                      <a:cubicBezTo>
                        <a:pt x="4726" y="2498"/>
                        <a:pt x="4726" y="2718"/>
                        <a:pt x="4600" y="2844"/>
                      </a:cubicBezTo>
                      <a:cubicBezTo>
                        <a:pt x="4537" y="2907"/>
                        <a:pt x="4451" y="2939"/>
                        <a:pt x="4364" y="2939"/>
                      </a:cubicBezTo>
                      <a:cubicBezTo>
                        <a:pt x="4277" y="2939"/>
                        <a:pt x="4191" y="2907"/>
                        <a:pt x="4128" y="2844"/>
                      </a:cubicBezTo>
                      <a:cubicBezTo>
                        <a:pt x="4002" y="2750"/>
                        <a:pt x="4002" y="2529"/>
                        <a:pt x="4128" y="2372"/>
                      </a:cubicBezTo>
                      <a:cubicBezTo>
                        <a:pt x="4191" y="2309"/>
                        <a:pt x="4277" y="2277"/>
                        <a:pt x="4364" y="2277"/>
                      </a:cubicBezTo>
                      <a:close/>
                      <a:moveTo>
                        <a:pt x="3179" y="2561"/>
                      </a:moveTo>
                      <a:cubicBezTo>
                        <a:pt x="3269" y="2561"/>
                        <a:pt x="3356" y="2592"/>
                        <a:pt x="3403" y="2655"/>
                      </a:cubicBezTo>
                      <a:cubicBezTo>
                        <a:pt x="3529" y="2781"/>
                        <a:pt x="3529" y="2970"/>
                        <a:pt x="3403" y="3128"/>
                      </a:cubicBezTo>
                      <a:cubicBezTo>
                        <a:pt x="3356" y="3191"/>
                        <a:pt x="3269" y="3222"/>
                        <a:pt x="3179" y="3222"/>
                      </a:cubicBezTo>
                      <a:cubicBezTo>
                        <a:pt x="3088" y="3222"/>
                        <a:pt x="2994" y="3191"/>
                        <a:pt x="2931" y="3128"/>
                      </a:cubicBezTo>
                      <a:cubicBezTo>
                        <a:pt x="2836" y="3002"/>
                        <a:pt x="2836" y="2781"/>
                        <a:pt x="2931" y="2655"/>
                      </a:cubicBezTo>
                      <a:cubicBezTo>
                        <a:pt x="2994" y="2592"/>
                        <a:pt x="3088" y="2561"/>
                        <a:pt x="3179" y="2561"/>
                      </a:cubicBezTo>
                      <a:close/>
                      <a:moveTo>
                        <a:pt x="1970" y="2813"/>
                      </a:moveTo>
                      <a:cubicBezTo>
                        <a:pt x="2056" y="2813"/>
                        <a:pt x="2143" y="2844"/>
                        <a:pt x="2206" y="2907"/>
                      </a:cubicBezTo>
                      <a:cubicBezTo>
                        <a:pt x="2300" y="3002"/>
                        <a:pt x="2300" y="3254"/>
                        <a:pt x="2206" y="3380"/>
                      </a:cubicBezTo>
                      <a:cubicBezTo>
                        <a:pt x="2143" y="3427"/>
                        <a:pt x="2048" y="3451"/>
                        <a:pt x="1958" y="3451"/>
                      </a:cubicBezTo>
                      <a:cubicBezTo>
                        <a:pt x="1867" y="3451"/>
                        <a:pt x="1781" y="3427"/>
                        <a:pt x="1733" y="3380"/>
                      </a:cubicBezTo>
                      <a:cubicBezTo>
                        <a:pt x="1607" y="3254"/>
                        <a:pt x="1607" y="3002"/>
                        <a:pt x="1733" y="2907"/>
                      </a:cubicBezTo>
                      <a:cubicBezTo>
                        <a:pt x="1796" y="2844"/>
                        <a:pt x="1883" y="2813"/>
                        <a:pt x="1970" y="2813"/>
                      </a:cubicBezTo>
                      <a:close/>
                      <a:moveTo>
                        <a:pt x="2946" y="3789"/>
                      </a:moveTo>
                      <a:cubicBezTo>
                        <a:pt x="3033" y="3789"/>
                        <a:pt x="3120" y="3821"/>
                        <a:pt x="3183" y="3884"/>
                      </a:cubicBezTo>
                      <a:cubicBezTo>
                        <a:pt x="3309" y="4010"/>
                        <a:pt x="3309" y="4199"/>
                        <a:pt x="3183" y="4356"/>
                      </a:cubicBezTo>
                      <a:cubicBezTo>
                        <a:pt x="3120" y="4419"/>
                        <a:pt x="3033" y="4451"/>
                        <a:pt x="2946" y="4451"/>
                      </a:cubicBezTo>
                      <a:cubicBezTo>
                        <a:pt x="2860" y="4451"/>
                        <a:pt x="2773" y="4419"/>
                        <a:pt x="2710" y="4356"/>
                      </a:cubicBezTo>
                      <a:cubicBezTo>
                        <a:pt x="2584" y="4230"/>
                        <a:pt x="2584" y="4010"/>
                        <a:pt x="2710" y="3884"/>
                      </a:cubicBezTo>
                      <a:cubicBezTo>
                        <a:pt x="2773" y="3821"/>
                        <a:pt x="2860" y="3789"/>
                        <a:pt x="2946" y="3789"/>
                      </a:cubicBezTo>
                      <a:close/>
                      <a:moveTo>
                        <a:pt x="9480" y="7381"/>
                      </a:moveTo>
                      <a:cubicBezTo>
                        <a:pt x="9570" y="7381"/>
                        <a:pt x="9657" y="7412"/>
                        <a:pt x="9704" y="7475"/>
                      </a:cubicBezTo>
                      <a:cubicBezTo>
                        <a:pt x="9830" y="7570"/>
                        <a:pt x="9830" y="7822"/>
                        <a:pt x="9704" y="7948"/>
                      </a:cubicBezTo>
                      <a:cubicBezTo>
                        <a:pt x="9657" y="7995"/>
                        <a:pt x="9570" y="8019"/>
                        <a:pt x="9480" y="8019"/>
                      </a:cubicBezTo>
                      <a:cubicBezTo>
                        <a:pt x="9389" y="8019"/>
                        <a:pt x="9295" y="7995"/>
                        <a:pt x="9232" y="7948"/>
                      </a:cubicBezTo>
                      <a:cubicBezTo>
                        <a:pt x="9074" y="7822"/>
                        <a:pt x="9074" y="7633"/>
                        <a:pt x="9232" y="7475"/>
                      </a:cubicBezTo>
                      <a:cubicBezTo>
                        <a:pt x="9295" y="7412"/>
                        <a:pt x="9389" y="7381"/>
                        <a:pt x="9480" y="7381"/>
                      </a:cubicBezTo>
                      <a:close/>
                      <a:moveTo>
                        <a:pt x="5955" y="3640"/>
                      </a:moveTo>
                      <a:cubicBezTo>
                        <a:pt x="6223" y="3640"/>
                        <a:pt x="6491" y="3742"/>
                        <a:pt x="6680" y="3947"/>
                      </a:cubicBezTo>
                      <a:lnTo>
                        <a:pt x="8129" y="5396"/>
                      </a:lnTo>
                      <a:cubicBezTo>
                        <a:pt x="8538" y="5806"/>
                        <a:pt x="8538" y="6467"/>
                        <a:pt x="8129" y="6877"/>
                      </a:cubicBezTo>
                      <a:lnTo>
                        <a:pt x="7152" y="7853"/>
                      </a:lnTo>
                      <a:cubicBezTo>
                        <a:pt x="6963" y="8058"/>
                        <a:pt x="6695" y="8161"/>
                        <a:pt x="6428" y="8161"/>
                      </a:cubicBezTo>
                      <a:cubicBezTo>
                        <a:pt x="6160" y="8161"/>
                        <a:pt x="5892" y="8058"/>
                        <a:pt x="5703" y="7853"/>
                      </a:cubicBezTo>
                      <a:lnTo>
                        <a:pt x="4254" y="6404"/>
                      </a:lnTo>
                      <a:cubicBezTo>
                        <a:pt x="3844" y="5995"/>
                        <a:pt x="3844" y="5333"/>
                        <a:pt x="4254" y="4955"/>
                      </a:cubicBezTo>
                      <a:lnTo>
                        <a:pt x="5230" y="3947"/>
                      </a:lnTo>
                      <a:cubicBezTo>
                        <a:pt x="5419" y="3742"/>
                        <a:pt x="5687" y="3640"/>
                        <a:pt x="5955" y="3640"/>
                      </a:cubicBezTo>
                      <a:close/>
                      <a:moveTo>
                        <a:pt x="10464" y="8357"/>
                      </a:moveTo>
                      <a:cubicBezTo>
                        <a:pt x="10555" y="8357"/>
                        <a:pt x="10649" y="8389"/>
                        <a:pt x="10712" y="8452"/>
                      </a:cubicBezTo>
                      <a:cubicBezTo>
                        <a:pt x="10807" y="8578"/>
                        <a:pt x="10807" y="8799"/>
                        <a:pt x="10712" y="8925"/>
                      </a:cubicBezTo>
                      <a:cubicBezTo>
                        <a:pt x="10649" y="8988"/>
                        <a:pt x="10555" y="9019"/>
                        <a:pt x="10464" y="9019"/>
                      </a:cubicBezTo>
                      <a:cubicBezTo>
                        <a:pt x="10374" y="9019"/>
                        <a:pt x="10287" y="8988"/>
                        <a:pt x="10240" y="8925"/>
                      </a:cubicBezTo>
                      <a:cubicBezTo>
                        <a:pt x="10082" y="8799"/>
                        <a:pt x="10082" y="8610"/>
                        <a:pt x="10240" y="8452"/>
                      </a:cubicBezTo>
                      <a:cubicBezTo>
                        <a:pt x="10287" y="8389"/>
                        <a:pt x="10374" y="8357"/>
                        <a:pt x="10464" y="8357"/>
                      </a:cubicBezTo>
                      <a:close/>
                      <a:moveTo>
                        <a:pt x="9247" y="8602"/>
                      </a:moveTo>
                      <a:cubicBezTo>
                        <a:pt x="9334" y="8602"/>
                        <a:pt x="9421" y="8625"/>
                        <a:pt x="9484" y="8673"/>
                      </a:cubicBezTo>
                      <a:cubicBezTo>
                        <a:pt x="9610" y="8799"/>
                        <a:pt x="9610" y="9051"/>
                        <a:pt x="9484" y="9145"/>
                      </a:cubicBezTo>
                      <a:cubicBezTo>
                        <a:pt x="9421" y="9208"/>
                        <a:pt x="9334" y="9240"/>
                        <a:pt x="9247" y="9240"/>
                      </a:cubicBezTo>
                      <a:cubicBezTo>
                        <a:pt x="9161" y="9240"/>
                        <a:pt x="9074" y="9208"/>
                        <a:pt x="9011" y="9145"/>
                      </a:cubicBezTo>
                      <a:cubicBezTo>
                        <a:pt x="8854" y="9051"/>
                        <a:pt x="8854" y="8830"/>
                        <a:pt x="9011" y="8673"/>
                      </a:cubicBezTo>
                      <a:cubicBezTo>
                        <a:pt x="9074" y="8625"/>
                        <a:pt x="9161" y="8602"/>
                        <a:pt x="9247" y="8602"/>
                      </a:cubicBezTo>
                      <a:close/>
                      <a:moveTo>
                        <a:pt x="8030" y="8862"/>
                      </a:moveTo>
                      <a:cubicBezTo>
                        <a:pt x="8121" y="8862"/>
                        <a:pt x="8208" y="8893"/>
                        <a:pt x="8255" y="8956"/>
                      </a:cubicBezTo>
                      <a:cubicBezTo>
                        <a:pt x="8381" y="9082"/>
                        <a:pt x="8381" y="9303"/>
                        <a:pt x="8255" y="9429"/>
                      </a:cubicBezTo>
                      <a:cubicBezTo>
                        <a:pt x="8192" y="9492"/>
                        <a:pt x="8105" y="9523"/>
                        <a:pt x="8019" y="9523"/>
                      </a:cubicBezTo>
                      <a:cubicBezTo>
                        <a:pt x="7932" y="9523"/>
                        <a:pt x="7845" y="9492"/>
                        <a:pt x="7782" y="9429"/>
                      </a:cubicBezTo>
                      <a:cubicBezTo>
                        <a:pt x="7656" y="9303"/>
                        <a:pt x="7656" y="9082"/>
                        <a:pt x="7782" y="8956"/>
                      </a:cubicBezTo>
                      <a:cubicBezTo>
                        <a:pt x="7845" y="8893"/>
                        <a:pt x="7940" y="8862"/>
                        <a:pt x="8030" y="8862"/>
                      </a:cubicBezTo>
                      <a:close/>
                      <a:moveTo>
                        <a:pt x="8964" y="9862"/>
                      </a:moveTo>
                      <a:cubicBezTo>
                        <a:pt x="9050" y="9862"/>
                        <a:pt x="9137" y="9885"/>
                        <a:pt x="9200" y="9933"/>
                      </a:cubicBezTo>
                      <a:cubicBezTo>
                        <a:pt x="9326" y="10059"/>
                        <a:pt x="9326" y="10279"/>
                        <a:pt x="9200" y="10405"/>
                      </a:cubicBezTo>
                      <a:cubicBezTo>
                        <a:pt x="9137" y="10468"/>
                        <a:pt x="9050" y="10500"/>
                        <a:pt x="8964" y="10500"/>
                      </a:cubicBezTo>
                      <a:cubicBezTo>
                        <a:pt x="8877" y="10500"/>
                        <a:pt x="8791" y="10468"/>
                        <a:pt x="8727" y="10405"/>
                      </a:cubicBezTo>
                      <a:cubicBezTo>
                        <a:pt x="8601" y="10311"/>
                        <a:pt x="8601" y="10059"/>
                        <a:pt x="8727" y="9933"/>
                      </a:cubicBezTo>
                      <a:cubicBezTo>
                        <a:pt x="8791" y="9885"/>
                        <a:pt x="8877" y="9862"/>
                        <a:pt x="8964" y="9862"/>
                      </a:cubicBezTo>
                      <a:close/>
                      <a:moveTo>
                        <a:pt x="3415" y="1"/>
                      </a:moveTo>
                      <a:cubicBezTo>
                        <a:pt x="2616" y="1"/>
                        <a:pt x="1812" y="308"/>
                        <a:pt x="1198" y="922"/>
                      </a:cubicBezTo>
                      <a:cubicBezTo>
                        <a:pt x="1" y="2151"/>
                        <a:pt x="1" y="4104"/>
                        <a:pt x="1198" y="5333"/>
                      </a:cubicBezTo>
                      <a:lnTo>
                        <a:pt x="6806" y="10941"/>
                      </a:lnTo>
                      <a:cubicBezTo>
                        <a:pt x="7404" y="11508"/>
                        <a:pt x="8223" y="11823"/>
                        <a:pt x="9011" y="11823"/>
                      </a:cubicBezTo>
                      <a:cubicBezTo>
                        <a:pt x="9799" y="11823"/>
                        <a:pt x="10618" y="11508"/>
                        <a:pt x="11216" y="10941"/>
                      </a:cubicBezTo>
                      <a:cubicBezTo>
                        <a:pt x="12445" y="9712"/>
                        <a:pt x="12445" y="7727"/>
                        <a:pt x="11216" y="6530"/>
                      </a:cubicBezTo>
                      <a:lnTo>
                        <a:pt x="5609" y="922"/>
                      </a:lnTo>
                      <a:cubicBezTo>
                        <a:pt x="5010" y="308"/>
                        <a:pt x="4214" y="1"/>
                        <a:pt x="34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77" name="Google Shape;2377;p36"/>
            <p:cNvGrpSpPr/>
            <p:nvPr/>
          </p:nvGrpSpPr>
          <p:grpSpPr>
            <a:xfrm>
              <a:off x="2630690" y="1200012"/>
              <a:ext cx="1309880" cy="845714"/>
              <a:chOff x="2630690" y="1200012"/>
              <a:chExt cx="1309880" cy="845714"/>
            </a:xfrm>
          </p:grpSpPr>
          <p:sp>
            <p:nvSpPr>
              <p:cNvPr id="2378" name="Google Shape;2378;p36"/>
              <p:cNvSpPr/>
              <p:nvPr/>
            </p:nvSpPr>
            <p:spPr>
              <a:xfrm>
                <a:off x="3166432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2331" y="103"/>
                    </a:lnTo>
                    <a:cubicBezTo>
                      <a:pt x="3098" y="103"/>
                      <a:pt x="3726" y="727"/>
                      <a:pt x="3726" y="1498"/>
                    </a:cubicBezTo>
                    <a:lnTo>
                      <a:pt x="3726" y="3313"/>
                    </a:lnTo>
                    <a:cubicBezTo>
                      <a:pt x="3726" y="3341"/>
                      <a:pt x="3749" y="3364"/>
                      <a:pt x="3778" y="3364"/>
                    </a:cubicBezTo>
                    <a:cubicBezTo>
                      <a:pt x="3806" y="3364"/>
                      <a:pt x="3829" y="3341"/>
                      <a:pt x="3829" y="3313"/>
                    </a:cubicBezTo>
                    <a:lnTo>
                      <a:pt x="3829" y="1498"/>
                    </a:lnTo>
                    <a:cubicBezTo>
                      <a:pt x="3829" y="671"/>
                      <a:pt x="3158" y="0"/>
                      <a:pt x="233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79" name="Google Shape;2379;p36"/>
              <p:cNvGrpSpPr/>
              <p:nvPr/>
            </p:nvGrpSpPr>
            <p:grpSpPr>
              <a:xfrm>
                <a:off x="2630690" y="1200012"/>
                <a:ext cx="310602" cy="352803"/>
                <a:chOff x="-28069875" y="3175300"/>
                <a:chExt cx="260725" cy="296150"/>
              </a:xfrm>
            </p:grpSpPr>
            <p:sp>
              <p:nvSpPr>
                <p:cNvPr id="2380" name="Google Shape;2380;p36"/>
                <p:cNvSpPr/>
                <p:nvPr/>
              </p:nvSpPr>
              <p:spPr>
                <a:xfrm>
                  <a:off x="-28059650" y="3192625"/>
                  <a:ext cx="26025" cy="70125"/>
                </a:xfrm>
                <a:custGeom>
                  <a:rect b="b" l="l" r="r" t="t"/>
                  <a:pathLst>
                    <a:path extrusionOk="0" h="2805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458"/>
                      </a:lnTo>
                      <a:cubicBezTo>
                        <a:pt x="410" y="2458"/>
                        <a:pt x="757" y="2584"/>
                        <a:pt x="1040" y="2804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" name="Google Shape;2381;p36"/>
                <p:cNvSpPr/>
                <p:nvPr/>
              </p:nvSpPr>
              <p:spPr>
                <a:xfrm>
                  <a:off x="-27843050" y="3192625"/>
                  <a:ext cx="26025" cy="69325"/>
                </a:xfrm>
                <a:custGeom>
                  <a:rect b="b" l="l" r="r" t="t"/>
                  <a:pathLst>
                    <a:path extrusionOk="0" h="2773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773"/>
                      </a:lnTo>
                      <a:cubicBezTo>
                        <a:pt x="284" y="2584"/>
                        <a:pt x="694" y="2426"/>
                        <a:pt x="1040" y="2426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" name="Google Shape;2382;p36"/>
                <p:cNvSpPr/>
                <p:nvPr/>
              </p:nvSpPr>
              <p:spPr>
                <a:xfrm>
                  <a:off x="-27973000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1954"/>
                      </a:lnTo>
                      <a:cubicBezTo>
                        <a:pt x="410" y="1985"/>
                        <a:pt x="756" y="2080"/>
                        <a:pt x="1040" y="2300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" name="Google Shape;2383;p36"/>
                <p:cNvSpPr/>
                <p:nvPr/>
              </p:nvSpPr>
              <p:spPr>
                <a:xfrm>
                  <a:off x="-27929675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2300"/>
                      </a:lnTo>
                      <a:cubicBezTo>
                        <a:pt x="315" y="2111"/>
                        <a:pt x="693" y="1985"/>
                        <a:pt x="1040" y="1954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" name="Google Shape;2384;p36"/>
                <p:cNvSpPr/>
                <p:nvPr/>
              </p:nvSpPr>
              <p:spPr>
                <a:xfrm>
                  <a:off x="-28016325" y="3175300"/>
                  <a:ext cx="26025" cy="91375"/>
                </a:xfrm>
                <a:custGeom>
                  <a:rect b="b" l="l" r="r" t="t"/>
                  <a:pathLst>
                    <a:path extrusionOk="0" h="3655" w="1041">
                      <a:moveTo>
                        <a:pt x="536" y="0"/>
                      </a:moveTo>
                      <a:cubicBezTo>
                        <a:pt x="253" y="0"/>
                        <a:pt x="1" y="221"/>
                        <a:pt x="1" y="504"/>
                      </a:cubicBezTo>
                      <a:lnTo>
                        <a:pt x="1" y="3655"/>
                      </a:lnTo>
                      <a:cubicBezTo>
                        <a:pt x="1" y="3655"/>
                        <a:pt x="1" y="3623"/>
                        <a:pt x="64" y="3623"/>
                      </a:cubicBezTo>
                      <a:cubicBezTo>
                        <a:pt x="284" y="3371"/>
                        <a:pt x="631" y="3182"/>
                        <a:pt x="1040" y="3056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" name="Google Shape;2385;p36"/>
                <p:cNvSpPr/>
                <p:nvPr/>
              </p:nvSpPr>
              <p:spPr>
                <a:xfrm>
                  <a:off x="-27886375" y="3176075"/>
                  <a:ext cx="26025" cy="91400"/>
                </a:xfrm>
                <a:custGeom>
                  <a:rect b="b" l="l" r="r" t="t"/>
                  <a:pathLst>
                    <a:path extrusionOk="0" h="3656" w="1041">
                      <a:moveTo>
                        <a:pt x="536" y="1"/>
                      </a:moveTo>
                      <a:cubicBezTo>
                        <a:pt x="253" y="1"/>
                        <a:pt x="1" y="221"/>
                        <a:pt x="1" y="505"/>
                      </a:cubicBezTo>
                      <a:lnTo>
                        <a:pt x="1" y="3088"/>
                      </a:lnTo>
                      <a:cubicBezTo>
                        <a:pt x="379" y="3151"/>
                        <a:pt x="726" y="3340"/>
                        <a:pt x="1041" y="3655"/>
                      </a:cubicBezTo>
                      <a:lnTo>
                        <a:pt x="1041" y="505"/>
                      </a:lnTo>
                      <a:cubicBezTo>
                        <a:pt x="1041" y="253"/>
                        <a:pt x="789" y="1"/>
                        <a:pt x="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" name="Google Shape;2386;p36"/>
                <p:cNvSpPr/>
                <p:nvPr/>
              </p:nvSpPr>
              <p:spPr>
                <a:xfrm>
                  <a:off x="-28017900" y="3269025"/>
                  <a:ext cx="161475" cy="133125"/>
                </a:xfrm>
                <a:custGeom>
                  <a:rect b="b" l="l" r="r" t="t"/>
                  <a:pathLst>
                    <a:path extrusionOk="0" h="5325" w="6459">
                      <a:moveTo>
                        <a:pt x="1733" y="0"/>
                      </a:moveTo>
                      <a:cubicBezTo>
                        <a:pt x="1355" y="0"/>
                        <a:pt x="946" y="158"/>
                        <a:pt x="662" y="410"/>
                      </a:cubicBezTo>
                      <a:cubicBezTo>
                        <a:pt x="64" y="882"/>
                        <a:pt x="1" y="1639"/>
                        <a:pt x="347" y="2237"/>
                      </a:cubicBezTo>
                      <a:cubicBezTo>
                        <a:pt x="1324" y="2458"/>
                        <a:pt x="2048" y="3340"/>
                        <a:pt x="2174" y="4348"/>
                      </a:cubicBezTo>
                      <a:lnTo>
                        <a:pt x="3214" y="5325"/>
                      </a:lnTo>
                      <a:lnTo>
                        <a:pt x="4285" y="4348"/>
                      </a:lnTo>
                      <a:cubicBezTo>
                        <a:pt x="4380" y="3340"/>
                        <a:pt x="5073" y="2521"/>
                        <a:pt x="6113" y="2237"/>
                      </a:cubicBezTo>
                      <a:cubicBezTo>
                        <a:pt x="6459" y="1639"/>
                        <a:pt x="6333" y="882"/>
                        <a:pt x="5860" y="410"/>
                      </a:cubicBezTo>
                      <a:cubicBezTo>
                        <a:pt x="5577" y="158"/>
                        <a:pt x="5199" y="0"/>
                        <a:pt x="4789" y="0"/>
                      </a:cubicBezTo>
                      <a:cubicBezTo>
                        <a:pt x="4411" y="0"/>
                        <a:pt x="4002" y="158"/>
                        <a:pt x="3750" y="410"/>
                      </a:cubicBezTo>
                      <a:lnTo>
                        <a:pt x="3277" y="882"/>
                      </a:lnTo>
                      <a:lnTo>
                        <a:pt x="2805" y="410"/>
                      </a:lnTo>
                      <a:cubicBezTo>
                        <a:pt x="2521" y="158"/>
                        <a:pt x="2143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" name="Google Shape;2387;p36"/>
                <p:cNvSpPr/>
                <p:nvPr/>
              </p:nvSpPr>
              <p:spPr>
                <a:xfrm>
                  <a:off x="-27930475" y="3269800"/>
                  <a:ext cx="121325" cy="201650"/>
                </a:xfrm>
                <a:custGeom>
                  <a:rect b="b" l="l" r="r" t="t"/>
                  <a:pathLst>
                    <a:path extrusionOk="0" h="8066" w="4853">
                      <a:moveTo>
                        <a:pt x="4506" y="1"/>
                      </a:moveTo>
                      <a:cubicBezTo>
                        <a:pt x="3876" y="1"/>
                        <a:pt x="3403" y="505"/>
                        <a:pt x="3403" y="1198"/>
                      </a:cubicBezTo>
                      <a:lnTo>
                        <a:pt x="3403" y="2395"/>
                      </a:lnTo>
                      <a:cubicBezTo>
                        <a:pt x="3403" y="2584"/>
                        <a:pt x="3246" y="2742"/>
                        <a:pt x="3025" y="2742"/>
                      </a:cubicBezTo>
                      <a:cubicBezTo>
                        <a:pt x="2679" y="2742"/>
                        <a:pt x="2363" y="2868"/>
                        <a:pt x="2080" y="3025"/>
                      </a:cubicBezTo>
                      <a:cubicBezTo>
                        <a:pt x="1702" y="3372"/>
                        <a:pt x="1418" y="3939"/>
                        <a:pt x="1418" y="4474"/>
                      </a:cubicBezTo>
                      <a:lnTo>
                        <a:pt x="1418" y="5231"/>
                      </a:lnTo>
                      <a:cubicBezTo>
                        <a:pt x="1418" y="5420"/>
                        <a:pt x="1261" y="5577"/>
                        <a:pt x="1072" y="5577"/>
                      </a:cubicBezTo>
                      <a:cubicBezTo>
                        <a:pt x="883" y="5577"/>
                        <a:pt x="725" y="5420"/>
                        <a:pt x="725" y="5231"/>
                      </a:cubicBezTo>
                      <a:lnTo>
                        <a:pt x="1" y="5892"/>
                      </a:lnTo>
                      <a:lnTo>
                        <a:pt x="1" y="8066"/>
                      </a:lnTo>
                      <a:lnTo>
                        <a:pt x="3813" y="8066"/>
                      </a:lnTo>
                      <a:cubicBezTo>
                        <a:pt x="4033" y="8066"/>
                        <a:pt x="4191" y="7908"/>
                        <a:pt x="4191" y="7719"/>
                      </a:cubicBezTo>
                      <a:cubicBezTo>
                        <a:pt x="4191" y="7530"/>
                        <a:pt x="4033" y="7373"/>
                        <a:pt x="3813" y="7373"/>
                      </a:cubicBezTo>
                      <a:lnTo>
                        <a:pt x="3466" y="7373"/>
                      </a:lnTo>
                      <a:lnTo>
                        <a:pt x="3466" y="6270"/>
                      </a:lnTo>
                      <a:cubicBezTo>
                        <a:pt x="3466" y="6176"/>
                        <a:pt x="3498" y="6050"/>
                        <a:pt x="3592" y="6018"/>
                      </a:cubicBezTo>
                      <a:lnTo>
                        <a:pt x="4128" y="5420"/>
                      </a:lnTo>
                      <a:cubicBezTo>
                        <a:pt x="4600" y="4947"/>
                        <a:pt x="4852" y="4380"/>
                        <a:pt x="4852" y="3687"/>
                      </a:cubicBezTo>
                      <a:lnTo>
                        <a:pt x="4852" y="347"/>
                      </a:ln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" name="Google Shape;2388;p36"/>
                <p:cNvSpPr/>
                <p:nvPr/>
              </p:nvSpPr>
              <p:spPr>
                <a:xfrm>
                  <a:off x="-28069875" y="3271375"/>
                  <a:ext cx="122875" cy="200075"/>
                </a:xfrm>
                <a:custGeom>
                  <a:rect b="b" l="l" r="r" t="t"/>
                  <a:pathLst>
                    <a:path extrusionOk="0" h="8003" w="4915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3718"/>
                      </a:lnTo>
                      <a:cubicBezTo>
                        <a:pt x="0" y="4348"/>
                        <a:pt x="221" y="4979"/>
                        <a:pt x="693" y="5451"/>
                      </a:cubicBezTo>
                      <a:lnTo>
                        <a:pt x="1323" y="5955"/>
                      </a:lnTo>
                      <a:cubicBezTo>
                        <a:pt x="1418" y="6018"/>
                        <a:pt x="1449" y="6113"/>
                        <a:pt x="1449" y="6207"/>
                      </a:cubicBezTo>
                      <a:lnTo>
                        <a:pt x="1449" y="7310"/>
                      </a:lnTo>
                      <a:lnTo>
                        <a:pt x="1103" y="7310"/>
                      </a:lnTo>
                      <a:cubicBezTo>
                        <a:pt x="882" y="7310"/>
                        <a:pt x="725" y="7467"/>
                        <a:pt x="725" y="7656"/>
                      </a:cubicBezTo>
                      <a:cubicBezTo>
                        <a:pt x="725" y="7845"/>
                        <a:pt x="882" y="8003"/>
                        <a:pt x="1103" y="8003"/>
                      </a:cubicBezTo>
                      <a:lnTo>
                        <a:pt x="4915" y="8003"/>
                      </a:lnTo>
                      <a:lnTo>
                        <a:pt x="4915" y="5829"/>
                      </a:lnTo>
                      <a:lnTo>
                        <a:pt x="4190" y="5168"/>
                      </a:lnTo>
                      <a:cubicBezTo>
                        <a:pt x="4190" y="5357"/>
                        <a:pt x="4033" y="5514"/>
                        <a:pt x="3844" y="5514"/>
                      </a:cubicBezTo>
                      <a:cubicBezTo>
                        <a:pt x="3655" y="5514"/>
                        <a:pt x="3497" y="5357"/>
                        <a:pt x="3497" y="5168"/>
                      </a:cubicBezTo>
                      <a:lnTo>
                        <a:pt x="3497" y="4411"/>
                      </a:lnTo>
                      <a:cubicBezTo>
                        <a:pt x="3497" y="3876"/>
                        <a:pt x="3214" y="3372"/>
                        <a:pt x="2741" y="3057"/>
                      </a:cubicBezTo>
                      <a:cubicBezTo>
                        <a:pt x="2458" y="2899"/>
                        <a:pt x="2143" y="2773"/>
                        <a:pt x="1796" y="2773"/>
                      </a:cubicBezTo>
                      <a:cubicBezTo>
                        <a:pt x="1607" y="2773"/>
                        <a:pt x="1449" y="2616"/>
                        <a:pt x="1449" y="2427"/>
                      </a:cubicBezTo>
                      <a:lnTo>
                        <a:pt x="1449" y="1229"/>
                      </a:lnTo>
                      <a:cubicBezTo>
                        <a:pt x="1449" y="473"/>
                        <a:pt x="945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89" name="Google Shape;2389;p36"/>
            <p:cNvGrpSpPr/>
            <p:nvPr/>
          </p:nvGrpSpPr>
          <p:grpSpPr>
            <a:xfrm>
              <a:off x="2613326" y="3770878"/>
              <a:ext cx="1327243" cy="755988"/>
              <a:chOff x="2613326" y="3770878"/>
              <a:chExt cx="1327243" cy="755988"/>
            </a:xfrm>
          </p:grpSpPr>
          <p:sp>
            <p:nvSpPr>
              <p:cNvPr id="2390" name="Google Shape;2390;p36"/>
              <p:cNvSpPr/>
              <p:nvPr/>
            </p:nvSpPr>
            <p:spPr>
              <a:xfrm>
                <a:off x="3166432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3778" y="0"/>
                    </a:moveTo>
                    <a:cubicBezTo>
                      <a:pt x="3749" y="0"/>
                      <a:pt x="3726" y="25"/>
                      <a:pt x="3726" y="52"/>
                    </a:cubicBezTo>
                    <a:lnTo>
                      <a:pt x="3726" y="1868"/>
                    </a:lnTo>
                    <a:cubicBezTo>
                      <a:pt x="3726" y="2636"/>
                      <a:pt x="3102" y="3262"/>
                      <a:pt x="2333" y="3262"/>
                    </a:cubicBezTo>
                    <a:lnTo>
                      <a:pt x="52" y="3262"/>
                    </a:lnTo>
                    <a:cubicBezTo>
                      <a:pt x="23" y="3262"/>
                      <a:pt x="1" y="3284"/>
                      <a:pt x="1" y="3313"/>
                    </a:cubicBezTo>
                    <a:cubicBezTo>
                      <a:pt x="1" y="3341"/>
                      <a:pt x="23" y="3364"/>
                      <a:pt x="52" y="3364"/>
                    </a:cubicBezTo>
                    <a:lnTo>
                      <a:pt x="2333" y="3364"/>
                    </a:lnTo>
                    <a:cubicBezTo>
                      <a:pt x="3156" y="3364"/>
                      <a:pt x="3829" y="2691"/>
                      <a:pt x="3829" y="1868"/>
                    </a:cubicBezTo>
                    <a:lnTo>
                      <a:pt x="3829" y="52"/>
                    </a:lnTo>
                    <a:cubicBezTo>
                      <a:pt x="3829" y="25"/>
                      <a:pt x="3804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36"/>
              <p:cNvSpPr/>
              <p:nvPr/>
            </p:nvSpPr>
            <p:spPr>
              <a:xfrm>
                <a:off x="3142575" y="4406718"/>
                <a:ext cx="68336" cy="67527"/>
              </a:xfrm>
              <a:custGeom>
                <a:rect b="b" l="l" r="r" t="t"/>
                <a:pathLst>
                  <a:path extrusionOk="0" h="334" w="338">
                    <a:moveTo>
                      <a:pt x="170" y="0"/>
                    </a:moveTo>
                    <a:cubicBezTo>
                      <a:pt x="78" y="0"/>
                      <a:pt x="0" y="76"/>
                      <a:pt x="0" y="168"/>
                    </a:cubicBezTo>
                    <a:cubicBezTo>
                      <a:pt x="0" y="260"/>
                      <a:pt x="78" y="334"/>
                      <a:pt x="170" y="334"/>
                    </a:cubicBezTo>
                    <a:cubicBezTo>
                      <a:pt x="262" y="334"/>
                      <a:pt x="338" y="258"/>
                      <a:pt x="338" y="168"/>
                    </a:cubicBezTo>
                    <a:cubicBezTo>
                      <a:pt x="338" y="76"/>
                      <a:pt x="262" y="0"/>
                      <a:pt x="170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92" name="Google Shape;2392;p36"/>
              <p:cNvGrpSpPr/>
              <p:nvPr/>
            </p:nvGrpSpPr>
            <p:grpSpPr>
              <a:xfrm>
                <a:off x="2613326" y="4174033"/>
                <a:ext cx="345328" cy="352833"/>
                <a:chOff x="-24353875" y="3147725"/>
                <a:chExt cx="289875" cy="296175"/>
              </a:xfrm>
            </p:grpSpPr>
            <p:sp>
              <p:nvSpPr>
                <p:cNvPr id="2393" name="Google Shape;2393;p36"/>
                <p:cNvSpPr/>
                <p:nvPr/>
              </p:nvSpPr>
              <p:spPr>
                <a:xfrm>
                  <a:off x="-24238100" y="3271375"/>
                  <a:ext cx="52025" cy="51225"/>
                </a:xfrm>
                <a:custGeom>
                  <a:rect b="b" l="l" r="r" t="t"/>
                  <a:pathLst>
                    <a:path extrusionOk="0" h="2049" w="2081">
                      <a:moveTo>
                        <a:pt x="1041" y="1"/>
                      </a:moveTo>
                      <a:cubicBezTo>
                        <a:pt x="505" y="1"/>
                        <a:pt x="32" y="473"/>
                        <a:pt x="32" y="1040"/>
                      </a:cubicBezTo>
                      <a:cubicBezTo>
                        <a:pt x="1" y="1576"/>
                        <a:pt x="473" y="2049"/>
                        <a:pt x="1041" y="2049"/>
                      </a:cubicBezTo>
                      <a:cubicBezTo>
                        <a:pt x="1639" y="2049"/>
                        <a:pt x="2080" y="1576"/>
                        <a:pt x="2080" y="1040"/>
                      </a:cubicBezTo>
                      <a:cubicBezTo>
                        <a:pt x="2080" y="442"/>
                        <a:pt x="1608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4" name="Google Shape;2394;p36"/>
                <p:cNvSpPr/>
                <p:nvPr/>
              </p:nvSpPr>
              <p:spPr>
                <a:xfrm>
                  <a:off x="-24353875" y="3147725"/>
                  <a:ext cx="289875" cy="296175"/>
                </a:xfrm>
                <a:custGeom>
                  <a:rect b="b" l="l" r="r" t="t"/>
                  <a:pathLst>
                    <a:path extrusionOk="0" h="11847" w="11595">
                      <a:moveTo>
                        <a:pt x="5672" y="757"/>
                      </a:moveTo>
                      <a:cubicBezTo>
                        <a:pt x="6144" y="757"/>
                        <a:pt x="6680" y="1544"/>
                        <a:pt x="7026" y="2710"/>
                      </a:cubicBezTo>
                      <a:cubicBezTo>
                        <a:pt x="6585" y="2867"/>
                        <a:pt x="6176" y="3025"/>
                        <a:pt x="5672" y="3214"/>
                      </a:cubicBezTo>
                      <a:cubicBezTo>
                        <a:pt x="5262" y="3025"/>
                        <a:pt x="4789" y="2836"/>
                        <a:pt x="4348" y="2710"/>
                      </a:cubicBezTo>
                      <a:cubicBezTo>
                        <a:pt x="4695" y="1481"/>
                        <a:pt x="5199" y="757"/>
                        <a:pt x="5672" y="757"/>
                      </a:cubicBezTo>
                      <a:close/>
                      <a:moveTo>
                        <a:pt x="4191" y="3372"/>
                      </a:moveTo>
                      <a:cubicBezTo>
                        <a:pt x="4411" y="3466"/>
                        <a:pt x="4632" y="3529"/>
                        <a:pt x="4852" y="3624"/>
                      </a:cubicBezTo>
                      <a:cubicBezTo>
                        <a:pt x="4159" y="3970"/>
                        <a:pt x="4726" y="3655"/>
                        <a:pt x="4065" y="4096"/>
                      </a:cubicBezTo>
                      <a:lnTo>
                        <a:pt x="4191" y="3372"/>
                      </a:lnTo>
                      <a:close/>
                      <a:moveTo>
                        <a:pt x="7184" y="3372"/>
                      </a:moveTo>
                      <a:lnTo>
                        <a:pt x="7310" y="4096"/>
                      </a:lnTo>
                      <a:cubicBezTo>
                        <a:pt x="6585" y="3655"/>
                        <a:pt x="7184" y="4002"/>
                        <a:pt x="6522" y="3624"/>
                      </a:cubicBezTo>
                      <a:cubicBezTo>
                        <a:pt x="6743" y="3529"/>
                        <a:pt x="6995" y="3466"/>
                        <a:pt x="7184" y="3372"/>
                      </a:cubicBezTo>
                      <a:close/>
                      <a:moveTo>
                        <a:pt x="9191" y="3001"/>
                      </a:moveTo>
                      <a:cubicBezTo>
                        <a:pt x="9631" y="3001"/>
                        <a:pt x="10026" y="3084"/>
                        <a:pt x="10177" y="3340"/>
                      </a:cubicBezTo>
                      <a:cubicBezTo>
                        <a:pt x="10208" y="3435"/>
                        <a:pt x="10240" y="3529"/>
                        <a:pt x="10208" y="3655"/>
                      </a:cubicBezTo>
                      <a:cubicBezTo>
                        <a:pt x="9925" y="3687"/>
                        <a:pt x="9673" y="3907"/>
                        <a:pt x="9515" y="4159"/>
                      </a:cubicBezTo>
                      <a:cubicBezTo>
                        <a:pt x="9358" y="4474"/>
                        <a:pt x="9295" y="4852"/>
                        <a:pt x="9452" y="5104"/>
                      </a:cubicBezTo>
                      <a:cubicBezTo>
                        <a:pt x="9358" y="5230"/>
                        <a:pt x="9263" y="5356"/>
                        <a:pt x="9137" y="5482"/>
                      </a:cubicBezTo>
                      <a:cubicBezTo>
                        <a:pt x="8791" y="5167"/>
                        <a:pt x="8444" y="4884"/>
                        <a:pt x="8034" y="4600"/>
                      </a:cubicBezTo>
                      <a:cubicBezTo>
                        <a:pt x="8003" y="4128"/>
                        <a:pt x="7940" y="3655"/>
                        <a:pt x="7845" y="3183"/>
                      </a:cubicBezTo>
                      <a:cubicBezTo>
                        <a:pt x="8174" y="3100"/>
                        <a:pt x="8710" y="3001"/>
                        <a:pt x="9191" y="3001"/>
                      </a:cubicBezTo>
                      <a:close/>
                      <a:moveTo>
                        <a:pt x="2994" y="3119"/>
                      </a:moveTo>
                      <a:cubicBezTo>
                        <a:pt x="3151" y="3151"/>
                        <a:pt x="3309" y="3151"/>
                        <a:pt x="3466" y="3214"/>
                      </a:cubicBezTo>
                      <a:cubicBezTo>
                        <a:pt x="3403" y="3655"/>
                        <a:pt x="3309" y="4128"/>
                        <a:pt x="3277" y="4632"/>
                      </a:cubicBezTo>
                      <a:cubicBezTo>
                        <a:pt x="2899" y="4915"/>
                        <a:pt x="2490" y="5230"/>
                        <a:pt x="2174" y="5514"/>
                      </a:cubicBezTo>
                      <a:cubicBezTo>
                        <a:pt x="1733" y="5010"/>
                        <a:pt x="851" y="3939"/>
                        <a:pt x="1166" y="3340"/>
                      </a:cubicBezTo>
                      <a:cubicBezTo>
                        <a:pt x="1198" y="3277"/>
                        <a:pt x="1261" y="3183"/>
                        <a:pt x="1387" y="3151"/>
                      </a:cubicBezTo>
                      <a:cubicBezTo>
                        <a:pt x="1576" y="3372"/>
                        <a:pt x="1859" y="3529"/>
                        <a:pt x="2174" y="3529"/>
                      </a:cubicBezTo>
                      <a:cubicBezTo>
                        <a:pt x="2521" y="3529"/>
                        <a:pt x="2836" y="3372"/>
                        <a:pt x="2994" y="3119"/>
                      </a:cubicBezTo>
                      <a:close/>
                      <a:moveTo>
                        <a:pt x="3277" y="5482"/>
                      </a:moveTo>
                      <a:lnTo>
                        <a:pt x="3277" y="5482"/>
                      </a:lnTo>
                      <a:cubicBezTo>
                        <a:pt x="3246" y="6144"/>
                        <a:pt x="3246" y="5986"/>
                        <a:pt x="3277" y="6428"/>
                      </a:cubicBezTo>
                      <a:cubicBezTo>
                        <a:pt x="3088" y="6270"/>
                        <a:pt x="2899" y="6112"/>
                        <a:pt x="2742" y="5955"/>
                      </a:cubicBezTo>
                      <a:cubicBezTo>
                        <a:pt x="2899" y="5797"/>
                        <a:pt x="3088" y="5640"/>
                        <a:pt x="3277" y="5482"/>
                      </a:cubicBezTo>
                      <a:close/>
                      <a:moveTo>
                        <a:pt x="8097" y="5514"/>
                      </a:moveTo>
                      <a:cubicBezTo>
                        <a:pt x="8286" y="5671"/>
                        <a:pt x="8475" y="5829"/>
                        <a:pt x="8633" y="5986"/>
                      </a:cubicBezTo>
                      <a:cubicBezTo>
                        <a:pt x="8475" y="6144"/>
                        <a:pt x="8286" y="6301"/>
                        <a:pt x="8097" y="6459"/>
                      </a:cubicBezTo>
                      <a:lnTo>
                        <a:pt x="8097" y="5514"/>
                      </a:lnTo>
                      <a:close/>
                      <a:moveTo>
                        <a:pt x="5703" y="4002"/>
                      </a:moveTo>
                      <a:cubicBezTo>
                        <a:pt x="6333" y="4317"/>
                        <a:pt x="6743" y="4569"/>
                        <a:pt x="7373" y="5010"/>
                      </a:cubicBezTo>
                      <a:cubicBezTo>
                        <a:pt x="7436" y="5671"/>
                        <a:pt x="7436" y="6238"/>
                        <a:pt x="7373" y="6963"/>
                      </a:cubicBezTo>
                      <a:cubicBezTo>
                        <a:pt x="6837" y="7310"/>
                        <a:pt x="6333" y="7625"/>
                        <a:pt x="5703" y="7940"/>
                      </a:cubicBezTo>
                      <a:cubicBezTo>
                        <a:pt x="5073" y="7625"/>
                        <a:pt x="4537" y="7373"/>
                        <a:pt x="4002" y="6963"/>
                      </a:cubicBezTo>
                      <a:cubicBezTo>
                        <a:pt x="3907" y="6270"/>
                        <a:pt x="3907" y="5671"/>
                        <a:pt x="4002" y="5010"/>
                      </a:cubicBezTo>
                      <a:cubicBezTo>
                        <a:pt x="4600" y="4600"/>
                        <a:pt x="5041" y="4317"/>
                        <a:pt x="5703" y="4002"/>
                      </a:cubicBezTo>
                      <a:close/>
                      <a:moveTo>
                        <a:pt x="4065" y="7845"/>
                      </a:moveTo>
                      <a:cubicBezTo>
                        <a:pt x="4506" y="8097"/>
                        <a:pt x="4254" y="8003"/>
                        <a:pt x="4852" y="8318"/>
                      </a:cubicBezTo>
                      <a:cubicBezTo>
                        <a:pt x="4632" y="8381"/>
                        <a:pt x="4380" y="8507"/>
                        <a:pt x="4191" y="8538"/>
                      </a:cubicBezTo>
                      <a:lnTo>
                        <a:pt x="4065" y="7845"/>
                      </a:lnTo>
                      <a:close/>
                      <a:moveTo>
                        <a:pt x="7278" y="7845"/>
                      </a:moveTo>
                      <a:cubicBezTo>
                        <a:pt x="7247" y="8066"/>
                        <a:pt x="7215" y="8318"/>
                        <a:pt x="7152" y="8538"/>
                      </a:cubicBezTo>
                      <a:cubicBezTo>
                        <a:pt x="6900" y="8475"/>
                        <a:pt x="6711" y="8381"/>
                        <a:pt x="6491" y="8318"/>
                      </a:cubicBezTo>
                      <a:cubicBezTo>
                        <a:pt x="6837" y="8097"/>
                        <a:pt x="6869" y="8097"/>
                        <a:pt x="7278" y="7845"/>
                      </a:cubicBezTo>
                      <a:close/>
                      <a:moveTo>
                        <a:pt x="2237" y="6459"/>
                      </a:moveTo>
                      <a:cubicBezTo>
                        <a:pt x="2584" y="6774"/>
                        <a:pt x="2931" y="7058"/>
                        <a:pt x="3340" y="7310"/>
                      </a:cubicBezTo>
                      <a:cubicBezTo>
                        <a:pt x="3372" y="7845"/>
                        <a:pt x="3435" y="8255"/>
                        <a:pt x="3529" y="8727"/>
                      </a:cubicBezTo>
                      <a:cubicBezTo>
                        <a:pt x="3008" y="8861"/>
                        <a:pt x="2544" y="8927"/>
                        <a:pt x="2165" y="8927"/>
                      </a:cubicBezTo>
                      <a:cubicBezTo>
                        <a:pt x="1650" y="8927"/>
                        <a:pt x="1293" y="8806"/>
                        <a:pt x="1166" y="8570"/>
                      </a:cubicBezTo>
                      <a:cubicBezTo>
                        <a:pt x="851" y="8003"/>
                        <a:pt x="1733" y="6932"/>
                        <a:pt x="2237" y="6459"/>
                      </a:cubicBezTo>
                      <a:close/>
                      <a:moveTo>
                        <a:pt x="9137" y="6459"/>
                      </a:moveTo>
                      <a:cubicBezTo>
                        <a:pt x="9610" y="6932"/>
                        <a:pt x="10523" y="8003"/>
                        <a:pt x="10177" y="8570"/>
                      </a:cubicBezTo>
                      <a:cubicBezTo>
                        <a:pt x="10032" y="8806"/>
                        <a:pt x="9678" y="8927"/>
                        <a:pt x="9169" y="8927"/>
                      </a:cubicBezTo>
                      <a:cubicBezTo>
                        <a:pt x="8794" y="8927"/>
                        <a:pt x="8335" y="8861"/>
                        <a:pt x="7814" y="8727"/>
                      </a:cubicBezTo>
                      <a:cubicBezTo>
                        <a:pt x="7940" y="8318"/>
                        <a:pt x="8003" y="7845"/>
                        <a:pt x="8034" y="7310"/>
                      </a:cubicBezTo>
                      <a:cubicBezTo>
                        <a:pt x="8444" y="7058"/>
                        <a:pt x="8822" y="6743"/>
                        <a:pt x="9137" y="6459"/>
                      </a:cubicBezTo>
                      <a:close/>
                      <a:moveTo>
                        <a:pt x="5640" y="8696"/>
                      </a:moveTo>
                      <a:cubicBezTo>
                        <a:pt x="6081" y="8885"/>
                        <a:pt x="6554" y="9074"/>
                        <a:pt x="6995" y="9200"/>
                      </a:cubicBezTo>
                      <a:cubicBezTo>
                        <a:pt x="6680" y="10429"/>
                        <a:pt x="6176" y="11185"/>
                        <a:pt x="5672" y="11185"/>
                      </a:cubicBezTo>
                      <a:cubicBezTo>
                        <a:pt x="5609" y="11185"/>
                        <a:pt x="5482" y="11090"/>
                        <a:pt x="5356" y="11059"/>
                      </a:cubicBezTo>
                      <a:cubicBezTo>
                        <a:pt x="5482" y="10775"/>
                        <a:pt x="5451" y="10460"/>
                        <a:pt x="5293" y="10177"/>
                      </a:cubicBezTo>
                      <a:cubicBezTo>
                        <a:pt x="5136" y="9862"/>
                        <a:pt x="4821" y="9736"/>
                        <a:pt x="4474" y="9673"/>
                      </a:cubicBezTo>
                      <a:cubicBezTo>
                        <a:pt x="4411" y="9515"/>
                        <a:pt x="4348" y="9357"/>
                        <a:pt x="4317" y="9200"/>
                      </a:cubicBezTo>
                      <a:cubicBezTo>
                        <a:pt x="4726" y="9042"/>
                        <a:pt x="5167" y="8885"/>
                        <a:pt x="5640" y="8696"/>
                      </a:cubicBezTo>
                      <a:close/>
                      <a:moveTo>
                        <a:pt x="5640" y="1"/>
                      </a:moveTo>
                      <a:cubicBezTo>
                        <a:pt x="4758" y="1"/>
                        <a:pt x="4065" y="1072"/>
                        <a:pt x="3655" y="2489"/>
                      </a:cubicBezTo>
                      <a:cubicBezTo>
                        <a:pt x="3498" y="2426"/>
                        <a:pt x="3340" y="2395"/>
                        <a:pt x="3214" y="2395"/>
                      </a:cubicBezTo>
                      <a:cubicBezTo>
                        <a:pt x="3183" y="1859"/>
                        <a:pt x="2742" y="1418"/>
                        <a:pt x="2174" y="1418"/>
                      </a:cubicBezTo>
                      <a:cubicBezTo>
                        <a:pt x="1607" y="1418"/>
                        <a:pt x="1166" y="1891"/>
                        <a:pt x="1166" y="2426"/>
                      </a:cubicBezTo>
                      <a:cubicBezTo>
                        <a:pt x="883" y="2552"/>
                        <a:pt x="694" y="2710"/>
                        <a:pt x="568" y="2962"/>
                      </a:cubicBezTo>
                      <a:cubicBezTo>
                        <a:pt x="32" y="3907"/>
                        <a:pt x="977" y="5104"/>
                        <a:pt x="1702" y="5892"/>
                      </a:cubicBezTo>
                      <a:cubicBezTo>
                        <a:pt x="946" y="6743"/>
                        <a:pt x="1" y="8003"/>
                        <a:pt x="568" y="8885"/>
                      </a:cubicBezTo>
                      <a:cubicBezTo>
                        <a:pt x="879" y="9433"/>
                        <a:pt x="1519" y="9600"/>
                        <a:pt x="2210" y="9600"/>
                      </a:cubicBezTo>
                      <a:cubicBezTo>
                        <a:pt x="2710" y="9600"/>
                        <a:pt x="3237" y="9513"/>
                        <a:pt x="3687" y="9420"/>
                      </a:cubicBezTo>
                      <a:cubicBezTo>
                        <a:pt x="3718" y="9578"/>
                        <a:pt x="3750" y="9673"/>
                        <a:pt x="3844" y="9830"/>
                      </a:cubicBezTo>
                      <a:cubicBezTo>
                        <a:pt x="3403" y="10145"/>
                        <a:pt x="3246" y="10744"/>
                        <a:pt x="3529" y="11216"/>
                      </a:cubicBezTo>
                      <a:cubicBezTo>
                        <a:pt x="3718" y="11531"/>
                        <a:pt x="4065" y="11720"/>
                        <a:pt x="4411" y="11720"/>
                      </a:cubicBezTo>
                      <a:cubicBezTo>
                        <a:pt x="4600" y="11720"/>
                        <a:pt x="4789" y="11689"/>
                        <a:pt x="4947" y="11563"/>
                      </a:cubicBezTo>
                      <a:cubicBezTo>
                        <a:pt x="5167" y="11720"/>
                        <a:pt x="5419" y="11846"/>
                        <a:pt x="5703" y="11846"/>
                      </a:cubicBezTo>
                      <a:cubicBezTo>
                        <a:pt x="6585" y="11846"/>
                        <a:pt x="7278" y="10775"/>
                        <a:pt x="7688" y="9357"/>
                      </a:cubicBezTo>
                      <a:cubicBezTo>
                        <a:pt x="8143" y="9478"/>
                        <a:pt x="8678" y="9576"/>
                        <a:pt x="9184" y="9576"/>
                      </a:cubicBezTo>
                      <a:cubicBezTo>
                        <a:pt x="9868" y="9576"/>
                        <a:pt x="10499" y="9397"/>
                        <a:pt x="10807" y="8853"/>
                      </a:cubicBezTo>
                      <a:cubicBezTo>
                        <a:pt x="11374" y="7908"/>
                        <a:pt x="10429" y="6680"/>
                        <a:pt x="9673" y="5892"/>
                      </a:cubicBezTo>
                      <a:cubicBezTo>
                        <a:pt x="9799" y="5797"/>
                        <a:pt x="9862" y="5671"/>
                        <a:pt x="9988" y="5545"/>
                      </a:cubicBezTo>
                      <a:cubicBezTo>
                        <a:pt x="10145" y="5640"/>
                        <a:pt x="10271" y="5671"/>
                        <a:pt x="10429" y="5671"/>
                      </a:cubicBezTo>
                      <a:cubicBezTo>
                        <a:pt x="10775" y="5671"/>
                        <a:pt x="11122" y="5482"/>
                        <a:pt x="11311" y="5167"/>
                      </a:cubicBezTo>
                      <a:cubicBezTo>
                        <a:pt x="11594" y="4632"/>
                        <a:pt x="11437" y="4002"/>
                        <a:pt x="10933" y="3750"/>
                      </a:cubicBezTo>
                      <a:cubicBezTo>
                        <a:pt x="10964" y="3466"/>
                        <a:pt x="10901" y="3183"/>
                        <a:pt x="10775" y="2962"/>
                      </a:cubicBezTo>
                      <a:cubicBezTo>
                        <a:pt x="10457" y="2432"/>
                        <a:pt x="9842" y="2259"/>
                        <a:pt x="9179" y="2259"/>
                      </a:cubicBezTo>
                      <a:cubicBezTo>
                        <a:pt x="8661" y="2259"/>
                        <a:pt x="8113" y="2365"/>
                        <a:pt x="7656" y="2489"/>
                      </a:cubicBezTo>
                      <a:cubicBezTo>
                        <a:pt x="7278" y="1072"/>
                        <a:pt x="6585" y="1"/>
                        <a:pt x="56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95" name="Google Shape;2395;p36"/>
            <p:cNvGrpSpPr/>
            <p:nvPr/>
          </p:nvGrpSpPr>
          <p:grpSpPr>
            <a:xfrm>
              <a:off x="5185359" y="1231891"/>
              <a:ext cx="1361761" cy="813834"/>
              <a:chOff x="5185359" y="1231891"/>
              <a:chExt cx="1361761" cy="813834"/>
            </a:xfrm>
          </p:grpSpPr>
          <p:sp>
            <p:nvSpPr>
              <p:cNvPr id="2396" name="Google Shape;2396;p36"/>
              <p:cNvSpPr/>
              <p:nvPr/>
            </p:nvSpPr>
            <p:spPr>
              <a:xfrm>
                <a:off x="5185359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1497" y="0"/>
                    </a:moveTo>
                    <a:cubicBezTo>
                      <a:pt x="670" y="0"/>
                      <a:pt x="1" y="671"/>
                      <a:pt x="1" y="1498"/>
                    </a:cubicBezTo>
                    <a:lnTo>
                      <a:pt x="1" y="3313"/>
                    </a:lnTo>
                    <a:cubicBezTo>
                      <a:pt x="1" y="3341"/>
                      <a:pt x="23" y="3364"/>
                      <a:pt x="52" y="3364"/>
                    </a:cubicBezTo>
                    <a:cubicBezTo>
                      <a:pt x="81" y="3364"/>
                      <a:pt x="103" y="3341"/>
                      <a:pt x="103" y="3313"/>
                    </a:cubicBezTo>
                    <a:lnTo>
                      <a:pt x="103" y="1498"/>
                    </a:lnTo>
                    <a:cubicBezTo>
                      <a:pt x="103" y="731"/>
                      <a:pt x="727" y="103"/>
                      <a:pt x="1497" y="103"/>
                    </a:cubicBezTo>
                    <a:lnTo>
                      <a:pt x="3778" y="103"/>
                    </a:lnTo>
                    <a:cubicBezTo>
                      <a:pt x="3806" y="103"/>
                      <a:pt x="3829" y="80"/>
                      <a:pt x="3829" y="52"/>
                    </a:cubicBezTo>
                    <a:cubicBezTo>
                      <a:pt x="3829" y="25"/>
                      <a:pt x="3806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97" name="Google Shape;2397;p36"/>
              <p:cNvGrpSpPr/>
              <p:nvPr/>
            </p:nvGrpSpPr>
            <p:grpSpPr>
              <a:xfrm>
                <a:off x="6194317" y="1231891"/>
                <a:ext cx="352803" cy="289039"/>
                <a:chOff x="-26981375" y="3951875"/>
                <a:chExt cx="296150" cy="242625"/>
              </a:xfrm>
            </p:grpSpPr>
            <p:sp>
              <p:nvSpPr>
                <p:cNvPr id="2398" name="Google Shape;2398;p36"/>
                <p:cNvSpPr/>
                <p:nvPr/>
              </p:nvSpPr>
              <p:spPr>
                <a:xfrm>
                  <a:off x="-26978225" y="3951875"/>
                  <a:ext cx="173300" cy="155975"/>
                </a:xfrm>
                <a:custGeom>
                  <a:rect b="b" l="l" r="r" t="t"/>
                  <a:pathLst>
                    <a:path extrusionOk="0" h="6239" w="6932">
                      <a:moveTo>
                        <a:pt x="3340" y="2364"/>
                      </a:moveTo>
                      <a:cubicBezTo>
                        <a:pt x="3529" y="2364"/>
                        <a:pt x="3686" y="2521"/>
                        <a:pt x="3686" y="2710"/>
                      </a:cubicBezTo>
                      <a:lnTo>
                        <a:pt x="3686" y="3435"/>
                      </a:lnTo>
                      <a:lnTo>
                        <a:pt x="4411" y="3435"/>
                      </a:lnTo>
                      <a:cubicBezTo>
                        <a:pt x="4600" y="3435"/>
                        <a:pt x="4757" y="3592"/>
                        <a:pt x="4757" y="3782"/>
                      </a:cubicBezTo>
                      <a:cubicBezTo>
                        <a:pt x="4757" y="3971"/>
                        <a:pt x="4600" y="4128"/>
                        <a:pt x="4411" y="4128"/>
                      </a:cubicBezTo>
                      <a:lnTo>
                        <a:pt x="3686" y="4128"/>
                      </a:lnTo>
                      <a:lnTo>
                        <a:pt x="3686" y="4853"/>
                      </a:lnTo>
                      <a:cubicBezTo>
                        <a:pt x="3686" y="5042"/>
                        <a:pt x="3529" y="5199"/>
                        <a:pt x="3340" y="5199"/>
                      </a:cubicBezTo>
                      <a:cubicBezTo>
                        <a:pt x="3151" y="5199"/>
                        <a:pt x="2993" y="5042"/>
                        <a:pt x="2993" y="4853"/>
                      </a:cubicBezTo>
                      <a:lnTo>
                        <a:pt x="2993" y="4128"/>
                      </a:lnTo>
                      <a:lnTo>
                        <a:pt x="2268" y="4128"/>
                      </a:lnTo>
                      <a:cubicBezTo>
                        <a:pt x="2079" y="4128"/>
                        <a:pt x="1922" y="3971"/>
                        <a:pt x="1922" y="3782"/>
                      </a:cubicBezTo>
                      <a:cubicBezTo>
                        <a:pt x="1922" y="3592"/>
                        <a:pt x="2079" y="3435"/>
                        <a:pt x="2268" y="3435"/>
                      </a:cubicBezTo>
                      <a:lnTo>
                        <a:pt x="2993" y="3435"/>
                      </a:lnTo>
                      <a:lnTo>
                        <a:pt x="2993" y="2710"/>
                      </a:lnTo>
                      <a:cubicBezTo>
                        <a:pt x="2993" y="2521"/>
                        <a:pt x="3151" y="2364"/>
                        <a:pt x="3340" y="2364"/>
                      </a:cubicBezTo>
                      <a:close/>
                      <a:moveTo>
                        <a:pt x="3434" y="1"/>
                      </a:moveTo>
                      <a:cubicBezTo>
                        <a:pt x="2836" y="1"/>
                        <a:pt x="2394" y="474"/>
                        <a:pt x="2394" y="1041"/>
                      </a:cubicBezTo>
                      <a:lnTo>
                        <a:pt x="2394" y="1387"/>
                      </a:lnTo>
                      <a:lnTo>
                        <a:pt x="1008" y="1387"/>
                      </a:lnTo>
                      <a:cubicBezTo>
                        <a:pt x="441" y="1387"/>
                        <a:pt x="0" y="1860"/>
                        <a:pt x="0" y="2395"/>
                      </a:cubicBezTo>
                      <a:lnTo>
                        <a:pt x="0" y="6239"/>
                      </a:lnTo>
                      <a:lnTo>
                        <a:pt x="6931" y="6239"/>
                      </a:lnTo>
                      <a:lnTo>
                        <a:pt x="6931" y="2395"/>
                      </a:lnTo>
                      <a:lnTo>
                        <a:pt x="6837" y="2395"/>
                      </a:lnTo>
                      <a:cubicBezTo>
                        <a:pt x="6837" y="1828"/>
                        <a:pt x="6364" y="1387"/>
                        <a:pt x="5829" y="1387"/>
                      </a:cubicBezTo>
                      <a:lnTo>
                        <a:pt x="4442" y="1387"/>
                      </a:lnTo>
                      <a:lnTo>
                        <a:pt x="4442" y="1041"/>
                      </a:lnTo>
                      <a:cubicBezTo>
                        <a:pt x="4442" y="442"/>
                        <a:pt x="3970" y="1"/>
                        <a:pt x="34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9" name="Google Shape;2399;p36"/>
                <p:cNvSpPr/>
                <p:nvPr/>
              </p:nvSpPr>
              <p:spPr>
                <a:xfrm>
                  <a:off x="-26981375" y="4124375"/>
                  <a:ext cx="174075" cy="70125"/>
                </a:xfrm>
                <a:custGeom>
                  <a:rect b="b" l="l" r="r" t="t"/>
                  <a:pathLst>
                    <a:path extrusionOk="0" h="2805" w="6963">
                      <a:moveTo>
                        <a:pt x="2457" y="1418"/>
                      </a:moveTo>
                      <a:cubicBezTo>
                        <a:pt x="2647" y="1418"/>
                        <a:pt x="2804" y="1576"/>
                        <a:pt x="2804" y="1765"/>
                      </a:cubicBezTo>
                      <a:cubicBezTo>
                        <a:pt x="2804" y="1954"/>
                        <a:pt x="2647" y="2111"/>
                        <a:pt x="2457" y="2111"/>
                      </a:cubicBezTo>
                      <a:cubicBezTo>
                        <a:pt x="2237" y="2111"/>
                        <a:pt x="2079" y="1954"/>
                        <a:pt x="2079" y="1765"/>
                      </a:cubicBezTo>
                      <a:cubicBezTo>
                        <a:pt x="2079" y="1576"/>
                        <a:pt x="2237" y="1418"/>
                        <a:pt x="2457" y="1418"/>
                      </a:cubicBezTo>
                      <a:close/>
                      <a:moveTo>
                        <a:pt x="32" y="0"/>
                      </a:moveTo>
                      <a:lnTo>
                        <a:pt x="32" y="1009"/>
                      </a:lnTo>
                      <a:cubicBezTo>
                        <a:pt x="0" y="1607"/>
                        <a:pt x="473" y="2080"/>
                        <a:pt x="1071" y="2080"/>
                      </a:cubicBezTo>
                      <a:lnTo>
                        <a:pt x="1449" y="2080"/>
                      </a:lnTo>
                      <a:cubicBezTo>
                        <a:pt x="1607" y="2489"/>
                        <a:pt x="1985" y="2804"/>
                        <a:pt x="2457" y="2804"/>
                      </a:cubicBezTo>
                      <a:cubicBezTo>
                        <a:pt x="2867" y="2804"/>
                        <a:pt x="3277" y="2521"/>
                        <a:pt x="3434" y="2080"/>
                      </a:cubicBezTo>
                      <a:lnTo>
                        <a:pt x="6963" y="2080"/>
                      </a:lnTo>
                      <a:lnTo>
                        <a:pt x="696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0" name="Google Shape;2400;p36"/>
                <p:cNvSpPr/>
                <p:nvPr/>
              </p:nvSpPr>
              <p:spPr>
                <a:xfrm>
                  <a:off x="-26790000" y="4002300"/>
                  <a:ext cx="104775" cy="192200"/>
                </a:xfrm>
                <a:custGeom>
                  <a:rect b="b" l="l" r="r" t="t"/>
                  <a:pathLst>
                    <a:path extrusionOk="0" h="7688" w="4191">
                      <a:moveTo>
                        <a:pt x="1513" y="693"/>
                      </a:moveTo>
                      <a:cubicBezTo>
                        <a:pt x="1954" y="693"/>
                        <a:pt x="2364" y="977"/>
                        <a:pt x="2521" y="1386"/>
                      </a:cubicBezTo>
                      <a:lnTo>
                        <a:pt x="3372" y="3497"/>
                      </a:lnTo>
                      <a:lnTo>
                        <a:pt x="1765" y="3497"/>
                      </a:lnTo>
                      <a:cubicBezTo>
                        <a:pt x="1576" y="3497"/>
                        <a:pt x="1419" y="3340"/>
                        <a:pt x="1419" y="3151"/>
                      </a:cubicBezTo>
                      <a:lnTo>
                        <a:pt x="1419" y="693"/>
                      </a:lnTo>
                      <a:close/>
                      <a:moveTo>
                        <a:pt x="1765" y="6270"/>
                      </a:moveTo>
                      <a:cubicBezTo>
                        <a:pt x="1954" y="6270"/>
                        <a:pt x="2112" y="6427"/>
                        <a:pt x="2112" y="6616"/>
                      </a:cubicBezTo>
                      <a:cubicBezTo>
                        <a:pt x="2112" y="6805"/>
                        <a:pt x="1954" y="6963"/>
                        <a:pt x="1765" y="6963"/>
                      </a:cubicBezTo>
                      <a:cubicBezTo>
                        <a:pt x="1576" y="6963"/>
                        <a:pt x="1419" y="6805"/>
                        <a:pt x="1419" y="6616"/>
                      </a:cubicBezTo>
                      <a:cubicBezTo>
                        <a:pt x="1419" y="6427"/>
                        <a:pt x="1576" y="6270"/>
                        <a:pt x="1765" y="6270"/>
                      </a:cubicBezTo>
                      <a:close/>
                      <a:moveTo>
                        <a:pt x="1" y="0"/>
                      </a:moveTo>
                      <a:lnTo>
                        <a:pt x="1" y="6963"/>
                      </a:lnTo>
                      <a:lnTo>
                        <a:pt x="788" y="6963"/>
                      </a:lnTo>
                      <a:cubicBezTo>
                        <a:pt x="946" y="7372"/>
                        <a:pt x="1293" y="7687"/>
                        <a:pt x="1765" y="7687"/>
                      </a:cubicBezTo>
                      <a:cubicBezTo>
                        <a:pt x="2206" y="7687"/>
                        <a:pt x="2584" y="7404"/>
                        <a:pt x="2742" y="6963"/>
                      </a:cubicBezTo>
                      <a:lnTo>
                        <a:pt x="3151" y="6963"/>
                      </a:lnTo>
                      <a:cubicBezTo>
                        <a:pt x="3718" y="6963"/>
                        <a:pt x="4159" y="6490"/>
                        <a:pt x="4159" y="5955"/>
                      </a:cubicBezTo>
                      <a:lnTo>
                        <a:pt x="4159" y="5577"/>
                      </a:lnTo>
                      <a:lnTo>
                        <a:pt x="3151" y="5577"/>
                      </a:lnTo>
                      <a:cubicBezTo>
                        <a:pt x="2931" y="5577"/>
                        <a:pt x="2773" y="5419"/>
                        <a:pt x="2773" y="5230"/>
                      </a:cubicBezTo>
                      <a:cubicBezTo>
                        <a:pt x="2773" y="5041"/>
                        <a:pt x="2994" y="4883"/>
                        <a:pt x="3183" y="4883"/>
                      </a:cubicBezTo>
                      <a:lnTo>
                        <a:pt x="4191" y="4883"/>
                      </a:lnTo>
                      <a:lnTo>
                        <a:pt x="4191" y="4096"/>
                      </a:lnTo>
                      <a:cubicBezTo>
                        <a:pt x="4191" y="3970"/>
                        <a:pt x="4159" y="3812"/>
                        <a:pt x="4159" y="3686"/>
                      </a:cubicBezTo>
                      <a:cubicBezTo>
                        <a:pt x="4096" y="3466"/>
                        <a:pt x="3246" y="1386"/>
                        <a:pt x="3151" y="1103"/>
                      </a:cubicBezTo>
                      <a:cubicBezTo>
                        <a:pt x="2868" y="410"/>
                        <a:pt x="2238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3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406" name="Google Shape;2406;p37"/>
          <p:cNvGrpSpPr/>
          <p:nvPr/>
        </p:nvGrpSpPr>
        <p:grpSpPr>
          <a:xfrm>
            <a:off x="2898447" y="1340423"/>
            <a:ext cx="3402683" cy="3387904"/>
            <a:chOff x="2898447" y="1340423"/>
            <a:chExt cx="3402683" cy="3387904"/>
          </a:xfrm>
        </p:grpSpPr>
        <p:sp>
          <p:nvSpPr>
            <p:cNvPr id="2407" name="Google Shape;2407;p37"/>
            <p:cNvSpPr/>
            <p:nvPr/>
          </p:nvSpPr>
          <p:spPr>
            <a:xfrm>
              <a:off x="3142990" y="1489779"/>
              <a:ext cx="2858132" cy="2857886"/>
            </a:xfrm>
            <a:custGeom>
              <a:rect b="b" l="l" r="r" t="t"/>
              <a:pathLst>
                <a:path extrusionOk="0" h="60913" w="60915">
                  <a:moveTo>
                    <a:pt x="30421" y="0"/>
                  </a:moveTo>
                  <a:cubicBezTo>
                    <a:pt x="30160" y="0"/>
                    <a:pt x="29897" y="4"/>
                    <a:pt x="29637" y="10"/>
                  </a:cubicBezTo>
                  <a:cubicBezTo>
                    <a:pt x="29555" y="12"/>
                    <a:pt x="29491" y="81"/>
                    <a:pt x="29494" y="161"/>
                  </a:cubicBezTo>
                  <a:cubicBezTo>
                    <a:pt x="29497" y="242"/>
                    <a:pt x="29561" y="304"/>
                    <a:pt x="29641" y="304"/>
                  </a:cubicBezTo>
                  <a:lnTo>
                    <a:pt x="29645" y="304"/>
                  </a:lnTo>
                  <a:cubicBezTo>
                    <a:pt x="29902" y="298"/>
                    <a:pt x="30163" y="294"/>
                    <a:pt x="30421" y="294"/>
                  </a:cubicBezTo>
                  <a:cubicBezTo>
                    <a:pt x="30502" y="294"/>
                    <a:pt x="30568" y="227"/>
                    <a:pt x="30568" y="148"/>
                  </a:cubicBezTo>
                  <a:cubicBezTo>
                    <a:pt x="30568" y="66"/>
                    <a:pt x="30501" y="0"/>
                    <a:pt x="30421" y="0"/>
                  </a:cubicBezTo>
                  <a:close/>
                  <a:moveTo>
                    <a:pt x="31195" y="9"/>
                  </a:moveTo>
                  <a:cubicBezTo>
                    <a:pt x="31117" y="9"/>
                    <a:pt x="31055" y="75"/>
                    <a:pt x="31054" y="153"/>
                  </a:cubicBezTo>
                  <a:cubicBezTo>
                    <a:pt x="31052" y="233"/>
                    <a:pt x="31116" y="301"/>
                    <a:pt x="31197" y="303"/>
                  </a:cubicBezTo>
                  <a:cubicBezTo>
                    <a:pt x="31457" y="309"/>
                    <a:pt x="31718" y="318"/>
                    <a:pt x="31974" y="332"/>
                  </a:cubicBezTo>
                  <a:lnTo>
                    <a:pt x="31981" y="332"/>
                  </a:lnTo>
                  <a:cubicBezTo>
                    <a:pt x="32060" y="332"/>
                    <a:pt x="32124" y="270"/>
                    <a:pt x="32128" y="192"/>
                  </a:cubicBezTo>
                  <a:cubicBezTo>
                    <a:pt x="32132" y="112"/>
                    <a:pt x="32069" y="42"/>
                    <a:pt x="31989" y="38"/>
                  </a:cubicBezTo>
                  <a:cubicBezTo>
                    <a:pt x="31730" y="26"/>
                    <a:pt x="31465" y="16"/>
                    <a:pt x="31204" y="9"/>
                  </a:cubicBezTo>
                  <a:cubicBezTo>
                    <a:pt x="31201" y="9"/>
                    <a:pt x="31198" y="9"/>
                    <a:pt x="31195" y="9"/>
                  </a:cubicBezTo>
                  <a:close/>
                  <a:moveTo>
                    <a:pt x="28864" y="41"/>
                  </a:moveTo>
                  <a:cubicBezTo>
                    <a:pt x="28861" y="41"/>
                    <a:pt x="28858" y="41"/>
                    <a:pt x="28855" y="41"/>
                  </a:cubicBezTo>
                  <a:cubicBezTo>
                    <a:pt x="28596" y="55"/>
                    <a:pt x="28332" y="72"/>
                    <a:pt x="28072" y="92"/>
                  </a:cubicBezTo>
                  <a:cubicBezTo>
                    <a:pt x="27990" y="98"/>
                    <a:pt x="27931" y="169"/>
                    <a:pt x="27937" y="250"/>
                  </a:cubicBezTo>
                  <a:cubicBezTo>
                    <a:pt x="27942" y="327"/>
                    <a:pt x="28008" y="385"/>
                    <a:pt x="28083" y="385"/>
                  </a:cubicBezTo>
                  <a:lnTo>
                    <a:pt x="28096" y="385"/>
                  </a:lnTo>
                  <a:cubicBezTo>
                    <a:pt x="28353" y="365"/>
                    <a:pt x="28614" y="348"/>
                    <a:pt x="28870" y="335"/>
                  </a:cubicBezTo>
                  <a:cubicBezTo>
                    <a:pt x="28952" y="330"/>
                    <a:pt x="29016" y="262"/>
                    <a:pt x="29011" y="180"/>
                  </a:cubicBezTo>
                  <a:cubicBezTo>
                    <a:pt x="29006" y="102"/>
                    <a:pt x="28941" y="41"/>
                    <a:pt x="28864" y="41"/>
                  </a:cubicBezTo>
                  <a:close/>
                  <a:moveTo>
                    <a:pt x="32757" y="86"/>
                  </a:moveTo>
                  <a:cubicBezTo>
                    <a:pt x="32683" y="86"/>
                    <a:pt x="32619" y="145"/>
                    <a:pt x="32613" y="221"/>
                  </a:cubicBezTo>
                  <a:cubicBezTo>
                    <a:pt x="32606" y="302"/>
                    <a:pt x="32668" y="373"/>
                    <a:pt x="32748" y="379"/>
                  </a:cubicBezTo>
                  <a:cubicBezTo>
                    <a:pt x="33006" y="398"/>
                    <a:pt x="33267" y="421"/>
                    <a:pt x="33523" y="446"/>
                  </a:cubicBezTo>
                  <a:cubicBezTo>
                    <a:pt x="33528" y="447"/>
                    <a:pt x="33533" y="447"/>
                    <a:pt x="33538" y="447"/>
                  </a:cubicBezTo>
                  <a:cubicBezTo>
                    <a:pt x="33612" y="447"/>
                    <a:pt x="33676" y="391"/>
                    <a:pt x="33683" y="316"/>
                  </a:cubicBezTo>
                  <a:cubicBezTo>
                    <a:pt x="33691" y="236"/>
                    <a:pt x="33632" y="163"/>
                    <a:pt x="33552" y="155"/>
                  </a:cubicBezTo>
                  <a:cubicBezTo>
                    <a:pt x="33294" y="128"/>
                    <a:pt x="33030" y="105"/>
                    <a:pt x="32770" y="86"/>
                  </a:cubicBezTo>
                  <a:cubicBezTo>
                    <a:pt x="32766" y="86"/>
                    <a:pt x="32761" y="86"/>
                    <a:pt x="32757" y="86"/>
                  </a:cubicBezTo>
                  <a:close/>
                  <a:moveTo>
                    <a:pt x="27305" y="162"/>
                  </a:moveTo>
                  <a:cubicBezTo>
                    <a:pt x="27300" y="162"/>
                    <a:pt x="27295" y="162"/>
                    <a:pt x="27290" y="163"/>
                  </a:cubicBezTo>
                  <a:cubicBezTo>
                    <a:pt x="27032" y="189"/>
                    <a:pt x="26770" y="220"/>
                    <a:pt x="26511" y="253"/>
                  </a:cubicBezTo>
                  <a:cubicBezTo>
                    <a:pt x="26430" y="265"/>
                    <a:pt x="26374" y="338"/>
                    <a:pt x="26384" y="419"/>
                  </a:cubicBezTo>
                  <a:cubicBezTo>
                    <a:pt x="26394" y="492"/>
                    <a:pt x="26458" y="547"/>
                    <a:pt x="26530" y="547"/>
                  </a:cubicBezTo>
                  <a:cubicBezTo>
                    <a:pt x="26537" y="547"/>
                    <a:pt x="26543" y="545"/>
                    <a:pt x="26550" y="544"/>
                  </a:cubicBezTo>
                  <a:cubicBezTo>
                    <a:pt x="26806" y="511"/>
                    <a:pt x="27064" y="481"/>
                    <a:pt x="27320" y="454"/>
                  </a:cubicBezTo>
                  <a:cubicBezTo>
                    <a:pt x="27401" y="445"/>
                    <a:pt x="27460" y="374"/>
                    <a:pt x="27451" y="293"/>
                  </a:cubicBezTo>
                  <a:cubicBezTo>
                    <a:pt x="27444" y="217"/>
                    <a:pt x="27379" y="162"/>
                    <a:pt x="27305" y="162"/>
                  </a:cubicBezTo>
                  <a:close/>
                  <a:moveTo>
                    <a:pt x="34313" y="245"/>
                  </a:moveTo>
                  <a:cubicBezTo>
                    <a:pt x="34241" y="245"/>
                    <a:pt x="34178" y="298"/>
                    <a:pt x="34168" y="373"/>
                  </a:cubicBezTo>
                  <a:cubicBezTo>
                    <a:pt x="34158" y="452"/>
                    <a:pt x="34215" y="526"/>
                    <a:pt x="34295" y="536"/>
                  </a:cubicBezTo>
                  <a:cubicBezTo>
                    <a:pt x="34551" y="568"/>
                    <a:pt x="34809" y="604"/>
                    <a:pt x="35064" y="644"/>
                  </a:cubicBezTo>
                  <a:cubicBezTo>
                    <a:pt x="35071" y="645"/>
                    <a:pt x="35079" y="645"/>
                    <a:pt x="35086" y="645"/>
                  </a:cubicBezTo>
                  <a:cubicBezTo>
                    <a:pt x="35157" y="645"/>
                    <a:pt x="35219" y="594"/>
                    <a:pt x="35232" y="522"/>
                  </a:cubicBezTo>
                  <a:cubicBezTo>
                    <a:pt x="35244" y="441"/>
                    <a:pt x="35189" y="368"/>
                    <a:pt x="35109" y="354"/>
                  </a:cubicBezTo>
                  <a:cubicBezTo>
                    <a:pt x="34851" y="314"/>
                    <a:pt x="34590" y="279"/>
                    <a:pt x="34332" y="246"/>
                  </a:cubicBezTo>
                  <a:cubicBezTo>
                    <a:pt x="34326" y="245"/>
                    <a:pt x="34320" y="245"/>
                    <a:pt x="34313" y="245"/>
                  </a:cubicBezTo>
                  <a:close/>
                  <a:moveTo>
                    <a:pt x="25757" y="362"/>
                  </a:moveTo>
                  <a:cubicBezTo>
                    <a:pt x="25750" y="362"/>
                    <a:pt x="25742" y="362"/>
                    <a:pt x="25734" y="363"/>
                  </a:cubicBezTo>
                  <a:cubicBezTo>
                    <a:pt x="25478" y="403"/>
                    <a:pt x="25217" y="447"/>
                    <a:pt x="24961" y="493"/>
                  </a:cubicBezTo>
                  <a:cubicBezTo>
                    <a:pt x="24882" y="509"/>
                    <a:pt x="24829" y="585"/>
                    <a:pt x="24843" y="665"/>
                  </a:cubicBezTo>
                  <a:cubicBezTo>
                    <a:pt x="24856" y="736"/>
                    <a:pt x="24919" y="785"/>
                    <a:pt x="24987" y="785"/>
                  </a:cubicBezTo>
                  <a:cubicBezTo>
                    <a:pt x="24997" y="785"/>
                    <a:pt x="25006" y="785"/>
                    <a:pt x="25013" y="783"/>
                  </a:cubicBezTo>
                  <a:cubicBezTo>
                    <a:pt x="25268" y="737"/>
                    <a:pt x="25525" y="693"/>
                    <a:pt x="25779" y="653"/>
                  </a:cubicBezTo>
                  <a:cubicBezTo>
                    <a:pt x="25860" y="641"/>
                    <a:pt x="25915" y="566"/>
                    <a:pt x="25902" y="486"/>
                  </a:cubicBezTo>
                  <a:cubicBezTo>
                    <a:pt x="25891" y="413"/>
                    <a:pt x="25829" y="362"/>
                    <a:pt x="25757" y="362"/>
                  </a:cubicBezTo>
                  <a:close/>
                  <a:moveTo>
                    <a:pt x="35856" y="480"/>
                  </a:moveTo>
                  <a:cubicBezTo>
                    <a:pt x="35786" y="480"/>
                    <a:pt x="35723" y="531"/>
                    <a:pt x="35710" y="601"/>
                  </a:cubicBezTo>
                  <a:cubicBezTo>
                    <a:pt x="35697" y="681"/>
                    <a:pt x="35750" y="757"/>
                    <a:pt x="35830" y="772"/>
                  </a:cubicBezTo>
                  <a:cubicBezTo>
                    <a:pt x="36084" y="818"/>
                    <a:pt x="36340" y="866"/>
                    <a:pt x="36592" y="918"/>
                  </a:cubicBezTo>
                  <a:cubicBezTo>
                    <a:pt x="36601" y="920"/>
                    <a:pt x="36611" y="921"/>
                    <a:pt x="36621" y="921"/>
                  </a:cubicBezTo>
                  <a:cubicBezTo>
                    <a:pt x="36691" y="921"/>
                    <a:pt x="36752" y="874"/>
                    <a:pt x="36764" y="804"/>
                  </a:cubicBezTo>
                  <a:cubicBezTo>
                    <a:pt x="36782" y="726"/>
                    <a:pt x="36731" y="647"/>
                    <a:pt x="36651" y="630"/>
                  </a:cubicBezTo>
                  <a:cubicBezTo>
                    <a:pt x="36396" y="578"/>
                    <a:pt x="36138" y="528"/>
                    <a:pt x="35881" y="482"/>
                  </a:cubicBezTo>
                  <a:cubicBezTo>
                    <a:pt x="35873" y="481"/>
                    <a:pt x="35864" y="480"/>
                    <a:pt x="35856" y="480"/>
                  </a:cubicBezTo>
                  <a:close/>
                  <a:moveTo>
                    <a:pt x="24220" y="643"/>
                  </a:moveTo>
                  <a:cubicBezTo>
                    <a:pt x="24210" y="643"/>
                    <a:pt x="24200" y="644"/>
                    <a:pt x="24190" y="646"/>
                  </a:cubicBezTo>
                  <a:cubicBezTo>
                    <a:pt x="23937" y="700"/>
                    <a:pt x="23678" y="756"/>
                    <a:pt x="23426" y="816"/>
                  </a:cubicBezTo>
                  <a:cubicBezTo>
                    <a:pt x="23348" y="834"/>
                    <a:pt x="23298" y="913"/>
                    <a:pt x="23318" y="993"/>
                  </a:cubicBezTo>
                  <a:cubicBezTo>
                    <a:pt x="23334" y="1059"/>
                    <a:pt x="23394" y="1105"/>
                    <a:pt x="23461" y="1105"/>
                  </a:cubicBezTo>
                  <a:cubicBezTo>
                    <a:pt x="23472" y="1105"/>
                    <a:pt x="23483" y="1104"/>
                    <a:pt x="23493" y="1102"/>
                  </a:cubicBezTo>
                  <a:cubicBezTo>
                    <a:pt x="23743" y="1044"/>
                    <a:pt x="23998" y="987"/>
                    <a:pt x="24251" y="933"/>
                  </a:cubicBezTo>
                  <a:cubicBezTo>
                    <a:pt x="24331" y="917"/>
                    <a:pt x="24382" y="839"/>
                    <a:pt x="24365" y="759"/>
                  </a:cubicBezTo>
                  <a:cubicBezTo>
                    <a:pt x="24350" y="691"/>
                    <a:pt x="24289" y="643"/>
                    <a:pt x="24220" y="643"/>
                  </a:cubicBezTo>
                  <a:close/>
                  <a:moveTo>
                    <a:pt x="37383" y="794"/>
                  </a:moveTo>
                  <a:cubicBezTo>
                    <a:pt x="37316" y="794"/>
                    <a:pt x="37256" y="840"/>
                    <a:pt x="37240" y="908"/>
                  </a:cubicBezTo>
                  <a:cubicBezTo>
                    <a:pt x="37223" y="988"/>
                    <a:pt x="37271" y="1066"/>
                    <a:pt x="37351" y="1085"/>
                  </a:cubicBezTo>
                  <a:cubicBezTo>
                    <a:pt x="37601" y="1143"/>
                    <a:pt x="37854" y="1207"/>
                    <a:pt x="38104" y="1271"/>
                  </a:cubicBezTo>
                  <a:cubicBezTo>
                    <a:pt x="38117" y="1275"/>
                    <a:pt x="38128" y="1276"/>
                    <a:pt x="38140" y="1276"/>
                  </a:cubicBezTo>
                  <a:cubicBezTo>
                    <a:pt x="38206" y="1276"/>
                    <a:pt x="38266" y="1233"/>
                    <a:pt x="38283" y="1166"/>
                  </a:cubicBezTo>
                  <a:cubicBezTo>
                    <a:pt x="38303" y="1087"/>
                    <a:pt x="38256" y="1007"/>
                    <a:pt x="38178" y="987"/>
                  </a:cubicBezTo>
                  <a:cubicBezTo>
                    <a:pt x="37927" y="921"/>
                    <a:pt x="37670" y="857"/>
                    <a:pt x="37417" y="798"/>
                  </a:cubicBezTo>
                  <a:cubicBezTo>
                    <a:pt x="37406" y="796"/>
                    <a:pt x="37394" y="794"/>
                    <a:pt x="37383" y="794"/>
                  </a:cubicBezTo>
                  <a:close/>
                  <a:moveTo>
                    <a:pt x="22705" y="1000"/>
                  </a:moveTo>
                  <a:cubicBezTo>
                    <a:pt x="22693" y="1000"/>
                    <a:pt x="22680" y="1002"/>
                    <a:pt x="22668" y="1005"/>
                  </a:cubicBezTo>
                  <a:cubicBezTo>
                    <a:pt x="22416" y="1071"/>
                    <a:pt x="22161" y="1142"/>
                    <a:pt x="21912" y="1215"/>
                  </a:cubicBezTo>
                  <a:cubicBezTo>
                    <a:pt x="21834" y="1237"/>
                    <a:pt x="21789" y="1319"/>
                    <a:pt x="21812" y="1397"/>
                  </a:cubicBezTo>
                  <a:cubicBezTo>
                    <a:pt x="21830" y="1460"/>
                    <a:pt x="21889" y="1503"/>
                    <a:pt x="21953" y="1503"/>
                  </a:cubicBezTo>
                  <a:cubicBezTo>
                    <a:pt x="21966" y="1503"/>
                    <a:pt x="21979" y="1501"/>
                    <a:pt x="21994" y="1496"/>
                  </a:cubicBezTo>
                  <a:cubicBezTo>
                    <a:pt x="22240" y="1424"/>
                    <a:pt x="22493" y="1355"/>
                    <a:pt x="22742" y="1289"/>
                  </a:cubicBezTo>
                  <a:cubicBezTo>
                    <a:pt x="22821" y="1269"/>
                    <a:pt x="22867" y="1188"/>
                    <a:pt x="22847" y="1110"/>
                  </a:cubicBezTo>
                  <a:cubicBezTo>
                    <a:pt x="22830" y="1043"/>
                    <a:pt x="22770" y="1000"/>
                    <a:pt x="22705" y="1000"/>
                  </a:cubicBezTo>
                  <a:close/>
                  <a:moveTo>
                    <a:pt x="38893" y="1191"/>
                  </a:moveTo>
                  <a:cubicBezTo>
                    <a:pt x="38830" y="1191"/>
                    <a:pt x="38773" y="1233"/>
                    <a:pt x="38753" y="1297"/>
                  </a:cubicBezTo>
                  <a:cubicBezTo>
                    <a:pt x="38731" y="1375"/>
                    <a:pt x="38775" y="1455"/>
                    <a:pt x="38854" y="1479"/>
                  </a:cubicBezTo>
                  <a:cubicBezTo>
                    <a:pt x="39100" y="1550"/>
                    <a:pt x="39351" y="1626"/>
                    <a:pt x="39596" y="1704"/>
                  </a:cubicBezTo>
                  <a:cubicBezTo>
                    <a:pt x="39612" y="1708"/>
                    <a:pt x="39626" y="1710"/>
                    <a:pt x="39642" y="1710"/>
                  </a:cubicBezTo>
                  <a:cubicBezTo>
                    <a:pt x="39703" y="1710"/>
                    <a:pt x="39760" y="1670"/>
                    <a:pt x="39782" y="1609"/>
                  </a:cubicBezTo>
                  <a:cubicBezTo>
                    <a:pt x="39806" y="1532"/>
                    <a:pt x="39762" y="1449"/>
                    <a:pt x="39686" y="1424"/>
                  </a:cubicBezTo>
                  <a:cubicBezTo>
                    <a:pt x="39438" y="1346"/>
                    <a:pt x="39184" y="1269"/>
                    <a:pt x="38936" y="1197"/>
                  </a:cubicBezTo>
                  <a:cubicBezTo>
                    <a:pt x="38921" y="1193"/>
                    <a:pt x="38907" y="1191"/>
                    <a:pt x="38893" y="1191"/>
                  </a:cubicBezTo>
                  <a:close/>
                  <a:moveTo>
                    <a:pt x="21205" y="1437"/>
                  </a:moveTo>
                  <a:cubicBezTo>
                    <a:pt x="21190" y="1437"/>
                    <a:pt x="21175" y="1439"/>
                    <a:pt x="21161" y="1444"/>
                  </a:cubicBezTo>
                  <a:cubicBezTo>
                    <a:pt x="20913" y="1525"/>
                    <a:pt x="20663" y="1608"/>
                    <a:pt x="20418" y="1694"/>
                  </a:cubicBezTo>
                  <a:cubicBezTo>
                    <a:pt x="20341" y="1720"/>
                    <a:pt x="20300" y="1803"/>
                    <a:pt x="20327" y="1880"/>
                  </a:cubicBezTo>
                  <a:cubicBezTo>
                    <a:pt x="20347" y="1940"/>
                    <a:pt x="20405" y="1979"/>
                    <a:pt x="20465" y="1979"/>
                  </a:cubicBezTo>
                  <a:cubicBezTo>
                    <a:pt x="20482" y="1979"/>
                    <a:pt x="20499" y="1976"/>
                    <a:pt x="20514" y="1970"/>
                  </a:cubicBezTo>
                  <a:cubicBezTo>
                    <a:pt x="20757" y="1884"/>
                    <a:pt x="21005" y="1802"/>
                    <a:pt x="21251" y="1723"/>
                  </a:cubicBezTo>
                  <a:cubicBezTo>
                    <a:pt x="21327" y="1699"/>
                    <a:pt x="21369" y="1616"/>
                    <a:pt x="21345" y="1539"/>
                  </a:cubicBezTo>
                  <a:cubicBezTo>
                    <a:pt x="21326" y="1477"/>
                    <a:pt x="21267" y="1437"/>
                    <a:pt x="21205" y="1437"/>
                  </a:cubicBezTo>
                  <a:close/>
                  <a:moveTo>
                    <a:pt x="40382" y="1663"/>
                  </a:moveTo>
                  <a:cubicBezTo>
                    <a:pt x="40322" y="1663"/>
                    <a:pt x="40266" y="1702"/>
                    <a:pt x="40245" y="1762"/>
                  </a:cubicBezTo>
                  <a:cubicBezTo>
                    <a:pt x="40218" y="1839"/>
                    <a:pt x="40258" y="1923"/>
                    <a:pt x="40335" y="1949"/>
                  </a:cubicBezTo>
                  <a:cubicBezTo>
                    <a:pt x="40580" y="2033"/>
                    <a:pt x="40826" y="2123"/>
                    <a:pt x="41069" y="2214"/>
                  </a:cubicBezTo>
                  <a:cubicBezTo>
                    <a:pt x="41085" y="2221"/>
                    <a:pt x="41103" y="2223"/>
                    <a:pt x="41120" y="2223"/>
                  </a:cubicBezTo>
                  <a:cubicBezTo>
                    <a:pt x="41179" y="2223"/>
                    <a:pt x="41236" y="2186"/>
                    <a:pt x="41258" y="2128"/>
                  </a:cubicBezTo>
                  <a:cubicBezTo>
                    <a:pt x="41286" y="2053"/>
                    <a:pt x="41248" y="1967"/>
                    <a:pt x="41172" y="1939"/>
                  </a:cubicBezTo>
                  <a:cubicBezTo>
                    <a:pt x="40928" y="1847"/>
                    <a:pt x="40678" y="1757"/>
                    <a:pt x="40431" y="1672"/>
                  </a:cubicBezTo>
                  <a:cubicBezTo>
                    <a:pt x="40415" y="1666"/>
                    <a:pt x="40399" y="1663"/>
                    <a:pt x="40382" y="1663"/>
                  </a:cubicBezTo>
                  <a:close/>
                  <a:moveTo>
                    <a:pt x="19733" y="1953"/>
                  </a:moveTo>
                  <a:cubicBezTo>
                    <a:pt x="19716" y="1953"/>
                    <a:pt x="19698" y="1956"/>
                    <a:pt x="19681" y="1962"/>
                  </a:cubicBezTo>
                  <a:cubicBezTo>
                    <a:pt x="19437" y="2054"/>
                    <a:pt x="19191" y="2150"/>
                    <a:pt x="18951" y="2248"/>
                  </a:cubicBezTo>
                  <a:cubicBezTo>
                    <a:pt x="18876" y="2279"/>
                    <a:pt x="18840" y="2365"/>
                    <a:pt x="18871" y="2440"/>
                  </a:cubicBezTo>
                  <a:cubicBezTo>
                    <a:pt x="18893" y="2497"/>
                    <a:pt x="18949" y="2532"/>
                    <a:pt x="19006" y="2532"/>
                  </a:cubicBezTo>
                  <a:cubicBezTo>
                    <a:pt x="19025" y="2532"/>
                    <a:pt x="19043" y="2527"/>
                    <a:pt x="19062" y="2521"/>
                  </a:cubicBezTo>
                  <a:cubicBezTo>
                    <a:pt x="19301" y="2424"/>
                    <a:pt x="19543" y="2329"/>
                    <a:pt x="19785" y="2237"/>
                  </a:cubicBezTo>
                  <a:cubicBezTo>
                    <a:pt x="19861" y="2209"/>
                    <a:pt x="19899" y="2123"/>
                    <a:pt x="19870" y="2048"/>
                  </a:cubicBezTo>
                  <a:cubicBezTo>
                    <a:pt x="19849" y="1989"/>
                    <a:pt x="19793" y="1953"/>
                    <a:pt x="19733" y="1953"/>
                  </a:cubicBezTo>
                  <a:close/>
                  <a:moveTo>
                    <a:pt x="41849" y="2214"/>
                  </a:moveTo>
                  <a:cubicBezTo>
                    <a:pt x="41791" y="2214"/>
                    <a:pt x="41737" y="2248"/>
                    <a:pt x="41713" y="2304"/>
                  </a:cubicBezTo>
                  <a:cubicBezTo>
                    <a:pt x="41683" y="2380"/>
                    <a:pt x="41719" y="2466"/>
                    <a:pt x="41793" y="2497"/>
                  </a:cubicBezTo>
                  <a:cubicBezTo>
                    <a:pt x="42033" y="2594"/>
                    <a:pt x="42274" y="2695"/>
                    <a:pt x="42512" y="2799"/>
                  </a:cubicBezTo>
                  <a:cubicBezTo>
                    <a:pt x="42530" y="2808"/>
                    <a:pt x="42550" y="2811"/>
                    <a:pt x="42570" y="2811"/>
                  </a:cubicBezTo>
                  <a:cubicBezTo>
                    <a:pt x="42626" y="2811"/>
                    <a:pt x="42681" y="2778"/>
                    <a:pt x="42706" y="2723"/>
                  </a:cubicBezTo>
                  <a:cubicBezTo>
                    <a:pt x="42739" y="2649"/>
                    <a:pt x="42704" y="2562"/>
                    <a:pt x="42630" y="2530"/>
                  </a:cubicBezTo>
                  <a:cubicBezTo>
                    <a:pt x="42391" y="2425"/>
                    <a:pt x="42146" y="2323"/>
                    <a:pt x="41905" y="2225"/>
                  </a:cubicBezTo>
                  <a:cubicBezTo>
                    <a:pt x="41886" y="2217"/>
                    <a:pt x="41867" y="2214"/>
                    <a:pt x="41849" y="2214"/>
                  </a:cubicBezTo>
                  <a:close/>
                  <a:moveTo>
                    <a:pt x="18290" y="2541"/>
                  </a:moveTo>
                  <a:cubicBezTo>
                    <a:pt x="18270" y="2541"/>
                    <a:pt x="18250" y="2545"/>
                    <a:pt x="18231" y="2553"/>
                  </a:cubicBezTo>
                  <a:cubicBezTo>
                    <a:pt x="17994" y="2657"/>
                    <a:pt x="17753" y="2767"/>
                    <a:pt x="17520" y="2876"/>
                  </a:cubicBezTo>
                  <a:cubicBezTo>
                    <a:pt x="17447" y="2911"/>
                    <a:pt x="17415" y="2999"/>
                    <a:pt x="17450" y="3072"/>
                  </a:cubicBezTo>
                  <a:cubicBezTo>
                    <a:pt x="17475" y="3126"/>
                    <a:pt x="17527" y="3157"/>
                    <a:pt x="17583" y="3157"/>
                  </a:cubicBezTo>
                  <a:cubicBezTo>
                    <a:pt x="17603" y="3157"/>
                    <a:pt x="17625" y="3152"/>
                    <a:pt x="17644" y="3141"/>
                  </a:cubicBezTo>
                  <a:cubicBezTo>
                    <a:pt x="17875" y="3033"/>
                    <a:pt x="18114" y="2925"/>
                    <a:pt x="18349" y="2821"/>
                  </a:cubicBezTo>
                  <a:cubicBezTo>
                    <a:pt x="18423" y="2789"/>
                    <a:pt x="18456" y="2702"/>
                    <a:pt x="18424" y="2629"/>
                  </a:cubicBezTo>
                  <a:cubicBezTo>
                    <a:pt x="18400" y="2573"/>
                    <a:pt x="18346" y="2541"/>
                    <a:pt x="18290" y="2541"/>
                  </a:cubicBezTo>
                  <a:close/>
                  <a:moveTo>
                    <a:pt x="43283" y="2840"/>
                  </a:moveTo>
                  <a:cubicBezTo>
                    <a:pt x="43228" y="2840"/>
                    <a:pt x="43175" y="2871"/>
                    <a:pt x="43151" y="2923"/>
                  </a:cubicBezTo>
                  <a:cubicBezTo>
                    <a:pt x="43116" y="2998"/>
                    <a:pt x="43148" y="3085"/>
                    <a:pt x="43221" y="3120"/>
                  </a:cubicBezTo>
                  <a:cubicBezTo>
                    <a:pt x="43455" y="3229"/>
                    <a:pt x="43691" y="3343"/>
                    <a:pt x="43922" y="3459"/>
                  </a:cubicBezTo>
                  <a:cubicBezTo>
                    <a:pt x="43942" y="3469"/>
                    <a:pt x="43966" y="3474"/>
                    <a:pt x="43987" y="3474"/>
                  </a:cubicBezTo>
                  <a:cubicBezTo>
                    <a:pt x="44041" y="3474"/>
                    <a:pt x="44093" y="3444"/>
                    <a:pt x="44119" y="3393"/>
                  </a:cubicBezTo>
                  <a:cubicBezTo>
                    <a:pt x="44156" y="3320"/>
                    <a:pt x="44126" y="3232"/>
                    <a:pt x="44053" y="3197"/>
                  </a:cubicBezTo>
                  <a:cubicBezTo>
                    <a:pt x="43821" y="3080"/>
                    <a:pt x="43583" y="2964"/>
                    <a:pt x="43346" y="2854"/>
                  </a:cubicBezTo>
                  <a:cubicBezTo>
                    <a:pt x="43326" y="2844"/>
                    <a:pt x="43304" y="2840"/>
                    <a:pt x="43283" y="2840"/>
                  </a:cubicBezTo>
                  <a:close/>
                  <a:moveTo>
                    <a:pt x="16883" y="3202"/>
                  </a:moveTo>
                  <a:cubicBezTo>
                    <a:pt x="16861" y="3202"/>
                    <a:pt x="16838" y="3207"/>
                    <a:pt x="16816" y="3218"/>
                  </a:cubicBezTo>
                  <a:cubicBezTo>
                    <a:pt x="16585" y="3335"/>
                    <a:pt x="16351" y="3454"/>
                    <a:pt x="16122" y="3577"/>
                  </a:cubicBezTo>
                  <a:cubicBezTo>
                    <a:pt x="16050" y="3616"/>
                    <a:pt x="16023" y="3704"/>
                    <a:pt x="16062" y="3776"/>
                  </a:cubicBezTo>
                  <a:cubicBezTo>
                    <a:pt x="16088" y="3826"/>
                    <a:pt x="16139" y="3854"/>
                    <a:pt x="16191" y="3854"/>
                  </a:cubicBezTo>
                  <a:cubicBezTo>
                    <a:pt x="16214" y="3854"/>
                    <a:pt x="16238" y="3848"/>
                    <a:pt x="16260" y="3837"/>
                  </a:cubicBezTo>
                  <a:cubicBezTo>
                    <a:pt x="16487" y="3715"/>
                    <a:pt x="16718" y="3596"/>
                    <a:pt x="16948" y="3480"/>
                  </a:cubicBezTo>
                  <a:cubicBezTo>
                    <a:pt x="17021" y="3444"/>
                    <a:pt x="17050" y="3356"/>
                    <a:pt x="17014" y="3284"/>
                  </a:cubicBezTo>
                  <a:cubicBezTo>
                    <a:pt x="16988" y="3232"/>
                    <a:pt x="16937" y="3202"/>
                    <a:pt x="16883" y="3202"/>
                  </a:cubicBezTo>
                  <a:close/>
                  <a:moveTo>
                    <a:pt x="44683" y="3540"/>
                  </a:moveTo>
                  <a:cubicBezTo>
                    <a:pt x="44630" y="3540"/>
                    <a:pt x="44580" y="3568"/>
                    <a:pt x="44554" y="3617"/>
                  </a:cubicBezTo>
                  <a:cubicBezTo>
                    <a:pt x="44515" y="3689"/>
                    <a:pt x="44543" y="3777"/>
                    <a:pt x="44614" y="3816"/>
                  </a:cubicBezTo>
                  <a:cubicBezTo>
                    <a:pt x="44841" y="3936"/>
                    <a:pt x="45072" y="4063"/>
                    <a:pt x="45296" y="4190"/>
                  </a:cubicBezTo>
                  <a:cubicBezTo>
                    <a:pt x="45317" y="4202"/>
                    <a:pt x="45343" y="4210"/>
                    <a:pt x="45367" y="4210"/>
                  </a:cubicBezTo>
                  <a:cubicBezTo>
                    <a:pt x="45418" y="4210"/>
                    <a:pt x="45469" y="4182"/>
                    <a:pt x="45495" y="4135"/>
                  </a:cubicBezTo>
                  <a:cubicBezTo>
                    <a:pt x="45536" y="4064"/>
                    <a:pt x="45511" y="3975"/>
                    <a:pt x="45440" y="3935"/>
                  </a:cubicBezTo>
                  <a:cubicBezTo>
                    <a:pt x="45214" y="3806"/>
                    <a:pt x="44983" y="3680"/>
                    <a:pt x="44752" y="3557"/>
                  </a:cubicBezTo>
                  <a:cubicBezTo>
                    <a:pt x="44730" y="3545"/>
                    <a:pt x="44706" y="3540"/>
                    <a:pt x="44683" y="3540"/>
                  </a:cubicBezTo>
                  <a:close/>
                  <a:moveTo>
                    <a:pt x="15509" y="3936"/>
                  </a:moveTo>
                  <a:cubicBezTo>
                    <a:pt x="15484" y="3936"/>
                    <a:pt x="15459" y="3942"/>
                    <a:pt x="15436" y="3955"/>
                  </a:cubicBezTo>
                  <a:cubicBezTo>
                    <a:pt x="15211" y="4083"/>
                    <a:pt x="14984" y="4216"/>
                    <a:pt x="14761" y="4350"/>
                  </a:cubicBezTo>
                  <a:cubicBezTo>
                    <a:pt x="14692" y="4392"/>
                    <a:pt x="14669" y="4483"/>
                    <a:pt x="14712" y="4552"/>
                  </a:cubicBezTo>
                  <a:cubicBezTo>
                    <a:pt x="14738" y="4598"/>
                    <a:pt x="14786" y="4624"/>
                    <a:pt x="14836" y="4624"/>
                  </a:cubicBezTo>
                  <a:cubicBezTo>
                    <a:pt x="14863" y="4624"/>
                    <a:pt x="14889" y="4616"/>
                    <a:pt x="14913" y="4601"/>
                  </a:cubicBezTo>
                  <a:cubicBezTo>
                    <a:pt x="15133" y="4468"/>
                    <a:pt x="15358" y="4337"/>
                    <a:pt x="15582" y="4211"/>
                  </a:cubicBezTo>
                  <a:cubicBezTo>
                    <a:pt x="15653" y="4170"/>
                    <a:pt x="15676" y="4080"/>
                    <a:pt x="15638" y="4010"/>
                  </a:cubicBezTo>
                  <a:cubicBezTo>
                    <a:pt x="15610" y="3962"/>
                    <a:pt x="15560" y="3936"/>
                    <a:pt x="15509" y="3936"/>
                  </a:cubicBezTo>
                  <a:close/>
                  <a:moveTo>
                    <a:pt x="46043" y="4308"/>
                  </a:moveTo>
                  <a:cubicBezTo>
                    <a:pt x="45993" y="4308"/>
                    <a:pt x="45944" y="4334"/>
                    <a:pt x="45917" y="4379"/>
                  </a:cubicBezTo>
                  <a:cubicBezTo>
                    <a:pt x="45875" y="4450"/>
                    <a:pt x="45898" y="4539"/>
                    <a:pt x="45967" y="4581"/>
                  </a:cubicBezTo>
                  <a:cubicBezTo>
                    <a:pt x="46188" y="4714"/>
                    <a:pt x="46411" y="4852"/>
                    <a:pt x="46628" y="4990"/>
                  </a:cubicBezTo>
                  <a:cubicBezTo>
                    <a:pt x="46653" y="5006"/>
                    <a:pt x="46681" y="5014"/>
                    <a:pt x="46708" y="5014"/>
                  </a:cubicBezTo>
                  <a:cubicBezTo>
                    <a:pt x="46756" y="5014"/>
                    <a:pt x="46804" y="4989"/>
                    <a:pt x="46831" y="4946"/>
                  </a:cubicBezTo>
                  <a:cubicBezTo>
                    <a:pt x="46875" y="4877"/>
                    <a:pt x="46856" y="4786"/>
                    <a:pt x="46786" y="4743"/>
                  </a:cubicBezTo>
                  <a:cubicBezTo>
                    <a:pt x="46566" y="4604"/>
                    <a:pt x="46342" y="4463"/>
                    <a:pt x="46119" y="4329"/>
                  </a:cubicBezTo>
                  <a:cubicBezTo>
                    <a:pt x="46095" y="4315"/>
                    <a:pt x="46069" y="4308"/>
                    <a:pt x="46043" y="4308"/>
                  </a:cubicBezTo>
                  <a:close/>
                  <a:moveTo>
                    <a:pt x="14176" y="4740"/>
                  </a:moveTo>
                  <a:cubicBezTo>
                    <a:pt x="14149" y="4740"/>
                    <a:pt x="14122" y="4747"/>
                    <a:pt x="14098" y="4763"/>
                  </a:cubicBezTo>
                  <a:cubicBezTo>
                    <a:pt x="13879" y="4902"/>
                    <a:pt x="13659" y="5047"/>
                    <a:pt x="13443" y="5193"/>
                  </a:cubicBezTo>
                  <a:cubicBezTo>
                    <a:pt x="13374" y="5238"/>
                    <a:pt x="13358" y="5328"/>
                    <a:pt x="13403" y="5396"/>
                  </a:cubicBezTo>
                  <a:cubicBezTo>
                    <a:pt x="13431" y="5438"/>
                    <a:pt x="13477" y="5461"/>
                    <a:pt x="13525" y="5461"/>
                  </a:cubicBezTo>
                  <a:cubicBezTo>
                    <a:pt x="13552" y="5461"/>
                    <a:pt x="13581" y="5454"/>
                    <a:pt x="13608" y="5437"/>
                  </a:cubicBezTo>
                  <a:cubicBezTo>
                    <a:pt x="13822" y="5292"/>
                    <a:pt x="14039" y="5149"/>
                    <a:pt x="14256" y="5011"/>
                  </a:cubicBezTo>
                  <a:cubicBezTo>
                    <a:pt x="14324" y="4967"/>
                    <a:pt x="14344" y="4876"/>
                    <a:pt x="14300" y="4808"/>
                  </a:cubicBezTo>
                  <a:cubicBezTo>
                    <a:pt x="14272" y="4764"/>
                    <a:pt x="14225" y="4740"/>
                    <a:pt x="14176" y="4740"/>
                  </a:cubicBezTo>
                  <a:close/>
                  <a:moveTo>
                    <a:pt x="47361" y="5148"/>
                  </a:moveTo>
                  <a:cubicBezTo>
                    <a:pt x="47314" y="5148"/>
                    <a:pt x="47268" y="5171"/>
                    <a:pt x="47240" y="5213"/>
                  </a:cubicBezTo>
                  <a:cubicBezTo>
                    <a:pt x="47194" y="5280"/>
                    <a:pt x="47211" y="5372"/>
                    <a:pt x="47280" y="5417"/>
                  </a:cubicBezTo>
                  <a:cubicBezTo>
                    <a:pt x="47493" y="5561"/>
                    <a:pt x="47709" y="5711"/>
                    <a:pt x="47919" y="5859"/>
                  </a:cubicBezTo>
                  <a:cubicBezTo>
                    <a:pt x="47945" y="5877"/>
                    <a:pt x="47973" y="5886"/>
                    <a:pt x="48003" y="5886"/>
                  </a:cubicBezTo>
                  <a:cubicBezTo>
                    <a:pt x="48049" y="5886"/>
                    <a:pt x="48094" y="5864"/>
                    <a:pt x="48124" y="5824"/>
                  </a:cubicBezTo>
                  <a:cubicBezTo>
                    <a:pt x="48171" y="5758"/>
                    <a:pt x="48155" y="5668"/>
                    <a:pt x="48089" y="5620"/>
                  </a:cubicBezTo>
                  <a:cubicBezTo>
                    <a:pt x="47876" y="5470"/>
                    <a:pt x="47659" y="5320"/>
                    <a:pt x="47442" y="5173"/>
                  </a:cubicBezTo>
                  <a:cubicBezTo>
                    <a:pt x="47418" y="5156"/>
                    <a:pt x="47389" y="5148"/>
                    <a:pt x="47361" y="5148"/>
                  </a:cubicBezTo>
                  <a:close/>
                  <a:moveTo>
                    <a:pt x="12882" y="5611"/>
                  </a:moveTo>
                  <a:cubicBezTo>
                    <a:pt x="12853" y="5611"/>
                    <a:pt x="12823" y="5620"/>
                    <a:pt x="12797" y="5638"/>
                  </a:cubicBezTo>
                  <a:cubicBezTo>
                    <a:pt x="12586" y="5788"/>
                    <a:pt x="12375" y="5945"/>
                    <a:pt x="12166" y="6100"/>
                  </a:cubicBezTo>
                  <a:cubicBezTo>
                    <a:pt x="12100" y="6150"/>
                    <a:pt x="12088" y="6242"/>
                    <a:pt x="12136" y="6307"/>
                  </a:cubicBezTo>
                  <a:cubicBezTo>
                    <a:pt x="12166" y="6345"/>
                    <a:pt x="12209" y="6365"/>
                    <a:pt x="12254" y="6365"/>
                  </a:cubicBezTo>
                  <a:cubicBezTo>
                    <a:pt x="12285" y="6365"/>
                    <a:pt x="12315" y="6356"/>
                    <a:pt x="12342" y="6335"/>
                  </a:cubicBezTo>
                  <a:cubicBezTo>
                    <a:pt x="12549" y="6180"/>
                    <a:pt x="12758" y="6027"/>
                    <a:pt x="12968" y="5877"/>
                  </a:cubicBezTo>
                  <a:cubicBezTo>
                    <a:pt x="13035" y="5829"/>
                    <a:pt x="13050" y="5739"/>
                    <a:pt x="13002" y="5673"/>
                  </a:cubicBezTo>
                  <a:cubicBezTo>
                    <a:pt x="12973" y="5632"/>
                    <a:pt x="12928" y="5611"/>
                    <a:pt x="12882" y="5611"/>
                  </a:cubicBezTo>
                  <a:close/>
                  <a:moveTo>
                    <a:pt x="48635" y="6052"/>
                  </a:moveTo>
                  <a:cubicBezTo>
                    <a:pt x="48590" y="6052"/>
                    <a:pt x="48546" y="6073"/>
                    <a:pt x="48518" y="6111"/>
                  </a:cubicBezTo>
                  <a:cubicBezTo>
                    <a:pt x="48469" y="6176"/>
                    <a:pt x="48482" y="6268"/>
                    <a:pt x="48546" y="6317"/>
                  </a:cubicBezTo>
                  <a:cubicBezTo>
                    <a:pt x="48753" y="6472"/>
                    <a:pt x="48960" y="6631"/>
                    <a:pt x="49162" y="6791"/>
                  </a:cubicBezTo>
                  <a:cubicBezTo>
                    <a:pt x="49189" y="6814"/>
                    <a:pt x="49221" y="6824"/>
                    <a:pt x="49252" y="6824"/>
                  </a:cubicBezTo>
                  <a:cubicBezTo>
                    <a:pt x="49296" y="6824"/>
                    <a:pt x="49338" y="6804"/>
                    <a:pt x="49369" y="6768"/>
                  </a:cubicBezTo>
                  <a:cubicBezTo>
                    <a:pt x="49419" y="6704"/>
                    <a:pt x="49409" y="6611"/>
                    <a:pt x="49344" y="6561"/>
                  </a:cubicBezTo>
                  <a:cubicBezTo>
                    <a:pt x="49140" y="6399"/>
                    <a:pt x="48932" y="6238"/>
                    <a:pt x="48723" y="6082"/>
                  </a:cubicBezTo>
                  <a:cubicBezTo>
                    <a:pt x="48697" y="6062"/>
                    <a:pt x="48665" y="6052"/>
                    <a:pt x="48635" y="6052"/>
                  </a:cubicBezTo>
                  <a:close/>
                  <a:moveTo>
                    <a:pt x="11637" y="6549"/>
                  </a:moveTo>
                  <a:cubicBezTo>
                    <a:pt x="11605" y="6549"/>
                    <a:pt x="11573" y="6559"/>
                    <a:pt x="11546" y="6580"/>
                  </a:cubicBezTo>
                  <a:cubicBezTo>
                    <a:pt x="11341" y="6743"/>
                    <a:pt x="11137" y="6909"/>
                    <a:pt x="10938" y="7076"/>
                  </a:cubicBezTo>
                  <a:cubicBezTo>
                    <a:pt x="10877" y="7128"/>
                    <a:pt x="10867" y="7220"/>
                    <a:pt x="10921" y="7282"/>
                  </a:cubicBezTo>
                  <a:cubicBezTo>
                    <a:pt x="10949" y="7317"/>
                    <a:pt x="10990" y="7335"/>
                    <a:pt x="11032" y="7335"/>
                  </a:cubicBezTo>
                  <a:cubicBezTo>
                    <a:pt x="11066" y="7335"/>
                    <a:pt x="11100" y="7323"/>
                    <a:pt x="11126" y="7301"/>
                  </a:cubicBezTo>
                  <a:cubicBezTo>
                    <a:pt x="11322" y="7136"/>
                    <a:pt x="11525" y="6970"/>
                    <a:pt x="11727" y="6811"/>
                  </a:cubicBezTo>
                  <a:cubicBezTo>
                    <a:pt x="11791" y="6760"/>
                    <a:pt x="11802" y="6668"/>
                    <a:pt x="11751" y="6605"/>
                  </a:cubicBezTo>
                  <a:cubicBezTo>
                    <a:pt x="11723" y="6568"/>
                    <a:pt x="11680" y="6549"/>
                    <a:pt x="11637" y="6549"/>
                  </a:cubicBezTo>
                  <a:close/>
                  <a:moveTo>
                    <a:pt x="49858" y="7021"/>
                  </a:moveTo>
                  <a:cubicBezTo>
                    <a:pt x="49816" y="7021"/>
                    <a:pt x="49774" y="7039"/>
                    <a:pt x="49744" y="7075"/>
                  </a:cubicBezTo>
                  <a:cubicBezTo>
                    <a:pt x="49693" y="7137"/>
                    <a:pt x="49701" y="7229"/>
                    <a:pt x="49764" y="7281"/>
                  </a:cubicBezTo>
                  <a:cubicBezTo>
                    <a:pt x="49962" y="7447"/>
                    <a:pt x="50161" y="7616"/>
                    <a:pt x="50354" y="7787"/>
                  </a:cubicBezTo>
                  <a:cubicBezTo>
                    <a:pt x="50382" y="7812"/>
                    <a:pt x="50417" y="7823"/>
                    <a:pt x="50451" y="7823"/>
                  </a:cubicBezTo>
                  <a:cubicBezTo>
                    <a:pt x="50492" y="7823"/>
                    <a:pt x="50533" y="7807"/>
                    <a:pt x="50562" y="7772"/>
                  </a:cubicBezTo>
                  <a:cubicBezTo>
                    <a:pt x="50615" y="7711"/>
                    <a:pt x="50610" y="7619"/>
                    <a:pt x="50549" y="7566"/>
                  </a:cubicBezTo>
                  <a:cubicBezTo>
                    <a:pt x="50354" y="7394"/>
                    <a:pt x="50153" y="7223"/>
                    <a:pt x="49952" y="7055"/>
                  </a:cubicBezTo>
                  <a:cubicBezTo>
                    <a:pt x="49925" y="7032"/>
                    <a:pt x="49891" y="7021"/>
                    <a:pt x="49858" y="7021"/>
                  </a:cubicBezTo>
                  <a:close/>
                  <a:moveTo>
                    <a:pt x="10442" y="7548"/>
                  </a:moveTo>
                  <a:cubicBezTo>
                    <a:pt x="10407" y="7548"/>
                    <a:pt x="10373" y="7560"/>
                    <a:pt x="10345" y="7584"/>
                  </a:cubicBezTo>
                  <a:cubicBezTo>
                    <a:pt x="10149" y="7756"/>
                    <a:pt x="9954" y="7934"/>
                    <a:pt x="9762" y="8110"/>
                  </a:cubicBezTo>
                  <a:cubicBezTo>
                    <a:pt x="9704" y="8165"/>
                    <a:pt x="9700" y="8257"/>
                    <a:pt x="9755" y="8318"/>
                  </a:cubicBezTo>
                  <a:cubicBezTo>
                    <a:pt x="9783" y="8349"/>
                    <a:pt x="9823" y="8365"/>
                    <a:pt x="9863" y="8365"/>
                  </a:cubicBezTo>
                  <a:cubicBezTo>
                    <a:pt x="9897" y="8365"/>
                    <a:pt x="9932" y="8351"/>
                    <a:pt x="9964" y="8325"/>
                  </a:cubicBezTo>
                  <a:cubicBezTo>
                    <a:pt x="10153" y="8150"/>
                    <a:pt x="10346" y="7975"/>
                    <a:pt x="10539" y="7804"/>
                  </a:cubicBezTo>
                  <a:cubicBezTo>
                    <a:pt x="10599" y="7751"/>
                    <a:pt x="10605" y="7659"/>
                    <a:pt x="10552" y="7597"/>
                  </a:cubicBezTo>
                  <a:cubicBezTo>
                    <a:pt x="10523" y="7565"/>
                    <a:pt x="10482" y="7548"/>
                    <a:pt x="10442" y="7548"/>
                  </a:cubicBezTo>
                  <a:close/>
                  <a:moveTo>
                    <a:pt x="51031" y="8053"/>
                  </a:moveTo>
                  <a:cubicBezTo>
                    <a:pt x="50992" y="8053"/>
                    <a:pt x="50953" y="8068"/>
                    <a:pt x="50924" y="8100"/>
                  </a:cubicBezTo>
                  <a:cubicBezTo>
                    <a:pt x="50869" y="8158"/>
                    <a:pt x="50872" y="8252"/>
                    <a:pt x="50932" y="8306"/>
                  </a:cubicBezTo>
                  <a:cubicBezTo>
                    <a:pt x="51120" y="8482"/>
                    <a:pt x="51311" y="8661"/>
                    <a:pt x="51495" y="8842"/>
                  </a:cubicBezTo>
                  <a:cubicBezTo>
                    <a:pt x="51523" y="8870"/>
                    <a:pt x="51560" y="8884"/>
                    <a:pt x="51597" y="8884"/>
                  </a:cubicBezTo>
                  <a:cubicBezTo>
                    <a:pt x="51635" y="8884"/>
                    <a:pt x="51674" y="8868"/>
                    <a:pt x="51703" y="8838"/>
                  </a:cubicBezTo>
                  <a:cubicBezTo>
                    <a:pt x="51759" y="8781"/>
                    <a:pt x="51758" y="8688"/>
                    <a:pt x="51701" y="8632"/>
                  </a:cubicBezTo>
                  <a:cubicBezTo>
                    <a:pt x="51514" y="8451"/>
                    <a:pt x="51322" y="8269"/>
                    <a:pt x="51132" y="8093"/>
                  </a:cubicBezTo>
                  <a:cubicBezTo>
                    <a:pt x="51103" y="8066"/>
                    <a:pt x="51067" y="8053"/>
                    <a:pt x="51031" y="8053"/>
                  </a:cubicBezTo>
                  <a:close/>
                  <a:moveTo>
                    <a:pt x="9295" y="8608"/>
                  </a:moveTo>
                  <a:cubicBezTo>
                    <a:pt x="9258" y="8608"/>
                    <a:pt x="9222" y="8622"/>
                    <a:pt x="9193" y="8649"/>
                  </a:cubicBezTo>
                  <a:cubicBezTo>
                    <a:pt x="9008" y="8831"/>
                    <a:pt x="8821" y="9019"/>
                    <a:pt x="8640" y="9205"/>
                  </a:cubicBezTo>
                  <a:cubicBezTo>
                    <a:pt x="8584" y="9262"/>
                    <a:pt x="8585" y="9355"/>
                    <a:pt x="8642" y="9411"/>
                  </a:cubicBezTo>
                  <a:cubicBezTo>
                    <a:pt x="8671" y="9440"/>
                    <a:pt x="8707" y="9454"/>
                    <a:pt x="8744" y="9454"/>
                  </a:cubicBezTo>
                  <a:cubicBezTo>
                    <a:pt x="8783" y="9454"/>
                    <a:pt x="8821" y="9440"/>
                    <a:pt x="8850" y="9408"/>
                  </a:cubicBezTo>
                  <a:cubicBezTo>
                    <a:pt x="9029" y="9224"/>
                    <a:pt x="9214" y="9040"/>
                    <a:pt x="9398" y="8859"/>
                  </a:cubicBezTo>
                  <a:cubicBezTo>
                    <a:pt x="9455" y="8803"/>
                    <a:pt x="9456" y="8710"/>
                    <a:pt x="9400" y="8652"/>
                  </a:cubicBezTo>
                  <a:cubicBezTo>
                    <a:pt x="9371" y="8623"/>
                    <a:pt x="9333" y="8608"/>
                    <a:pt x="9295" y="8608"/>
                  </a:cubicBezTo>
                  <a:close/>
                  <a:moveTo>
                    <a:pt x="52150" y="9142"/>
                  </a:moveTo>
                  <a:cubicBezTo>
                    <a:pt x="52113" y="9142"/>
                    <a:pt x="52076" y="9156"/>
                    <a:pt x="52048" y="9183"/>
                  </a:cubicBezTo>
                  <a:cubicBezTo>
                    <a:pt x="51989" y="9240"/>
                    <a:pt x="51988" y="9333"/>
                    <a:pt x="52045" y="9390"/>
                  </a:cubicBezTo>
                  <a:cubicBezTo>
                    <a:pt x="52224" y="9574"/>
                    <a:pt x="52404" y="9763"/>
                    <a:pt x="52580" y="9953"/>
                  </a:cubicBezTo>
                  <a:cubicBezTo>
                    <a:pt x="52607" y="9985"/>
                    <a:pt x="52647" y="10001"/>
                    <a:pt x="52687" y="10001"/>
                  </a:cubicBezTo>
                  <a:cubicBezTo>
                    <a:pt x="52723" y="10001"/>
                    <a:pt x="52759" y="9988"/>
                    <a:pt x="52786" y="9961"/>
                  </a:cubicBezTo>
                  <a:cubicBezTo>
                    <a:pt x="52846" y="9906"/>
                    <a:pt x="52849" y="9814"/>
                    <a:pt x="52795" y="9753"/>
                  </a:cubicBezTo>
                  <a:cubicBezTo>
                    <a:pt x="52618" y="9563"/>
                    <a:pt x="52436" y="9372"/>
                    <a:pt x="52254" y="9185"/>
                  </a:cubicBezTo>
                  <a:cubicBezTo>
                    <a:pt x="52226" y="9156"/>
                    <a:pt x="52188" y="9142"/>
                    <a:pt x="52150" y="9142"/>
                  </a:cubicBezTo>
                  <a:close/>
                  <a:moveTo>
                    <a:pt x="8207" y="9727"/>
                  </a:moveTo>
                  <a:cubicBezTo>
                    <a:pt x="8168" y="9727"/>
                    <a:pt x="8129" y="9743"/>
                    <a:pt x="8100" y="9774"/>
                  </a:cubicBezTo>
                  <a:cubicBezTo>
                    <a:pt x="7924" y="9965"/>
                    <a:pt x="7747" y="10160"/>
                    <a:pt x="7575" y="10356"/>
                  </a:cubicBezTo>
                  <a:cubicBezTo>
                    <a:pt x="7521" y="10417"/>
                    <a:pt x="7526" y="10509"/>
                    <a:pt x="7587" y="10563"/>
                  </a:cubicBezTo>
                  <a:cubicBezTo>
                    <a:pt x="7616" y="10588"/>
                    <a:pt x="7650" y="10600"/>
                    <a:pt x="7684" y="10600"/>
                  </a:cubicBezTo>
                  <a:cubicBezTo>
                    <a:pt x="7725" y="10600"/>
                    <a:pt x="7766" y="10584"/>
                    <a:pt x="7795" y="10550"/>
                  </a:cubicBezTo>
                  <a:cubicBezTo>
                    <a:pt x="7965" y="10356"/>
                    <a:pt x="8140" y="10163"/>
                    <a:pt x="8315" y="9973"/>
                  </a:cubicBezTo>
                  <a:cubicBezTo>
                    <a:pt x="8370" y="9915"/>
                    <a:pt x="8368" y="9822"/>
                    <a:pt x="8307" y="9767"/>
                  </a:cubicBezTo>
                  <a:cubicBezTo>
                    <a:pt x="8279" y="9740"/>
                    <a:pt x="8243" y="9727"/>
                    <a:pt x="8207" y="9727"/>
                  </a:cubicBezTo>
                  <a:close/>
                  <a:moveTo>
                    <a:pt x="53210" y="10286"/>
                  </a:moveTo>
                  <a:cubicBezTo>
                    <a:pt x="53176" y="10286"/>
                    <a:pt x="53141" y="10298"/>
                    <a:pt x="53113" y="10323"/>
                  </a:cubicBezTo>
                  <a:cubicBezTo>
                    <a:pt x="53052" y="10376"/>
                    <a:pt x="53046" y="10468"/>
                    <a:pt x="53099" y="10530"/>
                  </a:cubicBezTo>
                  <a:cubicBezTo>
                    <a:pt x="53270" y="10722"/>
                    <a:pt x="53440" y="10920"/>
                    <a:pt x="53605" y="11118"/>
                  </a:cubicBezTo>
                  <a:cubicBezTo>
                    <a:pt x="53635" y="11153"/>
                    <a:pt x="53676" y="11170"/>
                    <a:pt x="53718" y="11170"/>
                  </a:cubicBezTo>
                  <a:cubicBezTo>
                    <a:pt x="53751" y="11170"/>
                    <a:pt x="53785" y="11159"/>
                    <a:pt x="53813" y="11138"/>
                  </a:cubicBezTo>
                  <a:cubicBezTo>
                    <a:pt x="53874" y="11085"/>
                    <a:pt x="53882" y="10993"/>
                    <a:pt x="53830" y="10930"/>
                  </a:cubicBezTo>
                  <a:cubicBezTo>
                    <a:pt x="53662" y="10730"/>
                    <a:pt x="53491" y="10530"/>
                    <a:pt x="53319" y="10335"/>
                  </a:cubicBezTo>
                  <a:cubicBezTo>
                    <a:pt x="53291" y="10303"/>
                    <a:pt x="53251" y="10286"/>
                    <a:pt x="53210" y="10286"/>
                  </a:cubicBezTo>
                  <a:close/>
                  <a:moveTo>
                    <a:pt x="7177" y="10899"/>
                  </a:moveTo>
                  <a:cubicBezTo>
                    <a:pt x="7135" y="10899"/>
                    <a:pt x="7093" y="10917"/>
                    <a:pt x="7064" y="10952"/>
                  </a:cubicBezTo>
                  <a:cubicBezTo>
                    <a:pt x="6896" y="11152"/>
                    <a:pt x="6731" y="11358"/>
                    <a:pt x="6569" y="11561"/>
                  </a:cubicBezTo>
                  <a:cubicBezTo>
                    <a:pt x="6519" y="11624"/>
                    <a:pt x="6529" y="11717"/>
                    <a:pt x="6594" y="11767"/>
                  </a:cubicBezTo>
                  <a:cubicBezTo>
                    <a:pt x="6620" y="11788"/>
                    <a:pt x="6652" y="11799"/>
                    <a:pt x="6684" y="11799"/>
                  </a:cubicBezTo>
                  <a:cubicBezTo>
                    <a:pt x="6728" y="11799"/>
                    <a:pt x="6770" y="11779"/>
                    <a:pt x="6800" y="11742"/>
                  </a:cubicBezTo>
                  <a:cubicBezTo>
                    <a:pt x="6961" y="11541"/>
                    <a:pt x="7126" y="11338"/>
                    <a:pt x="7290" y="11140"/>
                  </a:cubicBezTo>
                  <a:cubicBezTo>
                    <a:pt x="7342" y="11077"/>
                    <a:pt x="7334" y="10985"/>
                    <a:pt x="7271" y="10933"/>
                  </a:cubicBezTo>
                  <a:cubicBezTo>
                    <a:pt x="7243" y="10910"/>
                    <a:pt x="7210" y="10899"/>
                    <a:pt x="7177" y="10899"/>
                  </a:cubicBezTo>
                  <a:close/>
                  <a:moveTo>
                    <a:pt x="54210" y="11482"/>
                  </a:moveTo>
                  <a:cubicBezTo>
                    <a:pt x="54178" y="11482"/>
                    <a:pt x="54146" y="11492"/>
                    <a:pt x="54119" y="11513"/>
                  </a:cubicBezTo>
                  <a:cubicBezTo>
                    <a:pt x="54055" y="11563"/>
                    <a:pt x="54045" y="11655"/>
                    <a:pt x="54095" y="11720"/>
                  </a:cubicBezTo>
                  <a:cubicBezTo>
                    <a:pt x="54255" y="11920"/>
                    <a:pt x="54414" y="12127"/>
                    <a:pt x="54570" y="12334"/>
                  </a:cubicBezTo>
                  <a:cubicBezTo>
                    <a:pt x="54598" y="12372"/>
                    <a:pt x="54642" y="12392"/>
                    <a:pt x="54687" y="12392"/>
                  </a:cubicBezTo>
                  <a:cubicBezTo>
                    <a:pt x="54718" y="12392"/>
                    <a:pt x="54750" y="12382"/>
                    <a:pt x="54775" y="12364"/>
                  </a:cubicBezTo>
                  <a:cubicBezTo>
                    <a:pt x="54840" y="12315"/>
                    <a:pt x="54853" y="12223"/>
                    <a:pt x="54805" y="12158"/>
                  </a:cubicBezTo>
                  <a:cubicBezTo>
                    <a:pt x="54648" y="11950"/>
                    <a:pt x="54486" y="11741"/>
                    <a:pt x="54325" y="11538"/>
                  </a:cubicBezTo>
                  <a:cubicBezTo>
                    <a:pt x="54296" y="11501"/>
                    <a:pt x="54253" y="11482"/>
                    <a:pt x="54210" y="11482"/>
                  </a:cubicBezTo>
                  <a:close/>
                  <a:moveTo>
                    <a:pt x="6205" y="12123"/>
                  </a:moveTo>
                  <a:cubicBezTo>
                    <a:pt x="6160" y="12123"/>
                    <a:pt x="6117" y="12144"/>
                    <a:pt x="6088" y="12182"/>
                  </a:cubicBezTo>
                  <a:cubicBezTo>
                    <a:pt x="5932" y="12391"/>
                    <a:pt x="5776" y="12605"/>
                    <a:pt x="5625" y="12816"/>
                  </a:cubicBezTo>
                  <a:cubicBezTo>
                    <a:pt x="5578" y="12882"/>
                    <a:pt x="5593" y="12973"/>
                    <a:pt x="5659" y="13020"/>
                  </a:cubicBezTo>
                  <a:cubicBezTo>
                    <a:pt x="5686" y="13038"/>
                    <a:pt x="5716" y="13047"/>
                    <a:pt x="5745" y="13047"/>
                  </a:cubicBezTo>
                  <a:cubicBezTo>
                    <a:pt x="5791" y="13047"/>
                    <a:pt x="5837" y="13025"/>
                    <a:pt x="5864" y="12987"/>
                  </a:cubicBezTo>
                  <a:cubicBezTo>
                    <a:pt x="6013" y="12777"/>
                    <a:pt x="6169" y="12566"/>
                    <a:pt x="6323" y="12359"/>
                  </a:cubicBezTo>
                  <a:cubicBezTo>
                    <a:pt x="6373" y="12294"/>
                    <a:pt x="6359" y="12202"/>
                    <a:pt x="6294" y="12153"/>
                  </a:cubicBezTo>
                  <a:cubicBezTo>
                    <a:pt x="6267" y="12133"/>
                    <a:pt x="6236" y="12123"/>
                    <a:pt x="6205" y="12123"/>
                  </a:cubicBezTo>
                  <a:close/>
                  <a:moveTo>
                    <a:pt x="55148" y="12727"/>
                  </a:moveTo>
                  <a:cubicBezTo>
                    <a:pt x="55119" y="12727"/>
                    <a:pt x="55089" y="12736"/>
                    <a:pt x="55063" y="12754"/>
                  </a:cubicBezTo>
                  <a:cubicBezTo>
                    <a:pt x="54996" y="12801"/>
                    <a:pt x="54981" y="12892"/>
                    <a:pt x="55028" y="12959"/>
                  </a:cubicBezTo>
                  <a:cubicBezTo>
                    <a:pt x="55177" y="13168"/>
                    <a:pt x="55327" y="13380"/>
                    <a:pt x="55471" y="13595"/>
                  </a:cubicBezTo>
                  <a:cubicBezTo>
                    <a:pt x="55499" y="13638"/>
                    <a:pt x="55545" y="13661"/>
                    <a:pt x="55593" y="13661"/>
                  </a:cubicBezTo>
                  <a:cubicBezTo>
                    <a:pt x="55621" y="13661"/>
                    <a:pt x="55649" y="13652"/>
                    <a:pt x="55675" y="13635"/>
                  </a:cubicBezTo>
                  <a:cubicBezTo>
                    <a:pt x="55742" y="13590"/>
                    <a:pt x="55760" y="13500"/>
                    <a:pt x="55714" y="13432"/>
                  </a:cubicBezTo>
                  <a:cubicBezTo>
                    <a:pt x="55568" y="13215"/>
                    <a:pt x="55417" y="12999"/>
                    <a:pt x="55268" y="12789"/>
                  </a:cubicBezTo>
                  <a:cubicBezTo>
                    <a:pt x="55239" y="12749"/>
                    <a:pt x="55194" y="12727"/>
                    <a:pt x="55148" y="12727"/>
                  </a:cubicBezTo>
                  <a:close/>
                  <a:moveTo>
                    <a:pt x="5300" y="13395"/>
                  </a:moveTo>
                  <a:cubicBezTo>
                    <a:pt x="5253" y="13395"/>
                    <a:pt x="5207" y="13418"/>
                    <a:pt x="5179" y="13460"/>
                  </a:cubicBezTo>
                  <a:cubicBezTo>
                    <a:pt x="5034" y="13675"/>
                    <a:pt x="4889" y="13896"/>
                    <a:pt x="4749" y="14116"/>
                  </a:cubicBezTo>
                  <a:cubicBezTo>
                    <a:pt x="4706" y="14186"/>
                    <a:pt x="4726" y="14276"/>
                    <a:pt x="4794" y="14320"/>
                  </a:cubicBezTo>
                  <a:cubicBezTo>
                    <a:pt x="4819" y="14335"/>
                    <a:pt x="4846" y="14342"/>
                    <a:pt x="4874" y="14342"/>
                  </a:cubicBezTo>
                  <a:cubicBezTo>
                    <a:pt x="4922" y="14342"/>
                    <a:pt x="4969" y="14320"/>
                    <a:pt x="4996" y="14274"/>
                  </a:cubicBezTo>
                  <a:cubicBezTo>
                    <a:pt x="5135" y="14056"/>
                    <a:pt x="5278" y="13838"/>
                    <a:pt x="5422" y="13624"/>
                  </a:cubicBezTo>
                  <a:cubicBezTo>
                    <a:pt x="5468" y="13557"/>
                    <a:pt x="5450" y="13465"/>
                    <a:pt x="5382" y="13420"/>
                  </a:cubicBezTo>
                  <a:cubicBezTo>
                    <a:pt x="5357" y="13403"/>
                    <a:pt x="5328" y="13395"/>
                    <a:pt x="5300" y="13395"/>
                  </a:cubicBezTo>
                  <a:close/>
                  <a:moveTo>
                    <a:pt x="56020" y="14018"/>
                  </a:moveTo>
                  <a:cubicBezTo>
                    <a:pt x="55993" y="14018"/>
                    <a:pt x="55966" y="14025"/>
                    <a:pt x="55942" y="14040"/>
                  </a:cubicBezTo>
                  <a:cubicBezTo>
                    <a:pt x="55874" y="14085"/>
                    <a:pt x="55854" y="14176"/>
                    <a:pt x="55897" y="14244"/>
                  </a:cubicBezTo>
                  <a:cubicBezTo>
                    <a:pt x="56035" y="14460"/>
                    <a:pt x="56173" y="14682"/>
                    <a:pt x="56306" y="14903"/>
                  </a:cubicBezTo>
                  <a:cubicBezTo>
                    <a:pt x="56333" y="14948"/>
                    <a:pt x="56382" y="14974"/>
                    <a:pt x="56432" y="14974"/>
                  </a:cubicBezTo>
                  <a:cubicBezTo>
                    <a:pt x="56458" y="14974"/>
                    <a:pt x="56483" y="14966"/>
                    <a:pt x="56509" y="14953"/>
                  </a:cubicBezTo>
                  <a:cubicBezTo>
                    <a:pt x="56577" y="14910"/>
                    <a:pt x="56600" y="14820"/>
                    <a:pt x="56558" y="14750"/>
                  </a:cubicBezTo>
                  <a:cubicBezTo>
                    <a:pt x="56424" y="14528"/>
                    <a:pt x="56285" y="14304"/>
                    <a:pt x="56146" y="14085"/>
                  </a:cubicBezTo>
                  <a:cubicBezTo>
                    <a:pt x="56116" y="14042"/>
                    <a:pt x="56068" y="14018"/>
                    <a:pt x="56020" y="14018"/>
                  </a:cubicBezTo>
                  <a:close/>
                  <a:moveTo>
                    <a:pt x="4464" y="14715"/>
                  </a:moveTo>
                  <a:cubicBezTo>
                    <a:pt x="4414" y="14715"/>
                    <a:pt x="4365" y="14741"/>
                    <a:pt x="4337" y="14786"/>
                  </a:cubicBezTo>
                  <a:cubicBezTo>
                    <a:pt x="4203" y="15009"/>
                    <a:pt x="4068" y="15238"/>
                    <a:pt x="3940" y="15465"/>
                  </a:cubicBezTo>
                  <a:cubicBezTo>
                    <a:pt x="3900" y="15534"/>
                    <a:pt x="3925" y="15624"/>
                    <a:pt x="3996" y="15664"/>
                  </a:cubicBezTo>
                  <a:cubicBezTo>
                    <a:pt x="4017" y="15676"/>
                    <a:pt x="4043" y="15683"/>
                    <a:pt x="4067" y="15683"/>
                  </a:cubicBezTo>
                  <a:cubicBezTo>
                    <a:pt x="4118" y="15683"/>
                    <a:pt x="4169" y="15656"/>
                    <a:pt x="4196" y="15610"/>
                  </a:cubicBezTo>
                  <a:cubicBezTo>
                    <a:pt x="4324" y="15386"/>
                    <a:pt x="4456" y="15160"/>
                    <a:pt x="4589" y="14939"/>
                  </a:cubicBezTo>
                  <a:cubicBezTo>
                    <a:pt x="4631" y="14868"/>
                    <a:pt x="4609" y="14779"/>
                    <a:pt x="4539" y="14736"/>
                  </a:cubicBezTo>
                  <a:cubicBezTo>
                    <a:pt x="4515" y="14722"/>
                    <a:pt x="4490" y="14715"/>
                    <a:pt x="4464" y="14715"/>
                  </a:cubicBezTo>
                  <a:close/>
                  <a:moveTo>
                    <a:pt x="56824" y="15351"/>
                  </a:moveTo>
                  <a:cubicBezTo>
                    <a:pt x="56799" y="15351"/>
                    <a:pt x="56774" y="15357"/>
                    <a:pt x="56751" y="15371"/>
                  </a:cubicBezTo>
                  <a:cubicBezTo>
                    <a:pt x="56681" y="15411"/>
                    <a:pt x="56657" y="15501"/>
                    <a:pt x="56696" y="15572"/>
                  </a:cubicBezTo>
                  <a:cubicBezTo>
                    <a:pt x="56824" y="15794"/>
                    <a:pt x="56950" y="16023"/>
                    <a:pt x="57072" y="16249"/>
                  </a:cubicBezTo>
                  <a:cubicBezTo>
                    <a:pt x="57097" y="16300"/>
                    <a:pt x="57148" y="16327"/>
                    <a:pt x="57200" y="16327"/>
                  </a:cubicBezTo>
                  <a:cubicBezTo>
                    <a:pt x="57225" y="16327"/>
                    <a:pt x="57248" y="16321"/>
                    <a:pt x="57269" y="16310"/>
                  </a:cubicBezTo>
                  <a:cubicBezTo>
                    <a:pt x="57341" y="16271"/>
                    <a:pt x="57368" y="16183"/>
                    <a:pt x="57329" y="16111"/>
                  </a:cubicBezTo>
                  <a:cubicBezTo>
                    <a:pt x="57208" y="15881"/>
                    <a:pt x="57080" y="15651"/>
                    <a:pt x="56952" y="15426"/>
                  </a:cubicBezTo>
                  <a:cubicBezTo>
                    <a:pt x="56924" y="15378"/>
                    <a:pt x="56875" y="15351"/>
                    <a:pt x="56824" y="15351"/>
                  </a:cubicBezTo>
                  <a:close/>
                  <a:moveTo>
                    <a:pt x="3691" y="16075"/>
                  </a:moveTo>
                  <a:cubicBezTo>
                    <a:pt x="3639" y="16075"/>
                    <a:pt x="3589" y="16103"/>
                    <a:pt x="3562" y="16152"/>
                  </a:cubicBezTo>
                  <a:cubicBezTo>
                    <a:pt x="3439" y="16382"/>
                    <a:pt x="3318" y="16618"/>
                    <a:pt x="3202" y="16851"/>
                  </a:cubicBezTo>
                  <a:cubicBezTo>
                    <a:pt x="3165" y="16924"/>
                    <a:pt x="3194" y="17012"/>
                    <a:pt x="3267" y="17048"/>
                  </a:cubicBezTo>
                  <a:cubicBezTo>
                    <a:pt x="3288" y="17058"/>
                    <a:pt x="3310" y="17063"/>
                    <a:pt x="3332" y="17063"/>
                  </a:cubicBezTo>
                  <a:cubicBezTo>
                    <a:pt x="3386" y="17063"/>
                    <a:pt x="3438" y="17032"/>
                    <a:pt x="3464" y="16982"/>
                  </a:cubicBezTo>
                  <a:cubicBezTo>
                    <a:pt x="3579" y="16751"/>
                    <a:pt x="3699" y="16519"/>
                    <a:pt x="3821" y="16290"/>
                  </a:cubicBezTo>
                  <a:cubicBezTo>
                    <a:pt x="3859" y="16219"/>
                    <a:pt x="3832" y="16131"/>
                    <a:pt x="3760" y="16092"/>
                  </a:cubicBezTo>
                  <a:cubicBezTo>
                    <a:pt x="3738" y="16080"/>
                    <a:pt x="3715" y="16075"/>
                    <a:pt x="3691" y="16075"/>
                  </a:cubicBezTo>
                  <a:close/>
                  <a:moveTo>
                    <a:pt x="57558" y="16724"/>
                  </a:moveTo>
                  <a:cubicBezTo>
                    <a:pt x="57536" y="16724"/>
                    <a:pt x="57513" y="16729"/>
                    <a:pt x="57492" y="16740"/>
                  </a:cubicBezTo>
                  <a:cubicBezTo>
                    <a:pt x="57419" y="16775"/>
                    <a:pt x="57391" y="16863"/>
                    <a:pt x="57427" y="16936"/>
                  </a:cubicBezTo>
                  <a:cubicBezTo>
                    <a:pt x="57542" y="17165"/>
                    <a:pt x="57656" y="17401"/>
                    <a:pt x="57765" y="17634"/>
                  </a:cubicBezTo>
                  <a:cubicBezTo>
                    <a:pt x="57791" y="17687"/>
                    <a:pt x="57844" y="17718"/>
                    <a:pt x="57898" y="17718"/>
                  </a:cubicBezTo>
                  <a:cubicBezTo>
                    <a:pt x="57921" y="17718"/>
                    <a:pt x="57941" y="17714"/>
                    <a:pt x="57960" y="17703"/>
                  </a:cubicBezTo>
                  <a:cubicBezTo>
                    <a:pt x="58033" y="17669"/>
                    <a:pt x="58065" y="17581"/>
                    <a:pt x="58030" y="17508"/>
                  </a:cubicBezTo>
                  <a:cubicBezTo>
                    <a:pt x="57921" y="17273"/>
                    <a:pt x="57805" y="17036"/>
                    <a:pt x="57688" y="16805"/>
                  </a:cubicBezTo>
                  <a:cubicBezTo>
                    <a:pt x="57663" y="16753"/>
                    <a:pt x="57612" y="16724"/>
                    <a:pt x="57558" y="16724"/>
                  </a:cubicBezTo>
                  <a:close/>
                  <a:moveTo>
                    <a:pt x="2991" y="17472"/>
                  </a:moveTo>
                  <a:cubicBezTo>
                    <a:pt x="2936" y="17472"/>
                    <a:pt x="2884" y="17504"/>
                    <a:pt x="2859" y="17557"/>
                  </a:cubicBezTo>
                  <a:cubicBezTo>
                    <a:pt x="2748" y="17793"/>
                    <a:pt x="2640" y="18034"/>
                    <a:pt x="2536" y="18273"/>
                  </a:cubicBezTo>
                  <a:cubicBezTo>
                    <a:pt x="2502" y="18347"/>
                    <a:pt x="2537" y="18434"/>
                    <a:pt x="2610" y="18466"/>
                  </a:cubicBezTo>
                  <a:cubicBezTo>
                    <a:pt x="2630" y="18475"/>
                    <a:pt x="2650" y="18479"/>
                    <a:pt x="2670" y="18479"/>
                  </a:cubicBezTo>
                  <a:cubicBezTo>
                    <a:pt x="2726" y="18479"/>
                    <a:pt x="2779" y="18447"/>
                    <a:pt x="2804" y="18392"/>
                  </a:cubicBezTo>
                  <a:cubicBezTo>
                    <a:pt x="2907" y="18154"/>
                    <a:pt x="3014" y="17916"/>
                    <a:pt x="3125" y="17682"/>
                  </a:cubicBezTo>
                  <a:cubicBezTo>
                    <a:pt x="3159" y="17608"/>
                    <a:pt x="3127" y="17521"/>
                    <a:pt x="3054" y="17486"/>
                  </a:cubicBezTo>
                  <a:cubicBezTo>
                    <a:pt x="3034" y="17477"/>
                    <a:pt x="3012" y="17472"/>
                    <a:pt x="2991" y="17472"/>
                  </a:cubicBezTo>
                  <a:close/>
                  <a:moveTo>
                    <a:pt x="58221" y="18134"/>
                  </a:moveTo>
                  <a:cubicBezTo>
                    <a:pt x="58202" y="18134"/>
                    <a:pt x="58181" y="18138"/>
                    <a:pt x="58162" y="18146"/>
                  </a:cubicBezTo>
                  <a:cubicBezTo>
                    <a:pt x="58088" y="18178"/>
                    <a:pt x="58055" y="18265"/>
                    <a:pt x="58087" y="18340"/>
                  </a:cubicBezTo>
                  <a:cubicBezTo>
                    <a:pt x="58190" y="18573"/>
                    <a:pt x="58291" y="18814"/>
                    <a:pt x="58388" y="19052"/>
                  </a:cubicBezTo>
                  <a:cubicBezTo>
                    <a:pt x="58412" y="19108"/>
                    <a:pt x="58466" y="19143"/>
                    <a:pt x="58524" y="19143"/>
                  </a:cubicBezTo>
                  <a:cubicBezTo>
                    <a:pt x="58543" y="19143"/>
                    <a:pt x="58562" y="19139"/>
                    <a:pt x="58579" y="19134"/>
                  </a:cubicBezTo>
                  <a:cubicBezTo>
                    <a:pt x="58654" y="19103"/>
                    <a:pt x="58690" y="19017"/>
                    <a:pt x="58660" y="18941"/>
                  </a:cubicBezTo>
                  <a:cubicBezTo>
                    <a:pt x="58562" y="18701"/>
                    <a:pt x="58459" y="18459"/>
                    <a:pt x="58356" y="18222"/>
                  </a:cubicBezTo>
                  <a:cubicBezTo>
                    <a:pt x="58331" y="18167"/>
                    <a:pt x="58278" y="18134"/>
                    <a:pt x="58221" y="18134"/>
                  </a:cubicBezTo>
                  <a:close/>
                  <a:moveTo>
                    <a:pt x="2366" y="18906"/>
                  </a:moveTo>
                  <a:cubicBezTo>
                    <a:pt x="2308" y="18906"/>
                    <a:pt x="2253" y="18940"/>
                    <a:pt x="2230" y="18998"/>
                  </a:cubicBezTo>
                  <a:cubicBezTo>
                    <a:pt x="2130" y="19241"/>
                    <a:pt x="2035" y="19488"/>
                    <a:pt x="1943" y="19731"/>
                  </a:cubicBezTo>
                  <a:cubicBezTo>
                    <a:pt x="1915" y="19806"/>
                    <a:pt x="1953" y="19892"/>
                    <a:pt x="2028" y="19921"/>
                  </a:cubicBezTo>
                  <a:cubicBezTo>
                    <a:pt x="2046" y="19927"/>
                    <a:pt x="2063" y="19929"/>
                    <a:pt x="2079" y="19929"/>
                  </a:cubicBezTo>
                  <a:cubicBezTo>
                    <a:pt x="2140" y="19929"/>
                    <a:pt x="2195" y="19893"/>
                    <a:pt x="2217" y="19835"/>
                  </a:cubicBezTo>
                  <a:cubicBezTo>
                    <a:pt x="2308" y="19594"/>
                    <a:pt x="2405" y="19350"/>
                    <a:pt x="2502" y="19109"/>
                  </a:cubicBezTo>
                  <a:cubicBezTo>
                    <a:pt x="2533" y="19034"/>
                    <a:pt x="2497" y="18948"/>
                    <a:pt x="2421" y="18917"/>
                  </a:cubicBezTo>
                  <a:cubicBezTo>
                    <a:pt x="2403" y="18910"/>
                    <a:pt x="2384" y="18906"/>
                    <a:pt x="2366" y="18906"/>
                  </a:cubicBezTo>
                  <a:close/>
                  <a:moveTo>
                    <a:pt x="58812" y="19574"/>
                  </a:moveTo>
                  <a:cubicBezTo>
                    <a:pt x="58794" y="19574"/>
                    <a:pt x="58777" y="19577"/>
                    <a:pt x="58760" y="19584"/>
                  </a:cubicBezTo>
                  <a:cubicBezTo>
                    <a:pt x="58683" y="19612"/>
                    <a:pt x="58645" y="19698"/>
                    <a:pt x="58674" y="19773"/>
                  </a:cubicBezTo>
                  <a:cubicBezTo>
                    <a:pt x="58766" y="20014"/>
                    <a:pt x="58854" y="20259"/>
                    <a:pt x="58940" y="20504"/>
                  </a:cubicBezTo>
                  <a:cubicBezTo>
                    <a:pt x="58960" y="20563"/>
                    <a:pt x="59018" y="20602"/>
                    <a:pt x="59078" y="20602"/>
                  </a:cubicBezTo>
                  <a:cubicBezTo>
                    <a:pt x="59093" y="20602"/>
                    <a:pt x="59110" y="20599"/>
                    <a:pt x="59126" y="20593"/>
                  </a:cubicBezTo>
                  <a:cubicBezTo>
                    <a:pt x="59203" y="20566"/>
                    <a:pt x="59244" y="20482"/>
                    <a:pt x="59217" y="20406"/>
                  </a:cubicBezTo>
                  <a:cubicBezTo>
                    <a:pt x="59131" y="20161"/>
                    <a:pt x="59041" y="19912"/>
                    <a:pt x="58949" y="19670"/>
                  </a:cubicBezTo>
                  <a:cubicBezTo>
                    <a:pt x="58927" y="19611"/>
                    <a:pt x="58871" y="19574"/>
                    <a:pt x="58812" y="19574"/>
                  </a:cubicBezTo>
                  <a:close/>
                  <a:moveTo>
                    <a:pt x="1812" y="20372"/>
                  </a:moveTo>
                  <a:cubicBezTo>
                    <a:pt x="1752" y="20372"/>
                    <a:pt x="1696" y="20411"/>
                    <a:pt x="1674" y="20471"/>
                  </a:cubicBezTo>
                  <a:cubicBezTo>
                    <a:pt x="1590" y="20717"/>
                    <a:pt x="1505" y="20967"/>
                    <a:pt x="1426" y="21218"/>
                  </a:cubicBezTo>
                  <a:cubicBezTo>
                    <a:pt x="1402" y="21295"/>
                    <a:pt x="1446" y="21379"/>
                    <a:pt x="1523" y="21402"/>
                  </a:cubicBezTo>
                  <a:cubicBezTo>
                    <a:pt x="1538" y="21406"/>
                    <a:pt x="1551" y="21409"/>
                    <a:pt x="1567" y="21409"/>
                  </a:cubicBezTo>
                  <a:cubicBezTo>
                    <a:pt x="1630" y="21409"/>
                    <a:pt x="1687" y="21368"/>
                    <a:pt x="1707" y="21307"/>
                  </a:cubicBezTo>
                  <a:cubicBezTo>
                    <a:pt x="1785" y="21059"/>
                    <a:pt x="1867" y="20811"/>
                    <a:pt x="1952" y="20567"/>
                  </a:cubicBezTo>
                  <a:cubicBezTo>
                    <a:pt x="1979" y="20491"/>
                    <a:pt x="1938" y="20408"/>
                    <a:pt x="1861" y="20381"/>
                  </a:cubicBezTo>
                  <a:cubicBezTo>
                    <a:pt x="1845" y="20375"/>
                    <a:pt x="1828" y="20372"/>
                    <a:pt x="1812" y="20372"/>
                  </a:cubicBezTo>
                  <a:close/>
                  <a:moveTo>
                    <a:pt x="59323" y="21048"/>
                  </a:moveTo>
                  <a:cubicBezTo>
                    <a:pt x="59309" y="21048"/>
                    <a:pt x="59294" y="21050"/>
                    <a:pt x="59280" y="21054"/>
                  </a:cubicBezTo>
                  <a:cubicBezTo>
                    <a:pt x="59203" y="21079"/>
                    <a:pt x="59161" y="21162"/>
                    <a:pt x="59185" y="21239"/>
                  </a:cubicBezTo>
                  <a:cubicBezTo>
                    <a:pt x="59264" y="21486"/>
                    <a:pt x="59341" y="21735"/>
                    <a:pt x="59413" y="21982"/>
                  </a:cubicBezTo>
                  <a:cubicBezTo>
                    <a:pt x="59431" y="22046"/>
                    <a:pt x="59489" y="22088"/>
                    <a:pt x="59554" y="22088"/>
                  </a:cubicBezTo>
                  <a:cubicBezTo>
                    <a:pt x="59568" y="22088"/>
                    <a:pt x="59581" y="22086"/>
                    <a:pt x="59595" y="22081"/>
                  </a:cubicBezTo>
                  <a:cubicBezTo>
                    <a:pt x="59672" y="22059"/>
                    <a:pt x="59717" y="21977"/>
                    <a:pt x="59694" y="21898"/>
                  </a:cubicBezTo>
                  <a:cubicBezTo>
                    <a:pt x="59621" y="21651"/>
                    <a:pt x="59544" y="21397"/>
                    <a:pt x="59464" y="21149"/>
                  </a:cubicBezTo>
                  <a:cubicBezTo>
                    <a:pt x="59445" y="21087"/>
                    <a:pt x="59386" y="21048"/>
                    <a:pt x="59323" y="21048"/>
                  </a:cubicBezTo>
                  <a:close/>
                  <a:moveTo>
                    <a:pt x="1340" y="21862"/>
                  </a:moveTo>
                  <a:cubicBezTo>
                    <a:pt x="1276" y="21862"/>
                    <a:pt x="1218" y="21904"/>
                    <a:pt x="1198" y="21968"/>
                  </a:cubicBezTo>
                  <a:cubicBezTo>
                    <a:pt x="1126" y="22218"/>
                    <a:pt x="1057" y="22471"/>
                    <a:pt x="991" y="22724"/>
                  </a:cubicBezTo>
                  <a:cubicBezTo>
                    <a:pt x="970" y="22802"/>
                    <a:pt x="1017" y="22883"/>
                    <a:pt x="1095" y="22903"/>
                  </a:cubicBezTo>
                  <a:cubicBezTo>
                    <a:pt x="1108" y="22906"/>
                    <a:pt x="1120" y="22908"/>
                    <a:pt x="1132" y="22908"/>
                  </a:cubicBezTo>
                  <a:cubicBezTo>
                    <a:pt x="1197" y="22908"/>
                    <a:pt x="1258" y="22863"/>
                    <a:pt x="1274" y="22798"/>
                  </a:cubicBezTo>
                  <a:cubicBezTo>
                    <a:pt x="1340" y="22548"/>
                    <a:pt x="1408" y="22296"/>
                    <a:pt x="1480" y="22050"/>
                  </a:cubicBezTo>
                  <a:cubicBezTo>
                    <a:pt x="1503" y="21972"/>
                    <a:pt x="1458" y="21891"/>
                    <a:pt x="1380" y="21868"/>
                  </a:cubicBezTo>
                  <a:cubicBezTo>
                    <a:pt x="1367" y="21864"/>
                    <a:pt x="1353" y="21862"/>
                    <a:pt x="1340" y="21862"/>
                  </a:cubicBezTo>
                  <a:close/>
                  <a:moveTo>
                    <a:pt x="59764" y="22546"/>
                  </a:moveTo>
                  <a:cubicBezTo>
                    <a:pt x="59752" y="22546"/>
                    <a:pt x="59739" y="22548"/>
                    <a:pt x="59727" y="22551"/>
                  </a:cubicBezTo>
                  <a:cubicBezTo>
                    <a:pt x="59647" y="22572"/>
                    <a:pt x="59601" y="22653"/>
                    <a:pt x="59621" y="22730"/>
                  </a:cubicBezTo>
                  <a:cubicBezTo>
                    <a:pt x="59687" y="22980"/>
                    <a:pt x="59750" y="23233"/>
                    <a:pt x="59810" y="23483"/>
                  </a:cubicBezTo>
                  <a:cubicBezTo>
                    <a:pt x="59826" y="23550"/>
                    <a:pt x="59886" y="23596"/>
                    <a:pt x="59953" y="23596"/>
                  </a:cubicBezTo>
                  <a:cubicBezTo>
                    <a:pt x="59964" y="23596"/>
                    <a:pt x="59974" y="23595"/>
                    <a:pt x="59988" y="23594"/>
                  </a:cubicBezTo>
                  <a:cubicBezTo>
                    <a:pt x="60065" y="23575"/>
                    <a:pt x="60115" y="23496"/>
                    <a:pt x="60096" y="23417"/>
                  </a:cubicBezTo>
                  <a:cubicBezTo>
                    <a:pt x="60036" y="23163"/>
                    <a:pt x="59972" y="22907"/>
                    <a:pt x="59906" y="22656"/>
                  </a:cubicBezTo>
                  <a:cubicBezTo>
                    <a:pt x="59889" y="22589"/>
                    <a:pt x="59829" y="22546"/>
                    <a:pt x="59764" y="22546"/>
                  </a:cubicBezTo>
                  <a:close/>
                  <a:moveTo>
                    <a:pt x="945" y="23371"/>
                  </a:moveTo>
                  <a:cubicBezTo>
                    <a:pt x="878" y="23371"/>
                    <a:pt x="817" y="23417"/>
                    <a:pt x="802" y="23484"/>
                  </a:cubicBezTo>
                  <a:cubicBezTo>
                    <a:pt x="743" y="23739"/>
                    <a:pt x="686" y="23996"/>
                    <a:pt x="634" y="24251"/>
                  </a:cubicBezTo>
                  <a:cubicBezTo>
                    <a:pt x="617" y="24331"/>
                    <a:pt x="668" y="24408"/>
                    <a:pt x="747" y="24425"/>
                  </a:cubicBezTo>
                  <a:cubicBezTo>
                    <a:pt x="756" y="24426"/>
                    <a:pt x="767" y="24428"/>
                    <a:pt x="777" y="24428"/>
                  </a:cubicBezTo>
                  <a:cubicBezTo>
                    <a:pt x="845" y="24428"/>
                    <a:pt x="906" y="24379"/>
                    <a:pt x="921" y="24310"/>
                  </a:cubicBezTo>
                  <a:cubicBezTo>
                    <a:pt x="973" y="24057"/>
                    <a:pt x="1029" y="23802"/>
                    <a:pt x="1089" y="23551"/>
                  </a:cubicBezTo>
                  <a:cubicBezTo>
                    <a:pt x="1106" y="23472"/>
                    <a:pt x="1058" y="23394"/>
                    <a:pt x="978" y="23375"/>
                  </a:cubicBezTo>
                  <a:cubicBezTo>
                    <a:pt x="967" y="23372"/>
                    <a:pt x="956" y="23371"/>
                    <a:pt x="945" y="23371"/>
                  </a:cubicBezTo>
                  <a:close/>
                  <a:moveTo>
                    <a:pt x="60122" y="24065"/>
                  </a:moveTo>
                  <a:cubicBezTo>
                    <a:pt x="60112" y="24065"/>
                    <a:pt x="60102" y="24066"/>
                    <a:pt x="60092" y="24068"/>
                  </a:cubicBezTo>
                  <a:cubicBezTo>
                    <a:pt x="60013" y="24085"/>
                    <a:pt x="59962" y="24163"/>
                    <a:pt x="59978" y="24242"/>
                  </a:cubicBezTo>
                  <a:cubicBezTo>
                    <a:pt x="60032" y="24496"/>
                    <a:pt x="60082" y="24752"/>
                    <a:pt x="60128" y="25004"/>
                  </a:cubicBezTo>
                  <a:cubicBezTo>
                    <a:pt x="60141" y="25074"/>
                    <a:pt x="60203" y="25125"/>
                    <a:pt x="60272" y="25125"/>
                  </a:cubicBezTo>
                  <a:cubicBezTo>
                    <a:pt x="60281" y="25125"/>
                    <a:pt x="60290" y="25124"/>
                    <a:pt x="60300" y="25124"/>
                  </a:cubicBezTo>
                  <a:cubicBezTo>
                    <a:pt x="60378" y="25108"/>
                    <a:pt x="60431" y="25031"/>
                    <a:pt x="60417" y="24952"/>
                  </a:cubicBezTo>
                  <a:cubicBezTo>
                    <a:pt x="60371" y="24697"/>
                    <a:pt x="60320" y="24438"/>
                    <a:pt x="60266" y="24182"/>
                  </a:cubicBezTo>
                  <a:cubicBezTo>
                    <a:pt x="60252" y="24112"/>
                    <a:pt x="60190" y="24065"/>
                    <a:pt x="60122" y="24065"/>
                  </a:cubicBezTo>
                  <a:close/>
                  <a:moveTo>
                    <a:pt x="631" y="24899"/>
                  </a:moveTo>
                  <a:cubicBezTo>
                    <a:pt x="560" y="24899"/>
                    <a:pt x="496" y="24948"/>
                    <a:pt x="484" y="25019"/>
                  </a:cubicBezTo>
                  <a:cubicBezTo>
                    <a:pt x="438" y="25277"/>
                    <a:pt x="394" y="25536"/>
                    <a:pt x="354" y="25794"/>
                  </a:cubicBezTo>
                  <a:cubicBezTo>
                    <a:pt x="342" y="25874"/>
                    <a:pt x="397" y="25948"/>
                    <a:pt x="477" y="25961"/>
                  </a:cubicBezTo>
                  <a:cubicBezTo>
                    <a:pt x="485" y="25963"/>
                    <a:pt x="492" y="25963"/>
                    <a:pt x="500" y="25963"/>
                  </a:cubicBezTo>
                  <a:cubicBezTo>
                    <a:pt x="572" y="25963"/>
                    <a:pt x="635" y="25911"/>
                    <a:pt x="645" y="25837"/>
                  </a:cubicBezTo>
                  <a:cubicBezTo>
                    <a:pt x="685" y="25582"/>
                    <a:pt x="727" y="25324"/>
                    <a:pt x="773" y="25070"/>
                  </a:cubicBezTo>
                  <a:cubicBezTo>
                    <a:pt x="787" y="24992"/>
                    <a:pt x="733" y="24915"/>
                    <a:pt x="654" y="24901"/>
                  </a:cubicBezTo>
                  <a:cubicBezTo>
                    <a:pt x="646" y="24899"/>
                    <a:pt x="638" y="24899"/>
                    <a:pt x="631" y="24899"/>
                  </a:cubicBezTo>
                  <a:close/>
                  <a:moveTo>
                    <a:pt x="60401" y="25600"/>
                  </a:moveTo>
                  <a:cubicBezTo>
                    <a:pt x="60394" y="25600"/>
                    <a:pt x="60387" y="25600"/>
                    <a:pt x="60379" y="25601"/>
                  </a:cubicBezTo>
                  <a:cubicBezTo>
                    <a:pt x="60300" y="25615"/>
                    <a:pt x="60244" y="25688"/>
                    <a:pt x="60257" y="25769"/>
                  </a:cubicBezTo>
                  <a:cubicBezTo>
                    <a:pt x="60297" y="26025"/>
                    <a:pt x="60333" y="26283"/>
                    <a:pt x="60367" y="26538"/>
                  </a:cubicBezTo>
                  <a:cubicBezTo>
                    <a:pt x="60377" y="26612"/>
                    <a:pt x="60440" y="26666"/>
                    <a:pt x="60512" y="26666"/>
                  </a:cubicBezTo>
                  <a:lnTo>
                    <a:pt x="60532" y="26666"/>
                  </a:lnTo>
                  <a:cubicBezTo>
                    <a:pt x="60613" y="26654"/>
                    <a:pt x="60669" y="26582"/>
                    <a:pt x="60659" y="26501"/>
                  </a:cubicBezTo>
                  <a:cubicBezTo>
                    <a:pt x="60625" y="26244"/>
                    <a:pt x="60588" y="25983"/>
                    <a:pt x="60547" y="25724"/>
                  </a:cubicBezTo>
                  <a:cubicBezTo>
                    <a:pt x="60536" y="25651"/>
                    <a:pt x="60473" y="25600"/>
                    <a:pt x="60401" y="25600"/>
                  </a:cubicBezTo>
                  <a:close/>
                  <a:moveTo>
                    <a:pt x="391" y="26442"/>
                  </a:moveTo>
                  <a:cubicBezTo>
                    <a:pt x="319" y="26442"/>
                    <a:pt x="255" y="26496"/>
                    <a:pt x="246" y="26569"/>
                  </a:cubicBezTo>
                  <a:cubicBezTo>
                    <a:pt x="212" y="26828"/>
                    <a:pt x="183" y="27090"/>
                    <a:pt x="157" y="27349"/>
                  </a:cubicBezTo>
                  <a:cubicBezTo>
                    <a:pt x="149" y="27429"/>
                    <a:pt x="208" y="27502"/>
                    <a:pt x="288" y="27510"/>
                  </a:cubicBezTo>
                  <a:cubicBezTo>
                    <a:pt x="293" y="27511"/>
                    <a:pt x="298" y="27511"/>
                    <a:pt x="303" y="27511"/>
                  </a:cubicBezTo>
                  <a:cubicBezTo>
                    <a:pt x="378" y="27511"/>
                    <a:pt x="441" y="27454"/>
                    <a:pt x="447" y="27378"/>
                  </a:cubicBezTo>
                  <a:cubicBezTo>
                    <a:pt x="473" y="27122"/>
                    <a:pt x="504" y="26863"/>
                    <a:pt x="536" y="26607"/>
                  </a:cubicBezTo>
                  <a:cubicBezTo>
                    <a:pt x="547" y="26526"/>
                    <a:pt x="490" y="26454"/>
                    <a:pt x="409" y="26443"/>
                  </a:cubicBezTo>
                  <a:cubicBezTo>
                    <a:pt x="403" y="26443"/>
                    <a:pt x="397" y="26442"/>
                    <a:pt x="391" y="26442"/>
                  </a:cubicBezTo>
                  <a:close/>
                  <a:moveTo>
                    <a:pt x="60602" y="27147"/>
                  </a:moveTo>
                  <a:cubicBezTo>
                    <a:pt x="60597" y="27147"/>
                    <a:pt x="60593" y="27147"/>
                    <a:pt x="60588" y="27147"/>
                  </a:cubicBezTo>
                  <a:cubicBezTo>
                    <a:pt x="60507" y="27157"/>
                    <a:pt x="60449" y="27228"/>
                    <a:pt x="60458" y="27309"/>
                  </a:cubicBezTo>
                  <a:cubicBezTo>
                    <a:pt x="60485" y="27566"/>
                    <a:pt x="60507" y="27826"/>
                    <a:pt x="60528" y="28083"/>
                  </a:cubicBezTo>
                  <a:cubicBezTo>
                    <a:pt x="60533" y="28159"/>
                    <a:pt x="60598" y="28219"/>
                    <a:pt x="60674" y="28219"/>
                  </a:cubicBezTo>
                  <a:cubicBezTo>
                    <a:pt x="60678" y="28219"/>
                    <a:pt x="60681" y="28219"/>
                    <a:pt x="60684" y="28217"/>
                  </a:cubicBezTo>
                  <a:cubicBezTo>
                    <a:pt x="60766" y="28212"/>
                    <a:pt x="60827" y="28140"/>
                    <a:pt x="60819" y="28060"/>
                  </a:cubicBezTo>
                  <a:cubicBezTo>
                    <a:pt x="60801" y="27800"/>
                    <a:pt x="60776" y="27536"/>
                    <a:pt x="60750" y="27278"/>
                  </a:cubicBezTo>
                  <a:cubicBezTo>
                    <a:pt x="60742" y="27202"/>
                    <a:pt x="60677" y="27147"/>
                    <a:pt x="60602" y="27147"/>
                  </a:cubicBezTo>
                  <a:close/>
                  <a:moveTo>
                    <a:pt x="233" y="27994"/>
                  </a:moveTo>
                  <a:cubicBezTo>
                    <a:pt x="157" y="27994"/>
                    <a:pt x="93" y="28054"/>
                    <a:pt x="87" y="28130"/>
                  </a:cubicBezTo>
                  <a:cubicBezTo>
                    <a:pt x="68" y="28390"/>
                    <a:pt x="51" y="28654"/>
                    <a:pt x="39" y="28912"/>
                  </a:cubicBezTo>
                  <a:cubicBezTo>
                    <a:pt x="35" y="28993"/>
                    <a:pt x="97" y="29063"/>
                    <a:pt x="178" y="29066"/>
                  </a:cubicBezTo>
                  <a:lnTo>
                    <a:pt x="185" y="29066"/>
                  </a:lnTo>
                  <a:cubicBezTo>
                    <a:pt x="263" y="29066"/>
                    <a:pt x="328" y="29007"/>
                    <a:pt x="332" y="28927"/>
                  </a:cubicBezTo>
                  <a:cubicBezTo>
                    <a:pt x="344" y="28670"/>
                    <a:pt x="361" y="28409"/>
                    <a:pt x="380" y="28152"/>
                  </a:cubicBezTo>
                  <a:cubicBezTo>
                    <a:pt x="387" y="28071"/>
                    <a:pt x="325" y="28001"/>
                    <a:pt x="245" y="27995"/>
                  </a:cubicBezTo>
                  <a:cubicBezTo>
                    <a:pt x="241" y="27994"/>
                    <a:pt x="237" y="27994"/>
                    <a:pt x="233" y="27994"/>
                  </a:cubicBezTo>
                  <a:close/>
                  <a:moveTo>
                    <a:pt x="60725" y="28701"/>
                  </a:moveTo>
                  <a:cubicBezTo>
                    <a:pt x="60722" y="28701"/>
                    <a:pt x="60720" y="28702"/>
                    <a:pt x="60717" y="28702"/>
                  </a:cubicBezTo>
                  <a:cubicBezTo>
                    <a:pt x="60635" y="28707"/>
                    <a:pt x="60574" y="28776"/>
                    <a:pt x="60578" y="28856"/>
                  </a:cubicBezTo>
                  <a:cubicBezTo>
                    <a:pt x="60592" y="29114"/>
                    <a:pt x="60603" y="29376"/>
                    <a:pt x="60609" y="29633"/>
                  </a:cubicBezTo>
                  <a:cubicBezTo>
                    <a:pt x="60612" y="29714"/>
                    <a:pt x="60676" y="29776"/>
                    <a:pt x="60756" y="29776"/>
                  </a:cubicBezTo>
                  <a:lnTo>
                    <a:pt x="60760" y="29776"/>
                  </a:lnTo>
                  <a:cubicBezTo>
                    <a:pt x="60842" y="29774"/>
                    <a:pt x="60905" y="29705"/>
                    <a:pt x="60903" y="29626"/>
                  </a:cubicBezTo>
                  <a:cubicBezTo>
                    <a:pt x="60896" y="29365"/>
                    <a:pt x="60886" y="29101"/>
                    <a:pt x="60873" y="28841"/>
                  </a:cubicBezTo>
                  <a:cubicBezTo>
                    <a:pt x="60868" y="28762"/>
                    <a:pt x="60801" y="28701"/>
                    <a:pt x="60725" y="28701"/>
                  </a:cubicBezTo>
                  <a:close/>
                  <a:moveTo>
                    <a:pt x="160" y="29552"/>
                  </a:moveTo>
                  <a:cubicBezTo>
                    <a:pt x="78" y="29555"/>
                    <a:pt x="11" y="29614"/>
                    <a:pt x="9" y="29695"/>
                  </a:cubicBezTo>
                  <a:cubicBezTo>
                    <a:pt x="3" y="29949"/>
                    <a:pt x="0" y="30205"/>
                    <a:pt x="0" y="30456"/>
                  </a:cubicBezTo>
                  <a:lnTo>
                    <a:pt x="0" y="30480"/>
                  </a:lnTo>
                  <a:cubicBezTo>
                    <a:pt x="0" y="30562"/>
                    <a:pt x="67" y="30626"/>
                    <a:pt x="147" y="30626"/>
                  </a:cubicBezTo>
                  <a:cubicBezTo>
                    <a:pt x="228" y="30626"/>
                    <a:pt x="295" y="30562"/>
                    <a:pt x="295" y="30480"/>
                  </a:cubicBezTo>
                  <a:lnTo>
                    <a:pt x="295" y="30456"/>
                  </a:lnTo>
                  <a:cubicBezTo>
                    <a:pt x="295" y="30206"/>
                    <a:pt x="297" y="29953"/>
                    <a:pt x="303" y="29703"/>
                  </a:cubicBezTo>
                  <a:cubicBezTo>
                    <a:pt x="306" y="29621"/>
                    <a:pt x="241" y="29555"/>
                    <a:pt x="160" y="29552"/>
                  </a:cubicBezTo>
                  <a:close/>
                  <a:moveTo>
                    <a:pt x="60767" y="30263"/>
                  </a:moveTo>
                  <a:cubicBezTo>
                    <a:pt x="60685" y="30263"/>
                    <a:pt x="60620" y="30330"/>
                    <a:pt x="60620" y="30410"/>
                  </a:cubicBezTo>
                  <a:lnTo>
                    <a:pt x="60620" y="30456"/>
                  </a:lnTo>
                  <a:cubicBezTo>
                    <a:pt x="60620" y="30713"/>
                    <a:pt x="60617" y="30976"/>
                    <a:pt x="60610" y="31233"/>
                  </a:cubicBezTo>
                  <a:cubicBezTo>
                    <a:pt x="60609" y="31315"/>
                    <a:pt x="60673" y="31381"/>
                    <a:pt x="60753" y="31383"/>
                  </a:cubicBezTo>
                  <a:lnTo>
                    <a:pt x="60757" y="31383"/>
                  </a:lnTo>
                  <a:cubicBezTo>
                    <a:pt x="60837" y="31383"/>
                    <a:pt x="60901" y="31320"/>
                    <a:pt x="60904" y="31240"/>
                  </a:cubicBezTo>
                  <a:cubicBezTo>
                    <a:pt x="60911" y="30981"/>
                    <a:pt x="60915" y="30717"/>
                    <a:pt x="60915" y="30456"/>
                  </a:cubicBezTo>
                  <a:lnTo>
                    <a:pt x="60915" y="30410"/>
                  </a:lnTo>
                  <a:cubicBezTo>
                    <a:pt x="60915" y="30329"/>
                    <a:pt x="60848" y="30263"/>
                    <a:pt x="60767" y="30263"/>
                  </a:cubicBezTo>
                  <a:close/>
                  <a:moveTo>
                    <a:pt x="155" y="31112"/>
                  </a:moveTo>
                  <a:cubicBezTo>
                    <a:pt x="154" y="31112"/>
                    <a:pt x="153" y="31112"/>
                    <a:pt x="153" y="31112"/>
                  </a:cubicBezTo>
                  <a:cubicBezTo>
                    <a:pt x="71" y="31115"/>
                    <a:pt x="6" y="31183"/>
                    <a:pt x="9" y="31264"/>
                  </a:cubicBezTo>
                  <a:cubicBezTo>
                    <a:pt x="17" y="31525"/>
                    <a:pt x="27" y="31788"/>
                    <a:pt x="40" y="32047"/>
                  </a:cubicBezTo>
                  <a:cubicBezTo>
                    <a:pt x="45" y="32125"/>
                    <a:pt x="109" y="32187"/>
                    <a:pt x="186" y="32187"/>
                  </a:cubicBezTo>
                  <a:lnTo>
                    <a:pt x="195" y="32187"/>
                  </a:lnTo>
                  <a:cubicBezTo>
                    <a:pt x="276" y="32182"/>
                    <a:pt x="338" y="32113"/>
                    <a:pt x="334" y="32032"/>
                  </a:cubicBezTo>
                  <a:cubicBezTo>
                    <a:pt x="319" y="31775"/>
                    <a:pt x="310" y="31513"/>
                    <a:pt x="303" y="31256"/>
                  </a:cubicBezTo>
                  <a:cubicBezTo>
                    <a:pt x="301" y="31175"/>
                    <a:pt x="236" y="31112"/>
                    <a:pt x="155" y="31112"/>
                  </a:cubicBezTo>
                  <a:close/>
                  <a:moveTo>
                    <a:pt x="60729" y="31869"/>
                  </a:moveTo>
                  <a:cubicBezTo>
                    <a:pt x="60650" y="31869"/>
                    <a:pt x="60583" y="31930"/>
                    <a:pt x="60579" y="32009"/>
                  </a:cubicBezTo>
                  <a:cubicBezTo>
                    <a:pt x="60567" y="32266"/>
                    <a:pt x="60550" y="32527"/>
                    <a:pt x="60531" y="32784"/>
                  </a:cubicBezTo>
                  <a:cubicBezTo>
                    <a:pt x="60525" y="32865"/>
                    <a:pt x="60586" y="32936"/>
                    <a:pt x="60666" y="32942"/>
                  </a:cubicBezTo>
                  <a:lnTo>
                    <a:pt x="60678" y="32942"/>
                  </a:lnTo>
                  <a:cubicBezTo>
                    <a:pt x="60753" y="32942"/>
                    <a:pt x="60818" y="32884"/>
                    <a:pt x="60823" y="32808"/>
                  </a:cubicBezTo>
                  <a:cubicBezTo>
                    <a:pt x="60843" y="32548"/>
                    <a:pt x="60859" y="32284"/>
                    <a:pt x="60872" y="32025"/>
                  </a:cubicBezTo>
                  <a:cubicBezTo>
                    <a:pt x="60876" y="31942"/>
                    <a:pt x="60813" y="31874"/>
                    <a:pt x="60732" y="31869"/>
                  </a:cubicBezTo>
                  <a:cubicBezTo>
                    <a:pt x="60731" y="31869"/>
                    <a:pt x="60730" y="31869"/>
                    <a:pt x="60729" y="31869"/>
                  </a:cubicBezTo>
                  <a:close/>
                  <a:moveTo>
                    <a:pt x="242" y="32672"/>
                  </a:moveTo>
                  <a:cubicBezTo>
                    <a:pt x="237" y="32672"/>
                    <a:pt x="232" y="32672"/>
                    <a:pt x="226" y="32673"/>
                  </a:cubicBezTo>
                  <a:cubicBezTo>
                    <a:pt x="144" y="32679"/>
                    <a:pt x="85" y="32749"/>
                    <a:pt x="91" y="32830"/>
                  </a:cubicBezTo>
                  <a:cubicBezTo>
                    <a:pt x="112" y="33090"/>
                    <a:pt x="134" y="33353"/>
                    <a:pt x="162" y="33612"/>
                  </a:cubicBezTo>
                  <a:cubicBezTo>
                    <a:pt x="169" y="33688"/>
                    <a:pt x="233" y="33744"/>
                    <a:pt x="307" y="33744"/>
                  </a:cubicBezTo>
                  <a:cubicBezTo>
                    <a:pt x="311" y="33744"/>
                    <a:pt x="314" y="33743"/>
                    <a:pt x="317" y="33743"/>
                  </a:cubicBezTo>
                  <a:cubicBezTo>
                    <a:pt x="319" y="33743"/>
                    <a:pt x="321" y="33743"/>
                    <a:pt x="322" y="33744"/>
                  </a:cubicBezTo>
                  <a:cubicBezTo>
                    <a:pt x="403" y="33735"/>
                    <a:pt x="462" y="33663"/>
                    <a:pt x="453" y="33582"/>
                  </a:cubicBezTo>
                  <a:cubicBezTo>
                    <a:pt x="428" y="33325"/>
                    <a:pt x="403" y="33066"/>
                    <a:pt x="384" y="32809"/>
                  </a:cubicBezTo>
                  <a:cubicBezTo>
                    <a:pt x="378" y="32732"/>
                    <a:pt x="316" y="32672"/>
                    <a:pt x="242" y="32672"/>
                  </a:cubicBezTo>
                  <a:close/>
                  <a:moveTo>
                    <a:pt x="60610" y="33424"/>
                  </a:moveTo>
                  <a:cubicBezTo>
                    <a:pt x="60534" y="33424"/>
                    <a:pt x="60469" y="33480"/>
                    <a:pt x="60461" y="33557"/>
                  </a:cubicBezTo>
                  <a:cubicBezTo>
                    <a:pt x="60436" y="33814"/>
                    <a:pt x="60407" y="34072"/>
                    <a:pt x="60373" y="34328"/>
                  </a:cubicBezTo>
                  <a:cubicBezTo>
                    <a:pt x="60363" y="34408"/>
                    <a:pt x="60419" y="34483"/>
                    <a:pt x="60500" y="34493"/>
                  </a:cubicBezTo>
                  <a:cubicBezTo>
                    <a:pt x="60506" y="34494"/>
                    <a:pt x="60512" y="34494"/>
                    <a:pt x="60520" y="34494"/>
                  </a:cubicBezTo>
                  <a:cubicBezTo>
                    <a:pt x="60592" y="34494"/>
                    <a:pt x="60655" y="34441"/>
                    <a:pt x="60665" y="34365"/>
                  </a:cubicBezTo>
                  <a:cubicBezTo>
                    <a:pt x="60699" y="34108"/>
                    <a:pt x="60727" y="33846"/>
                    <a:pt x="60755" y="33586"/>
                  </a:cubicBezTo>
                  <a:cubicBezTo>
                    <a:pt x="60762" y="33506"/>
                    <a:pt x="60704" y="33433"/>
                    <a:pt x="60623" y="33425"/>
                  </a:cubicBezTo>
                  <a:cubicBezTo>
                    <a:pt x="60618" y="33424"/>
                    <a:pt x="60614" y="33424"/>
                    <a:pt x="60610" y="33424"/>
                  </a:cubicBezTo>
                  <a:close/>
                  <a:moveTo>
                    <a:pt x="399" y="34224"/>
                  </a:moveTo>
                  <a:cubicBezTo>
                    <a:pt x="392" y="34224"/>
                    <a:pt x="386" y="34225"/>
                    <a:pt x="379" y="34226"/>
                  </a:cubicBezTo>
                  <a:cubicBezTo>
                    <a:pt x="298" y="34237"/>
                    <a:pt x="242" y="34310"/>
                    <a:pt x="252" y="34391"/>
                  </a:cubicBezTo>
                  <a:cubicBezTo>
                    <a:pt x="286" y="34649"/>
                    <a:pt x="322" y="34909"/>
                    <a:pt x="362" y="35167"/>
                  </a:cubicBezTo>
                  <a:cubicBezTo>
                    <a:pt x="373" y="35239"/>
                    <a:pt x="435" y="35291"/>
                    <a:pt x="507" y="35291"/>
                  </a:cubicBezTo>
                  <a:cubicBezTo>
                    <a:pt x="515" y="35291"/>
                    <a:pt x="522" y="35290"/>
                    <a:pt x="529" y="35289"/>
                  </a:cubicBezTo>
                  <a:cubicBezTo>
                    <a:pt x="610" y="35276"/>
                    <a:pt x="665" y="35202"/>
                    <a:pt x="652" y="35121"/>
                  </a:cubicBezTo>
                  <a:cubicBezTo>
                    <a:pt x="614" y="34866"/>
                    <a:pt x="577" y="34609"/>
                    <a:pt x="543" y="34353"/>
                  </a:cubicBezTo>
                  <a:cubicBezTo>
                    <a:pt x="533" y="34279"/>
                    <a:pt x="471" y="34224"/>
                    <a:pt x="399" y="34224"/>
                  </a:cubicBezTo>
                  <a:close/>
                  <a:moveTo>
                    <a:pt x="60408" y="34973"/>
                  </a:moveTo>
                  <a:cubicBezTo>
                    <a:pt x="60337" y="34973"/>
                    <a:pt x="60275" y="35025"/>
                    <a:pt x="60264" y="35098"/>
                  </a:cubicBezTo>
                  <a:cubicBezTo>
                    <a:pt x="60225" y="35352"/>
                    <a:pt x="60182" y="35611"/>
                    <a:pt x="60136" y="35864"/>
                  </a:cubicBezTo>
                  <a:cubicBezTo>
                    <a:pt x="60122" y="35944"/>
                    <a:pt x="60175" y="36021"/>
                    <a:pt x="60255" y="36034"/>
                  </a:cubicBezTo>
                  <a:cubicBezTo>
                    <a:pt x="60264" y="36035"/>
                    <a:pt x="60272" y="36037"/>
                    <a:pt x="60281" y="36037"/>
                  </a:cubicBezTo>
                  <a:cubicBezTo>
                    <a:pt x="60351" y="36037"/>
                    <a:pt x="60413" y="35987"/>
                    <a:pt x="60424" y="35916"/>
                  </a:cubicBezTo>
                  <a:cubicBezTo>
                    <a:pt x="60471" y="35660"/>
                    <a:pt x="60515" y="35399"/>
                    <a:pt x="60553" y="35143"/>
                  </a:cubicBezTo>
                  <a:cubicBezTo>
                    <a:pt x="60567" y="35062"/>
                    <a:pt x="60511" y="34988"/>
                    <a:pt x="60431" y="34975"/>
                  </a:cubicBezTo>
                  <a:cubicBezTo>
                    <a:pt x="60423" y="34974"/>
                    <a:pt x="60416" y="34973"/>
                    <a:pt x="60408" y="34973"/>
                  </a:cubicBezTo>
                  <a:close/>
                  <a:moveTo>
                    <a:pt x="635" y="35767"/>
                  </a:moveTo>
                  <a:cubicBezTo>
                    <a:pt x="627" y="35767"/>
                    <a:pt x="618" y="35767"/>
                    <a:pt x="610" y="35769"/>
                  </a:cubicBezTo>
                  <a:cubicBezTo>
                    <a:pt x="531" y="35783"/>
                    <a:pt x="478" y="35860"/>
                    <a:pt x="492" y="35940"/>
                  </a:cubicBezTo>
                  <a:cubicBezTo>
                    <a:pt x="538" y="36193"/>
                    <a:pt x="588" y="36453"/>
                    <a:pt x="643" y="36709"/>
                  </a:cubicBezTo>
                  <a:cubicBezTo>
                    <a:pt x="656" y="36779"/>
                    <a:pt x="717" y="36826"/>
                    <a:pt x="786" y="36826"/>
                  </a:cubicBezTo>
                  <a:cubicBezTo>
                    <a:pt x="796" y="36826"/>
                    <a:pt x="806" y="36825"/>
                    <a:pt x="817" y="36824"/>
                  </a:cubicBezTo>
                  <a:cubicBezTo>
                    <a:pt x="895" y="36806"/>
                    <a:pt x="947" y="36729"/>
                    <a:pt x="930" y="36649"/>
                  </a:cubicBezTo>
                  <a:cubicBezTo>
                    <a:pt x="877" y="36396"/>
                    <a:pt x="828" y="36139"/>
                    <a:pt x="782" y="35886"/>
                  </a:cubicBezTo>
                  <a:cubicBezTo>
                    <a:pt x="768" y="35816"/>
                    <a:pt x="705" y="35767"/>
                    <a:pt x="635" y="35767"/>
                  </a:cubicBezTo>
                  <a:close/>
                  <a:moveTo>
                    <a:pt x="60130" y="36509"/>
                  </a:moveTo>
                  <a:cubicBezTo>
                    <a:pt x="60062" y="36509"/>
                    <a:pt x="60002" y="36557"/>
                    <a:pt x="59988" y="36626"/>
                  </a:cubicBezTo>
                  <a:cubicBezTo>
                    <a:pt x="59934" y="36878"/>
                    <a:pt x="59878" y="37134"/>
                    <a:pt x="59820" y="37384"/>
                  </a:cubicBezTo>
                  <a:cubicBezTo>
                    <a:pt x="59801" y="37464"/>
                    <a:pt x="59850" y="37542"/>
                    <a:pt x="59929" y="37561"/>
                  </a:cubicBezTo>
                  <a:cubicBezTo>
                    <a:pt x="59940" y="37563"/>
                    <a:pt x="59952" y="37566"/>
                    <a:pt x="59963" y="37566"/>
                  </a:cubicBezTo>
                  <a:cubicBezTo>
                    <a:pt x="60031" y="37566"/>
                    <a:pt x="60091" y="37518"/>
                    <a:pt x="60106" y="37453"/>
                  </a:cubicBezTo>
                  <a:cubicBezTo>
                    <a:pt x="60165" y="37198"/>
                    <a:pt x="60223" y="36941"/>
                    <a:pt x="60275" y="36687"/>
                  </a:cubicBezTo>
                  <a:cubicBezTo>
                    <a:pt x="60291" y="36607"/>
                    <a:pt x="60240" y="36529"/>
                    <a:pt x="60162" y="36513"/>
                  </a:cubicBezTo>
                  <a:cubicBezTo>
                    <a:pt x="60151" y="36510"/>
                    <a:pt x="60140" y="36509"/>
                    <a:pt x="60130" y="36509"/>
                  </a:cubicBezTo>
                  <a:close/>
                  <a:moveTo>
                    <a:pt x="956" y="37293"/>
                  </a:moveTo>
                  <a:cubicBezTo>
                    <a:pt x="945" y="37293"/>
                    <a:pt x="934" y="37295"/>
                    <a:pt x="922" y="37297"/>
                  </a:cubicBezTo>
                  <a:cubicBezTo>
                    <a:pt x="844" y="37316"/>
                    <a:pt x="794" y="37395"/>
                    <a:pt x="814" y="37474"/>
                  </a:cubicBezTo>
                  <a:cubicBezTo>
                    <a:pt x="873" y="37726"/>
                    <a:pt x="936" y="37983"/>
                    <a:pt x="1003" y="38235"/>
                  </a:cubicBezTo>
                  <a:cubicBezTo>
                    <a:pt x="1021" y="38302"/>
                    <a:pt x="1080" y="38345"/>
                    <a:pt x="1145" y="38345"/>
                  </a:cubicBezTo>
                  <a:cubicBezTo>
                    <a:pt x="1156" y="38345"/>
                    <a:pt x="1170" y="38343"/>
                    <a:pt x="1182" y="38339"/>
                  </a:cubicBezTo>
                  <a:cubicBezTo>
                    <a:pt x="1262" y="38319"/>
                    <a:pt x="1308" y="38238"/>
                    <a:pt x="1287" y="38160"/>
                  </a:cubicBezTo>
                  <a:cubicBezTo>
                    <a:pt x="1222" y="37910"/>
                    <a:pt x="1157" y="37656"/>
                    <a:pt x="1099" y="37406"/>
                  </a:cubicBezTo>
                  <a:cubicBezTo>
                    <a:pt x="1083" y="37340"/>
                    <a:pt x="1023" y="37293"/>
                    <a:pt x="956" y="37293"/>
                  </a:cubicBezTo>
                  <a:close/>
                  <a:moveTo>
                    <a:pt x="59775" y="38028"/>
                  </a:moveTo>
                  <a:cubicBezTo>
                    <a:pt x="59710" y="38028"/>
                    <a:pt x="59650" y="38072"/>
                    <a:pt x="59633" y="38139"/>
                  </a:cubicBezTo>
                  <a:cubicBezTo>
                    <a:pt x="59568" y="38386"/>
                    <a:pt x="59497" y="38638"/>
                    <a:pt x="59426" y="38886"/>
                  </a:cubicBezTo>
                  <a:cubicBezTo>
                    <a:pt x="59402" y="38964"/>
                    <a:pt x="59447" y="39045"/>
                    <a:pt x="59525" y="39068"/>
                  </a:cubicBezTo>
                  <a:cubicBezTo>
                    <a:pt x="59539" y="39073"/>
                    <a:pt x="59553" y="39075"/>
                    <a:pt x="59566" y="39075"/>
                  </a:cubicBezTo>
                  <a:cubicBezTo>
                    <a:pt x="59631" y="39075"/>
                    <a:pt x="59689" y="39032"/>
                    <a:pt x="59708" y="38968"/>
                  </a:cubicBezTo>
                  <a:cubicBezTo>
                    <a:pt x="59780" y="38718"/>
                    <a:pt x="59850" y="38464"/>
                    <a:pt x="59917" y="38212"/>
                  </a:cubicBezTo>
                  <a:cubicBezTo>
                    <a:pt x="59937" y="38134"/>
                    <a:pt x="59890" y="38054"/>
                    <a:pt x="59812" y="38033"/>
                  </a:cubicBezTo>
                  <a:cubicBezTo>
                    <a:pt x="59799" y="38030"/>
                    <a:pt x="59787" y="38028"/>
                    <a:pt x="59775" y="38028"/>
                  </a:cubicBezTo>
                  <a:close/>
                  <a:moveTo>
                    <a:pt x="1353" y="38804"/>
                  </a:moveTo>
                  <a:cubicBezTo>
                    <a:pt x="1339" y="38804"/>
                    <a:pt x="1326" y="38806"/>
                    <a:pt x="1312" y="38810"/>
                  </a:cubicBezTo>
                  <a:cubicBezTo>
                    <a:pt x="1234" y="38831"/>
                    <a:pt x="1190" y="38913"/>
                    <a:pt x="1213" y="38991"/>
                  </a:cubicBezTo>
                  <a:cubicBezTo>
                    <a:pt x="1285" y="39240"/>
                    <a:pt x="1362" y="39492"/>
                    <a:pt x="1442" y="39741"/>
                  </a:cubicBezTo>
                  <a:cubicBezTo>
                    <a:pt x="1461" y="39803"/>
                    <a:pt x="1519" y="39843"/>
                    <a:pt x="1581" y="39843"/>
                  </a:cubicBezTo>
                  <a:cubicBezTo>
                    <a:pt x="1596" y="39843"/>
                    <a:pt x="1611" y="39840"/>
                    <a:pt x="1626" y="39837"/>
                  </a:cubicBezTo>
                  <a:cubicBezTo>
                    <a:pt x="1703" y="39812"/>
                    <a:pt x="1745" y="39730"/>
                    <a:pt x="1720" y="39653"/>
                  </a:cubicBezTo>
                  <a:cubicBezTo>
                    <a:pt x="1642" y="39407"/>
                    <a:pt x="1566" y="39157"/>
                    <a:pt x="1494" y="38909"/>
                  </a:cubicBezTo>
                  <a:cubicBezTo>
                    <a:pt x="1476" y="38845"/>
                    <a:pt x="1417" y="38804"/>
                    <a:pt x="1353" y="38804"/>
                  </a:cubicBezTo>
                  <a:close/>
                  <a:moveTo>
                    <a:pt x="59339" y="39527"/>
                  </a:moveTo>
                  <a:cubicBezTo>
                    <a:pt x="59277" y="39527"/>
                    <a:pt x="59219" y="39567"/>
                    <a:pt x="59200" y="39629"/>
                  </a:cubicBezTo>
                  <a:cubicBezTo>
                    <a:pt x="59120" y="39876"/>
                    <a:pt x="59037" y="40126"/>
                    <a:pt x="58952" y="40368"/>
                  </a:cubicBezTo>
                  <a:cubicBezTo>
                    <a:pt x="58926" y="40445"/>
                    <a:pt x="58966" y="40529"/>
                    <a:pt x="59043" y="40555"/>
                  </a:cubicBezTo>
                  <a:cubicBezTo>
                    <a:pt x="59060" y="40560"/>
                    <a:pt x="59075" y="40562"/>
                    <a:pt x="59092" y="40562"/>
                  </a:cubicBezTo>
                  <a:cubicBezTo>
                    <a:pt x="59154" y="40562"/>
                    <a:pt x="59210" y="40526"/>
                    <a:pt x="59230" y="40465"/>
                  </a:cubicBezTo>
                  <a:cubicBezTo>
                    <a:pt x="59315" y="40220"/>
                    <a:pt x="59400" y="39968"/>
                    <a:pt x="59479" y="39718"/>
                  </a:cubicBezTo>
                  <a:cubicBezTo>
                    <a:pt x="59504" y="39642"/>
                    <a:pt x="59461" y="39559"/>
                    <a:pt x="59384" y="39534"/>
                  </a:cubicBezTo>
                  <a:cubicBezTo>
                    <a:pt x="59369" y="39529"/>
                    <a:pt x="59354" y="39527"/>
                    <a:pt x="59339" y="39527"/>
                  </a:cubicBezTo>
                  <a:close/>
                  <a:moveTo>
                    <a:pt x="1830" y="40290"/>
                  </a:moveTo>
                  <a:cubicBezTo>
                    <a:pt x="1814" y="40290"/>
                    <a:pt x="1798" y="40293"/>
                    <a:pt x="1782" y="40298"/>
                  </a:cubicBezTo>
                  <a:cubicBezTo>
                    <a:pt x="1705" y="40325"/>
                    <a:pt x="1664" y="40408"/>
                    <a:pt x="1691" y="40485"/>
                  </a:cubicBezTo>
                  <a:cubicBezTo>
                    <a:pt x="1776" y="40732"/>
                    <a:pt x="1866" y="40979"/>
                    <a:pt x="1959" y="41221"/>
                  </a:cubicBezTo>
                  <a:cubicBezTo>
                    <a:pt x="1980" y="41281"/>
                    <a:pt x="2036" y="41317"/>
                    <a:pt x="2096" y="41317"/>
                  </a:cubicBezTo>
                  <a:cubicBezTo>
                    <a:pt x="2112" y="41317"/>
                    <a:pt x="2129" y="41313"/>
                    <a:pt x="2148" y="41308"/>
                  </a:cubicBezTo>
                  <a:cubicBezTo>
                    <a:pt x="2224" y="41281"/>
                    <a:pt x="2261" y="41195"/>
                    <a:pt x="2234" y="41119"/>
                  </a:cubicBezTo>
                  <a:cubicBezTo>
                    <a:pt x="2143" y="40879"/>
                    <a:pt x="2055" y="40633"/>
                    <a:pt x="1969" y="40390"/>
                  </a:cubicBezTo>
                  <a:cubicBezTo>
                    <a:pt x="1948" y="40329"/>
                    <a:pt x="1891" y="40290"/>
                    <a:pt x="1830" y="40290"/>
                  </a:cubicBezTo>
                  <a:close/>
                  <a:moveTo>
                    <a:pt x="58825" y="41006"/>
                  </a:moveTo>
                  <a:cubicBezTo>
                    <a:pt x="58765" y="41006"/>
                    <a:pt x="58710" y="41043"/>
                    <a:pt x="58688" y="41102"/>
                  </a:cubicBezTo>
                  <a:cubicBezTo>
                    <a:pt x="58597" y="41343"/>
                    <a:pt x="58501" y="41588"/>
                    <a:pt x="58404" y="41827"/>
                  </a:cubicBezTo>
                  <a:cubicBezTo>
                    <a:pt x="58373" y="41902"/>
                    <a:pt x="58409" y="41988"/>
                    <a:pt x="58485" y="42018"/>
                  </a:cubicBezTo>
                  <a:cubicBezTo>
                    <a:pt x="58502" y="42025"/>
                    <a:pt x="58521" y="42029"/>
                    <a:pt x="58540" y="42029"/>
                  </a:cubicBezTo>
                  <a:cubicBezTo>
                    <a:pt x="58597" y="42029"/>
                    <a:pt x="58652" y="41994"/>
                    <a:pt x="58676" y="41938"/>
                  </a:cubicBezTo>
                  <a:cubicBezTo>
                    <a:pt x="58775" y="41695"/>
                    <a:pt x="58870" y="41450"/>
                    <a:pt x="58962" y="41205"/>
                  </a:cubicBezTo>
                  <a:cubicBezTo>
                    <a:pt x="58991" y="41129"/>
                    <a:pt x="58952" y="41044"/>
                    <a:pt x="58877" y="41016"/>
                  </a:cubicBezTo>
                  <a:cubicBezTo>
                    <a:pt x="58860" y="41009"/>
                    <a:pt x="58842" y="41006"/>
                    <a:pt x="58825" y="41006"/>
                  </a:cubicBezTo>
                  <a:close/>
                  <a:moveTo>
                    <a:pt x="2381" y="41748"/>
                  </a:moveTo>
                  <a:cubicBezTo>
                    <a:pt x="2363" y="41748"/>
                    <a:pt x="2344" y="41751"/>
                    <a:pt x="2326" y="41759"/>
                  </a:cubicBezTo>
                  <a:cubicBezTo>
                    <a:pt x="2250" y="41789"/>
                    <a:pt x="2214" y="41875"/>
                    <a:pt x="2245" y="41951"/>
                  </a:cubicBezTo>
                  <a:cubicBezTo>
                    <a:pt x="2342" y="42190"/>
                    <a:pt x="2445" y="42433"/>
                    <a:pt x="2549" y="42671"/>
                  </a:cubicBezTo>
                  <a:cubicBezTo>
                    <a:pt x="2573" y="42725"/>
                    <a:pt x="2628" y="42759"/>
                    <a:pt x="2684" y="42759"/>
                  </a:cubicBezTo>
                  <a:cubicBezTo>
                    <a:pt x="2702" y="42759"/>
                    <a:pt x="2723" y="42755"/>
                    <a:pt x="2743" y="42745"/>
                  </a:cubicBezTo>
                  <a:cubicBezTo>
                    <a:pt x="2818" y="42713"/>
                    <a:pt x="2851" y="42626"/>
                    <a:pt x="2819" y="42552"/>
                  </a:cubicBezTo>
                  <a:cubicBezTo>
                    <a:pt x="2716" y="42316"/>
                    <a:pt x="2614" y="42076"/>
                    <a:pt x="2517" y="41839"/>
                  </a:cubicBezTo>
                  <a:cubicBezTo>
                    <a:pt x="2494" y="41782"/>
                    <a:pt x="2439" y="41748"/>
                    <a:pt x="2381" y="41748"/>
                  </a:cubicBezTo>
                  <a:close/>
                  <a:moveTo>
                    <a:pt x="58233" y="42455"/>
                  </a:moveTo>
                  <a:cubicBezTo>
                    <a:pt x="58177" y="42455"/>
                    <a:pt x="58123" y="42488"/>
                    <a:pt x="58100" y="42543"/>
                  </a:cubicBezTo>
                  <a:cubicBezTo>
                    <a:pt x="57995" y="42780"/>
                    <a:pt x="57887" y="43018"/>
                    <a:pt x="57779" y="43251"/>
                  </a:cubicBezTo>
                  <a:cubicBezTo>
                    <a:pt x="57744" y="43325"/>
                    <a:pt x="57775" y="43413"/>
                    <a:pt x="57849" y="43447"/>
                  </a:cubicBezTo>
                  <a:cubicBezTo>
                    <a:pt x="57870" y="43457"/>
                    <a:pt x="57891" y="43461"/>
                    <a:pt x="57912" y="43461"/>
                  </a:cubicBezTo>
                  <a:cubicBezTo>
                    <a:pt x="57967" y="43461"/>
                    <a:pt x="58020" y="43430"/>
                    <a:pt x="58044" y="43377"/>
                  </a:cubicBezTo>
                  <a:cubicBezTo>
                    <a:pt x="58154" y="43142"/>
                    <a:pt x="58264" y="42899"/>
                    <a:pt x="58368" y="42661"/>
                  </a:cubicBezTo>
                  <a:cubicBezTo>
                    <a:pt x="58402" y="42586"/>
                    <a:pt x="58367" y="42499"/>
                    <a:pt x="58292" y="42468"/>
                  </a:cubicBezTo>
                  <a:cubicBezTo>
                    <a:pt x="58273" y="42459"/>
                    <a:pt x="58253" y="42455"/>
                    <a:pt x="58233" y="42455"/>
                  </a:cubicBezTo>
                  <a:close/>
                  <a:moveTo>
                    <a:pt x="3004" y="43175"/>
                  </a:moveTo>
                  <a:cubicBezTo>
                    <a:pt x="2983" y="43175"/>
                    <a:pt x="2962" y="43179"/>
                    <a:pt x="2942" y="43189"/>
                  </a:cubicBezTo>
                  <a:cubicBezTo>
                    <a:pt x="2869" y="43223"/>
                    <a:pt x="2837" y="43312"/>
                    <a:pt x="2871" y="43384"/>
                  </a:cubicBezTo>
                  <a:cubicBezTo>
                    <a:pt x="2982" y="43619"/>
                    <a:pt x="3096" y="43855"/>
                    <a:pt x="3213" y="44088"/>
                  </a:cubicBezTo>
                  <a:cubicBezTo>
                    <a:pt x="3239" y="44140"/>
                    <a:pt x="3291" y="44168"/>
                    <a:pt x="3345" y="44168"/>
                  </a:cubicBezTo>
                  <a:cubicBezTo>
                    <a:pt x="3366" y="44168"/>
                    <a:pt x="3388" y="44163"/>
                    <a:pt x="3409" y="44153"/>
                  </a:cubicBezTo>
                  <a:cubicBezTo>
                    <a:pt x="3482" y="44117"/>
                    <a:pt x="3511" y="44029"/>
                    <a:pt x="3475" y="43956"/>
                  </a:cubicBezTo>
                  <a:cubicBezTo>
                    <a:pt x="3360" y="43724"/>
                    <a:pt x="3247" y="43491"/>
                    <a:pt x="3137" y="43260"/>
                  </a:cubicBezTo>
                  <a:cubicBezTo>
                    <a:pt x="3113" y="43206"/>
                    <a:pt x="3059" y="43175"/>
                    <a:pt x="3004" y="43175"/>
                  </a:cubicBezTo>
                  <a:close/>
                  <a:moveTo>
                    <a:pt x="57570" y="43871"/>
                  </a:moveTo>
                  <a:cubicBezTo>
                    <a:pt x="57516" y="43871"/>
                    <a:pt x="57464" y="43901"/>
                    <a:pt x="57440" y="43952"/>
                  </a:cubicBezTo>
                  <a:cubicBezTo>
                    <a:pt x="57323" y="44182"/>
                    <a:pt x="57202" y="44416"/>
                    <a:pt x="57082" y="44643"/>
                  </a:cubicBezTo>
                  <a:cubicBezTo>
                    <a:pt x="57043" y="44715"/>
                    <a:pt x="57069" y="44803"/>
                    <a:pt x="57141" y="44841"/>
                  </a:cubicBezTo>
                  <a:cubicBezTo>
                    <a:pt x="57163" y="44854"/>
                    <a:pt x="57187" y="44859"/>
                    <a:pt x="57211" y="44859"/>
                  </a:cubicBezTo>
                  <a:cubicBezTo>
                    <a:pt x="57263" y="44859"/>
                    <a:pt x="57314" y="44831"/>
                    <a:pt x="57341" y="44782"/>
                  </a:cubicBezTo>
                  <a:cubicBezTo>
                    <a:pt x="57463" y="44552"/>
                    <a:pt x="57585" y="44317"/>
                    <a:pt x="57702" y="44084"/>
                  </a:cubicBezTo>
                  <a:cubicBezTo>
                    <a:pt x="57739" y="44012"/>
                    <a:pt x="57709" y="43923"/>
                    <a:pt x="57636" y="43887"/>
                  </a:cubicBezTo>
                  <a:cubicBezTo>
                    <a:pt x="57615" y="43876"/>
                    <a:pt x="57592" y="43871"/>
                    <a:pt x="57570" y="43871"/>
                  </a:cubicBezTo>
                  <a:close/>
                  <a:moveTo>
                    <a:pt x="3702" y="44565"/>
                  </a:moveTo>
                  <a:cubicBezTo>
                    <a:pt x="3678" y="44565"/>
                    <a:pt x="3655" y="44571"/>
                    <a:pt x="3632" y="44583"/>
                  </a:cubicBezTo>
                  <a:cubicBezTo>
                    <a:pt x="3561" y="44619"/>
                    <a:pt x="3534" y="44709"/>
                    <a:pt x="3572" y="44781"/>
                  </a:cubicBezTo>
                  <a:cubicBezTo>
                    <a:pt x="3694" y="45010"/>
                    <a:pt x="3821" y="45240"/>
                    <a:pt x="3950" y="45467"/>
                  </a:cubicBezTo>
                  <a:cubicBezTo>
                    <a:pt x="3976" y="45514"/>
                    <a:pt x="4026" y="45541"/>
                    <a:pt x="4078" y="45541"/>
                  </a:cubicBezTo>
                  <a:cubicBezTo>
                    <a:pt x="4102" y="45541"/>
                    <a:pt x="4128" y="45534"/>
                    <a:pt x="4149" y="45523"/>
                  </a:cubicBezTo>
                  <a:cubicBezTo>
                    <a:pt x="4220" y="45482"/>
                    <a:pt x="4244" y="45393"/>
                    <a:pt x="4204" y="45322"/>
                  </a:cubicBezTo>
                  <a:cubicBezTo>
                    <a:pt x="4078" y="45097"/>
                    <a:pt x="3951" y="44869"/>
                    <a:pt x="3831" y="44643"/>
                  </a:cubicBezTo>
                  <a:cubicBezTo>
                    <a:pt x="3805" y="44593"/>
                    <a:pt x="3755" y="44565"/>
                    <a:pt x="3702" y="44565"/>
                  </a:cubicBezTo>
                  <a:close/>
                  <a:moveTo>
                    <a:pt x="56835" y="45250"/>
                  </a:moveTo>
                  <a:cubicBezTo>
                    <a:pt x="56783" y="45250"/>
                    <a:pt x="56733" y="45277"/>
                    <a:pt x="56706" y="45324"/>
                  </a:cubicBezTo>
                  <a:cubicBezTo>
                    <a:pt x="56578" y="45549"/>
                    <a:pt x="56447" y="45777"/>
                    <a:pt x="56314" y="45997"/>
                  </a:cubicBezTo>
                  <a:cubicBezTo>
                    <a:pt x="56271" y="46066"/>
                    <a:pt x="56295" y="46156"/>
                    <a:pt x="56363" y="46198"/>
                  </a:cubicBezTo>
                  <a:cubicBezTo>
                    <a:pt x="56387" y="46212"/>
                    <a:pt x="56414" y="46219"/>
                    <a:pt x="56439" y="46219"/>
                  </a:cubicBezTo>
                  <a:cubicBezTo>
                    <a:pt x="56489" y="46219"/>
                    <a:pt x="56537" y="46194"/>
                    <a:pt x="56566" y="46148"/>
                  </a:cubicBezTo>
                  <a:cubicBezTo>
                    <a:pt x="56700" y="45926"/>
                    <a:pt x="56833" y="45698"/>
                    <a:pt x="56962" y="45471"/>
                  </a:cubicBezTo>
                  <a:cubicBezTo>
                    <a:pt x="57002" y="45399"/>
                    <a:pt x="56977" y="45309"/>
                    <a:pt x="56908" y="45269"/>
                  </a:cubicBezTo>
                  <a:cubicBezTo>
                    <a:pt x="56885" y="45256"/>
                    <a:pt x="56860" y="45250"/>
                    <a:pt x="56835" y="45250"/>
                  </a:cubicBezTo>
                  <a:close/>
                  <a:moveTo>
                    <a:pt x="4469" y="45918"/>
                  </a:moveTo>
                  <a:cubicBezTo>
                    <a:pt x="4444" y="45918"/>
                    <a:pt x="4418" y="45925"/>
                    <a:pt x="4395" y="45939"/>
                  </a:cubicBezTo>
                  <a:cubicBezTo>
                    <a:pt x="4325" y="45982"/>
                    <a:pt x="4303" y="46073"/>
                    <a:pt x="4345" y="46142"/>
                  </a:cubicBezTo>
                  <a:cubicBezTo>
                    <a:pt x="4478" y="46363"/>
                    <a:pt x="4616" y="46587"/>
                    <a:pt x="4757" y="46807"/>
                  </a:cubicBezTo>
                  <a:cubicBezTo>
                    <a:pt x="4785" y="46851"/>
                    <a:pt x="4833" y="46875"/>
                    <a:pt x="4881" y="46875"/>
                  </a:cubicBezTo>
                  <a:cubicBezTo>
                    <a:pt x="4907" y="46875"/>
                    <a:pt x="4936" y="46868"/>
                    <a:pt x="4960" y="46852"/>
                  </a:cubicBezTo>
                  <a:cubicBezTo>
                    <a:pt x="5028" y="46807"/>
                    <a:pt x="5049" y="46716"/>
                    <a:pt x="5005" y="46648"/>
                  </a:cubicBezTo>
                  <a:cubicBezTo>
                    <a:pt x="4866" y="46430"/>
                    <a:pt x="4728" y="46209"/>
                    <a:pt x="4596" y="45989"/>
                  </a:cubicBezTo>
                  <a:cubicBezTo>
                    <a:pt x="4569" y="45944"/>
                    <a:pt x="4519" y="45918"/>
                    <a:pt x="4469" y="45918"/>
                  </a:cubicBezTo>
                  <a:close/>
                  <a:moveTo>
                    <a:pt x="56029" y="46590"/>
                  </a:moveTo>
                  <a:cubicBezTo>
                    <a:pt x="55981" y="46590"/>
                    <a:pt x="55933" y="46614"/>
                    <a:pt x="55905" y="46658"/>
                  </a:cubicBezTo>
                  <a:cubicBezTo>
                    <a:pt x="55765" y="46875"/>
                    <a:pt x="55622" y="47093"/>
                    <a:pt x="55477" y="47307"/>
                  </a:cubicBezTo>
                  <a:cubicBezTo>
                    <a:pt x="55432" y="47374"/>
                    <a:pt x="55450" y="47466"/>
                    <a:pt x="55517" y="47511"/>
                  </a:cubicBezTo>
                  <a:cubicBezTo>
                    <a:pt x="55543" y="47528"/>
                    <a:pt x="55570" y="47537"/>
                    <a:pt x="55599" y="47537"/>
                  </a:cubicBezTo>
                  <a:cubicBezTo>
                    <a:pt x="55646" y="47537"/>
                    <a:pt x="55692" y="47514"/>
                    <a:pt x="55722" y="47472"/>
                  </a:cubicBezTo>
                  <a:cubicBezTo>
                    <a:pt x="55867" y="47256"/>
                    <a:pt x="56014" y="47035"/>
                    <a:pt x="56153" y="46816"/>
                  </a:cubicBezTo>
                  <a:cubicBezTo>
                    <a:pt x="56196" y="46747"/>
                    <a:pt x="56175" y="46657"/>
                    <a:pt x="56108" y="46613"/>
                  </a:cubicBezTo>
                  <a:cubicBezTo>
                    <a:pt x="56083" y="46597"/>
                    <a:pt x="56056" y="46590"/>
                    <a:pt x="56029" y="46590"/>
                  </a:cubicBezTo>
                  <a:close/>
                  <a:moveTo>
                    <a:pt x="5308" y="47235"/>
                  </a:moveTo>
                  <a:cubicBezTo>
                    <a:pt x="5279" y="47235"/>
                    <a:pt x="5250" y="47243"/>
                    <a:pt x="5225" y="47260"/>
                  </a:cubicBezTo>
                  <a:cubicBezTo>
                    <a:pt x="5157" y="47304"/>
                    <a:pt x="5141" y="47395"/>
                    <a:pt x="5186" y="47463"/>
                  </a:cubicBezTo>
                  <a:cubicBezTo>
                    <a:pt x="5331" y="47680"/>
                    <a:pt x="5481" y="47896"/>
                    <a:pt x="5632" y="48106"/>
                  </a:cubicBezTo>
                  <a:cubicBezTo>
                    <a:pt x="5660" y="48146"/>
                    <a:pt x="5705" y="48168"/>
                    <a:pt x="5751" y="48168"/>
                  </a:cubicBezTo>
                  <a:cubicBezTo>
                    <a:pt x="5781" y="48168"/>
                    <a:pt x="5811" y="48159"/>
                    <a:pt x="5835" y="48141"/>
                  </a:cubicBezTo>
                  <a:cubicBezTo>
                    <a:pt x="5902" y="48094"/>
                    <a:pt x="5917" y="48003"/>
                    <a:pt x="5869" y="47937"/>
                  </a:cubicBezTo>
                  <a:cubicBezTo>
                    <a:pt x="5721" y="47728"/>
                    <a:pt x="5572" y="47513"/>
                    <a:pt x="5428" y="47299"/>
                  </a:cubicBezTo>
                  <a:cubicBezTo>
                    <a:pt x="5400" y="47257"/>
                    <a:pt x="5355" y="47235"/>
                    <a:pt x="5308" y="47235"/>
                  </a:cubicBezTo>
                  <a:close/>
                  <a:moveTo>
                    <a:pt x="55154" y="47885"/>
                  </a:moveTo>
                  <a:cubicBezTo>
                    <a:pt x="55108" y="47885"/>
                    <a:pt x="55063" y="47906"/>
                    <a:pt x="55033" y="47947"/>
                  </a:cubicBezTo>
                  <a:cubicBezTo>
                    <a:pt x="54883" y="48158"/>
                    <a:pt x="54728" y="48368"/>
                    <a:pt x="54575" y="48573"/>
                  </a:cubicBezTo>
                  <a:cubicBezTo>
                    <a:pt x="54526" y="48638"/>
                    <a:pt x="54539" y="48731"/>
                    <a:pt x="54604" y="48780"/>
                  </a:cubicBezTo>
                  <a:cubicBezTo>
                    <a:pt x="54631" y="48798"/>
                    <a:pt x="54662" y="48808"/>
                    <a:pt x="54693" y="48808"/>
                  </a:cubicBezTo>
                  <a:cubicBezTo>
                    <a:pt x="54737" y="48808"/>
                    <a:pt x="54781" y="48788"/>
                    <a:pt x="54808" y="48750"/>
                  </a:cubicBezTo>
                  <a:cubicBezTo>
                    <a:pt x="54965" y="48542"/>
                    <a:pt x="55120" y="48330"/>
                    <a:pt x="55273" y="48117"/>
                  </a:cubicBezTo>
                  <a:cubicBezTo>
                    <a:pt x="55320" y="48051"/>
                    <a:pt x="55304" y="47959"/>
                    <a:pt x="55238" y="47912"/>
                  </a:cubicBezTo>
                  <a:cubicBezTo>
                    <a:pt x="55213" y="47894"/>
                    <a:pt x="55183" y="47885"/>
                    <a:pt x="55154" y="47885"/>
                  </a:cubicBezTo>
                  <a:close/>
                  <a:moveTo>
                    <a:pt x="6213" y="48502"/>
                  </a:moveTo>
                  <a:cubicBezTo>
                    <a:pt x="6182" y="48502"/>
                    <a:pt x="6151" y="48511"/>
                    <a:pt x="6124" y="48531"/>
                  </a:cubicBezTo>
                  <a:cubicBezTo>
                    <a:pt x="6058" y="48580"/>
                    <a:pt x="6046" y="48672"/>
                    <a:pt x="6094" y="48737"/>
                  </a:cubicBezTo>
                  <a:cubicBezTo>
                    <a:pt x="6251" y="48944"/>
                    <a:pt x="6411" y="49154"/>
                    <a:pt x="6573" y="49358"/>
                  </a:cubicBezTo>
                  <a:cubicBezTo>
                    <a:pt x="6603" y="49395"/>
                    <a:pt x="6645" y="49414"/>
                    <a:pt x="6688" y="49414"/>
                  </a:cubicBezTo>
                  <a:cubicBezTo>
                    <a:pt x="6720" y="49414"/>
                    <a:pt x="6753" y="49404"/>
                    <a:pt x="6780" y="49380"/>
                  </a:cubicBezTo>
                  <a:cubicBezTo>
                    <a:pt x="6844" y="49330"/>
                    <a:pt x="6854" y="49238"/>
                    <a:pt x="6804" y="49175"/>
                  </a:cubicBezTo>
                  <a:cubicBezTo>
                    <a:pt x="6644" y="48972"/>
                    <a:pt x="6485" y="48766"/>
                    <a:pt x="6330" y="48561"/>
                  </a:cubicBezTo>
                  <a:cubicBezTo>
                    <a:pt x="6301" y="48522"/>
                    <a:pt x="6257" y="48502"/>
                    <a:pt x="6213" y="48502"/>
                  </a:cubicBezTo>
                  <a:close/>
                  <a:moveTo>
                    <a:pt x="54215" y="49132"/>
                  </a:moveTo>
                  <a:cubicBezTo>
                    <a:pt x="54172" y="49132"/>
                    <a:pt x="54129" y="49150"/>
                    <a:pt x="54100" y="49187"/>
                  </a:cubicBezTo>
                  <a:cubicBezTo>
                    <a:pt x="53941" y="49388"/>
                    <a:pt x="53775" y="49591"/>
                    <a:pt x="53609" y="49790"/>
                  </a:cubicBezTo>
                  <a:cubicBezTo>
                    <a:pt x="53557" y="49852"/>
                    <a:pt x="53564" y="49944"/>
                    <a:pt x="53626" y="49997"/>
                  </a:cubicBezTo>
                  <a:cubicBezTo>
                    <a:pt x="53655" y="50020"/>
                    <a:pt x="53688" y="50031"/>
                    <a:pt x="53722" y="50031"/>
                  </a:cubicBezTo>
                  <a:cubicBezTo>
                    <a:pt x="53764" y="50031"/>
                    <a:pt x="53805" y="50014"/>
                    <a:pt x="53835" y="49978"/>
                  </a:cubicBezTo>
                  <a:cubicBezTo>
                    <a:pt x="54003" y="49777"/>
                    <a:pt x="54169" y="49573"/>
                    <a:pt x="54330" y="49369"/>
                  </a:cubicBezTo>
                  <a:cubicBezTo>
                    <a:pt x="54381" y="49307"/>
                    <a:pt x="54370" y="49212"/>
                    <a:pt x="54306" y="49163"/>
                  </a:cubicBezTo>
                  <a:cubicBezTo>
                    <a:pt x="54279" y="49142"/>
                    <a:pt x="54247" y="49132"/>
                    <a:pt x="54215" y="49132"/>
                  </a:cubicBezTo>
                  <a:close/>
                  <a:moveTo>
                    <a:pt x="7180" y="49725"/>
                  </a:moveTo>
                  <a:cubicBezTo>
                    <a:pt x="7147" y="49725"/>
                    <a:pt x="7114" y="49736"/>
                    <a:pt x="7087" y="49759"/>
                  </a:cubicBezTo>
                  <a:cubicBezTo>
                    <a:pt x="7024" y="49811"/>
                    <a:pt x="7015" y="49903"/>
                    <a:pt x="7067" y="49967"/>
                  </a:cubicBezTo>
                  <a:cubicBezTo>
                    <a:pt x="7234" y="50166"/>
                    <a:pt x="7407" y="50366"/>
                    <a:pt x="7578" y="50561"/>
                  </a:cubicBezTo>
                  <a:cubicBezTo>
                    <a:pt x="7607" y="50594"/>
                    <a:pt x="7647" y="50611"/>
                    <a:pt x="7688" y="50611"/>
                  </a:cubicBezTo>
                  <a:cubicBezTo>
                    <a:pt x="7723" y="50611"/>
                    <a:pt x="7757" y="50598"/>
                    <a:pt x="7787" y="50575"/>
                  </a:cubicBezTo>
                  <a:cubicBezTo>
                    <a:pt x="7847" y="50521"/>
                    <a:pt x="7853" y="50429"/>
                    <a:pt x="7800" y="50368"/>
                  </a:cubicBezTo>
                  <a:cubicBezTo>
                    <a:pt x="7629" y="50173"/>
                    <a:pt x="7459" y="49975"/>
                    <a:pt x="7294" y="49778"/>
                  </a:cubicBezTo>
                  <a:cubicBezTo>
                    <a:pt x="7265" y="49743"/>
                    <a:pt x="7223" y="49725"/>
                    <a:pt x="7180" y="49725"/>
                  </a:cubicBezTo>
                  <a:close/>
                  <a:moveTo>
                    <a:pt x="53214" y="50329"/>
                  </a:moveTo>
                  <a:cubicBezTo>
                    <a:pt x="53173" y="50329"/>
                    <a:pt x="53133" y="50346"/>
                    <a:pt x="53104" y="50379"/>
                  </a:cubicBezTo>
                  <a:cubicBezTo>
                    <a:pt x="52934" y="50573"/>
                    <a:pt x="52759" y="50767"/>
                    <a:pt x="52583" y="50956"/>
                  </a:cubicBezTo>
                  <a:cubicBezTo>
                    <a:pt x="52529" y="51015"/>
                    <a:pt x="52531" y="51108"/>
                    <a:pt x="52591" y="51164"/>
                  </a:cubicBezTo>
                  <a:cubicBezTo>
                    <a:pt x="52619" y="51190"/>
                    <a:pt x="52654" y="51203"/>
                    <a:pt x="52690" y="51203"/>
                  </a:cubicBezTo>
                  <a:cubicBezTo>
                    <a:pt x="52729" y="51203"/>
                    <a:pt x="52769" y="51187"/>
                    <a:pt x="52798" y="51156"/>
                  </a:cubicBezTo>
                  <a:cubicBezTo>
                    <a:pt x="52975" y="50965"/>
                    <a:pt x="53151" y="50770"/>
                    <a:pt x="53324" y="50573"/>
                  </a:cubicBezTo>
                  <a:cubicBezTo>
                    <a:pt x="53378" y="50512"/>
                    <a:pt x="53373" y="50420"/>
                    <a:pt x="53311" y="50367"/>
                  </a:cubicBezTo>
                  <a:cubicBezTo>
                    <a:pt x="53283" y="50342"/>
                    <a:pt x="53248" y="50329"/>
                    <a:pt x="53214" y="50329"/>
                  </a:cubicBezTo>
                  <a:close/>
                  <a:moveTo>
                    <a:pt x="8210" y="50897"/>
                  </a:moveTo>
                  <a:cubicBezTo>
                    <a:pt x="8174" y="50897"/>
                    <a:pt x="8139" y="50909"/>
                    <a:pt x="8110" y="50936"/>
                  </a:cubicBezTo>
                  <a:cubicBezTo>
                    <a:pt x="8052" y="50991"/>
                    <a:pt x="8048" y="51083"/>
                    <a:pt x="8103" y="51143"/>
                  </a:cubicBezTo>
                  <a:cubicBezTo>
                    <a:pt x="8281" y="51335"/>
                    <a:pt x="8462" y="51525"/>
                    <a:pt x="8642" y="51711"/>
                  </a:cubicBezTo>
                  <a:cubicBezTo>
                    <a:pt x="8671" y="51740"/>
                    <a:pt x="8709" y="51755"/>
                    <a:pt x="8747" y="51755"/>
                  </a:cubicBezTo>
                  <a:cubicBezTo>
                    <a:pt x="8784" y="51755"/>
                    <a:pt x="8821" y="51742"/>
                    <a:pt x="8850" y="51713"/>
                  </a:cubicBezTo>
                  <a:cubicBezTo>
                    <a:pt x="8907" y="51657"/>
                    <a:pt x="8908" y="51564"/>
                    <a:pt x="8852" y="51506"/>
                  </a:cubicBezTo>
                  <a:cubicBezTo>
                    <a:pt x="8673" y="51323"/>
                    <a:pt x="8494" y="51133"/>
                    <a:pt x="8318" y="50944"/>
                  </a:cubicBezTo>
                  <a:cubicBezTo>
                    <a:pt x="8289" y="50912"/>
                    <a:pt x="8249" y="50897"/>
                    <a:pt x="8210" y="50897"/>
                  </a:cubicBezTo>
                  <a:close/>
                  <a:moveTo>
                    <a:pt x="52153" y="51476"/>
                  </a:moveTo>
                  <a:cubicBezTo>
                    <a:pt x="52115" y="51476"/>
                    <a:pt x="52077" y="51491"/>
                    <a:pt x="52049" y="51520"/>
                  </a:cubicBezTo>
                  <a:cubicBezTo>
                    <a:pt x="51869" y="51704"/>
                    <a:pt x="51684" y="51888"/>
                    <a:pt x="51498" y="52069"/>
                  </a:cubicBezTo>
                  <a:cubicBezTo>
                    <a:pt x="51441" y="52126"/>
                    <a:pt x="51440" y="52219"/>
                    <a:pt x="51496" y="52276"/>
                  </a:cubicBezTo>
                  <a:cubicBezTo>
                    <a:pt x="51524" y="52306"/>
                    <a:pt x="51563" y="52321"/>
                    <a:pt x="51601" y="52321"/>
                  </a:cubicBezTo>
                  <a:cubicBezTo>
                    <a:pt x="51636" y="52321"/>
                    <a:pt x="51674" y="52307"/>
                    <a:pt x="51703" y="52279"/>
                  </a:cubicBezTo>
                  <a:cubicBezTo>
                    <a:pt x="51891" y="52097"/>
                    <a:pt x="52076" y="51911"/>
                    <a:pt x="52258" y="51724"/>
                  </a:cubicBezTo>
                  <a:cubicBezTo>
                    <a:pt x="52315" y="51667"/>
                    <a:pt x="52314" y="51574"/>
                    <a:pt x="52255" y="51518"/>
                  </a:cubicBezTo>
                  <a:cubicBezTo>
                    <a:pt x="52227" y="51490"/>
                    <a:pt x="52190" y="51476"/>
                    <a:pt x="52153" y="51476"/>
                  </a:cubicBezTo>
                  <a:close/>
                  <a:moveTo>
                    <a:pt x="9299" y="52014"/>
                  </a:moveTo>
                  <a:cubicBezTo>
                    <a:pt x="9261" y="52014"/>
                    <a:pt x="9223" y="52029"/>
                    <a:pt x="9195" y="52059"/>
                  </a:cubicBezTo>
                  <a:cubicBezTo>
                    <a:pt x="9138" y="52116"/>
                    <a:pt x="9140" y="52209"/>
                    <a:pt x="9198" y="52266"/>
                  </a:cubicBezTo>
                  <a:cubicBezTo>
                    <a:pt x="9384" y="52448"/>
                    <a:pt x="9575" y="52629"/>
                    <a:pt x="9765" y="52806"/>
                  </a:cubicBezTo>
                  <a:cubicBezTo>
                    <a:pt x="9793" y="52833"/>
                    <a:pt x="9829" y="52845"/>
                    <a:pt x="9865" y="52845"/>
                  </a:cubicBezTo>
                  <a:cubicBezTo>
                    <a:pt x="9905" y="52845"/>
                    <a:pt x="9945" y="52828"/>
                    <a:pt x="9972" y="52798"/>
                  </a:cubicBezTo>
                  <a:cubicBezTo>
                    <a:pt x="10027" y="52739"/>
                    <a:pt x="10025" y="52645"/>
                    <a:pt x="9965" y="52591"/>
                  </a:cubicBezTo>
                  <a:cubicBezTo>
                    <a:pt x="9777" y="52417"/>
                    <a:pt x="9587" y="52236"/>
                    <a:pt x="9402" y="52056"/>
                  </a:cubicBezTo>
                  <a:cubicBezTo>
                    <a:pt x="9374" y="52028"/>
                    <a:pt x="9337" y="52014"/>
                    <a:pt x="9299" y="52014"/>
                  </a:cubicBezTo>
                  <a:close/>
                  <a:moveTo>
                    <a:pt x="51034" y="52564"/>
                  </a:moveTo>
                  <a:cubicBezTo>
                    <a:pt x="50999" y="52564"/>
                    <a:pt x="50963" y="52577"/>
                    <a:pt x="50934" y="52603"/>
                  </a:cubicBezTo>
                  <a:cubicBezTo>
                    <a:pt x="50745" y="52778"/>
                    <a:pt x="50551" y="52952"/>
                    <a:pt x="50357" y="53123"/>
                  </a:cubicBezTo>
                  <a:cubicBezTo>
                    <a:pt x="50298" y="53176"/>
                    <a:pt x="50291" y="53268"/>
                    <a:pt x="50345" y="53330"/>
                  </a:cubicBezTo>
                  <a:cubicBezTo>
                    <a:pt x="50373" y="53364"/>
                    <a:pt x="50414" y="53380"/>
                    <a:pt x="50455" y="53380"/>
                  </a:cubicBezTo>
                  <a:cubicBezTo>
                    <a:pt x="50489" y="53380"/>
                    <a:pt x="50524" y="53369"/>
                    <a:pt x="50552" y="53343"/>
                  </a:cubicBezTo>
                  <a:cubicBezTo>
                    <a:pt x="50746" y="53171"/>
                    <a:pt x="50943" y="52995"/>
                    <a:pt x="51134" y="52818"/>
                  </a:cubicBezTo>
                  <a:cubicBezTo>
                    <a:pt x="51193" y="52763"/>
                    <a:pt x="51196" y="52671"/>
                    <a:pt x="51142" y="52612"/>
                  </a:cubicBezTo>
                  <a:cubicBezTo>
                    <a:pt x="51113" y="52580"/>
                    <a:pt x="51074" y="52564"/>
                    <a:pt x="51034" y="52564"/>
                  </a:cubicBezTo>
                  <a:close/>
                  <a:moveTo>
                    <a:pt x="10443" y="53074"/>
                  </a:moveTo>
                  <a:cubicBezTo>
                    <a:pt x="10403" y="53074"/>
                    <a:pt x="10362" y="53091"/>
                    <a:pt x="10333" y="53124"/>
                  </a:cubicBezTo>
                  <a:cubicBezTo>
                    <a:pt x="10279" y="53186"/>
                    <a:pt x="10284" y="53278"/>
                    <a:pt x="10346" y="53331"/>
                  </a:cubicBezTo>
                  <a:cubicBezTo>
                    <a:pt x="10542" y="53503"/>
                    <a:pt x="10743" y="53674"/>
                    <a:pt x="10942" y="53841"/>
                  </a:cubicBezTo>
                  <a:cubicBezTo>
                    <a:pt x="10970" y="53865"/>
                    <a:pt x="11004" y="53876"/>
                    <a:pt x="11036" y="53876"/>
                  </a:cubicBezTo>
                  <a:cubicBezTo>
                    <a:pt x="11079" y="53876"/>
                    <a:pt x="11121" y="53858"/>
                    <a:pt x="11149" y="53824"/>
                  </a:cubicBezTo>
                  <a:cubicBezTo>
                    <a:pt x="11200" y="53761"/>
                    <a:pt x="11193" y="53668"/>
                    <a:pt x="11130" y="53616"/>
                  </a:cubicBezTo>
                  <a:cubicBezTo>
                    <a:pt x="10932" y="53452"/>
                    <a:pt x="10733" y="53282"/>
                    <a:pt x="10540" y="53111"/>
                  </a:cubicBezTo>
                  <a:cubicBezTo>
                    <a:pt x="10513" y="53086"/>
                    <a:pt x="10478" y="53074"/>
                    <a:pt x="10443" y="53074"/>
                  </a:cubicBezTo>
                  <a:close/>
                  <a:moveTo>
                    <a:pt x="49863" y="53593"/>
                  </a:moveTo>
                  <a:cubicBezTo>
                    <a:pt x="49830" y="53593"/>
                    <a:pt x="49797" y="53604"/>
                    <a:pt x="49769" y="53627"/>
                  </a:cubicBezTo>
                  <a:cubicBezTo>
                    <a:pt x="49570" y="53793"/>
                    <a:pt x="49368" y="53958"/>
                    <a:pt x="49167" y="54117"/>
                  </a:cubicBezTo>
                  <a:cubicBezTo>
                    <a:pt x="49103" y="54167"/>
                    <a:pt x="49093" y="54259"/>
                    <a:pt x="49143" y="54322"/>
                  </a:cubicBezTo>
                  <a:cubicBezTo>
                    <a:pt x="49173" y="54359"/>
                    <a:pt x="49214" y="54379"/>
                    <a:pt x="49257" y="54379"/>
                  </a:cubicBezTo>
                  <a:cubicBezTo>
                    <a:pt x="49290" y="54379"/>
                    <a:pt x="49322" y="54368"/>
                    <a:pt x="49350" y="54347"/>
                  </a:cubicBezTo>
                  <a:cubicBezTo>
                    <a:pt x="49552" y="54187"/>
                    <a:pt x="49757" y="54020"/>
                    <a:pt x="49957" y="53853"/>
                  </a:cubicBezTo>
                  <a:cubicBezTo>
                    <a:pt x="50020" y="53800"/>
                    <a:pt x="50029" y="53708"/>
                    <a:pt x="49977" y="53646"/>
                  </a:cubicBezTo>
                  <a:cubicBezTo>
                    <a:pt x="49947" y="53611"/>
                    <a:pt x="49905" y="53593"/>
                    <a:pt x="49863" y="53593"/>
                  </a:cubicBezTo>
                  <a:close/>
                  <a:moveTo>
                    <a:pt x="11642" y="54075"/>
                  </a:moveTo>
                  <a:cubicBezTo>
                    <a:pt x="11598" y="54075"/>
                    <a:pt x="11555" y="54094"/>
                    <a:pt x="11526" y="54131"/>
                  </a:cubicBezTo>
                  <a:cubicBezTo>
                    <a:pt x="11476" y="54193"/>
                    <a:pt x="11486" y="54286"/>
                    <a:pt x="11551" y="54337"/>
                  </a:cubicBezTo>
                  <a:cubicBezTo>
                    <a:pt x="11756" y="54499"/>
                    <a:pt x="11965" y="54660"/>
                    <a:pt x="12172" y="54816"/>
                  </a:cubicBezTo>
                  <a:cubicBezTo>
                    <a:pt x="12200" y="54837"/>
                    <a:pt x="12230" y="54845"/>
                    <a:pt x="12260" y="54845"/>
                  </a:cubicBezTo>
                  <a:cubicBezTo>
                    <a:pt x="12305" y="54845"/>
                    <a:pt x="12349" y="54825"/>
                    <a:pt x="12377" y="54787"/>
                  </a:cubicBezTo>
                  <a:cubicBezTo>
                    <a:pt x="12426" y="54721"/>
                    <a:pt x="12412" y="54629"/>
                    <a:pt x="12348" y="54581"/>
                  </a:cubicBezTo>
                  <a:cubicBezTo>
                    <a:pt x="12141" y="54428"/>
                    <a:pt x="11935" y="54267"/>
                    <a:pt x="11732" y="54106"/>
                  </a:cubicBezTo>
                  <a:cubicBezTo>
                    <a:pt x="11706" y="54085"/>
                    <a:pt x="11674" y="54075"/>
                    <a:pt x="11642" y="54075"/>
                  </a:cubicBezTo>
                  <a:close/>
                  <a:moveTo>
                    <a:pt x="48641" y="54562"/>
                  </a:moveTo>
                  <a:cubicBezTo>
                    <a:pt x="48611" y="54562"/>
                    <a:pt x="48580" y="54571"/>
                    <a:pt x="48553" y="54591"/>
                  </a:cubicBezTo>
                  <a:cubicBezTo>
                    <a:pt x="48346" y="54747"/>
                    <a:pt x="48135" y="54900"/>
                    <a:pt x="47926" y="55049"/>
                  </a:cubicBezTo>
                  <a:cubicBezTo>
                    <a:pt x="47860" y="55096"/>
                    <a:pt x="47844" y="55187"/>
                    <a:pt x="47891" y="55253"/>
                  </a:cubicBezTo>
                  <a:cubicBezTo>
                    <a:pt x="47921" y="55293"/>
                    <a:pt x="47966" y="55315"/>
                    <a:pt x="48012" y="55315"/>
                  </a:cubicBezTo>
                  <a:cubicBezTo>
                    <a:pt x="48042" y="55315"/>
                    <a:pt x="48071" y="55306"/>
                    <a:pt x="48098" y="55288"/>
                  </a:cubicBezTo>
                  <a:cubicBezTo>
                    <a:pt x="48308" y="55139"/>
                    <a:pt x="48521" y="54983"/>
                    <a:pt x="48729" y="54827"/>
                  </a:cubicBezTo>
                  <a:cubicBezTo>
                    <a:pt x="48795" y="54778"/>
                    <a:pt x="48807" y="54686"/>
                    <a:pt x="48759" y="54620"/>
                  </a:cubicBezTo>
                  <a:cubicBezTo>
                    <a:pt x="48730" y="54582"/>
                    <a:pt x="48686" y="54562"/>
                    <a:pt x="48641" y="54562"/>
                  </a:cubicBezTo>
                  <a:close/>
                  <a:moveTo>
                    <a:pt x="12892" y="55012"/>
                  </a:moveTo>
                  <a:cubicBezTo>
                    <a:pt x="12847" y="55012"/>
                    <a:pt x="12801" y="55034"/>
                    <a:pt x="12772" y="55074"/>
                  </a:cubicBezTo>
                  <a:cubicBezTo>
                    <a:pt x="12725" y="55141"/>
                    <a:pt x="12740" y="55232"/>
                    <a:pt x="12806" y="55279"/>
                  </a:cubicBezTo>
                  <a:cubicBezTo>
                    <a:pt x="13018" y="55430"/>
                    <a:pt x="13235" y="55581"/>
                    <a:pt x="13451" y="55727"/>
                  </a:cubicBezTo>
                  <a:cubicBezTo>
                    <a:pt x="13477" y="55745"/>
                    <a:pt x="13505" y="55753"/>
                    <a:pt x="13533" y="55753"/>
                  </a:cubicBezTo>
                  <a:cubicBezTo>
                    <a:pt x="13581" y="55753"/>
                    <a:pt x="13627" y="55729"/>
                    <a:pt x="13656" y="55686"/>
                  </a:cubicBezTo>
                  <a:cubicBezTo>
                    <a:pt x="13702" y="55620"/>
                    <a:pt x="13684" y="55529"/>
                    <a:pt x="13616" y="55483"/>
                  </a:cubicBezTo>
                  <a:cubicBezTo>
                    <a:pt x="13402" y="55338"/>
                    <a:pt x="13186" y="55190"/>
                    <a:pt x="12976" y="55040"/>
                  </a:cubicBezTo>
                  <a:cubicBezTo>
                    <a:pt x="12951" y="55021"/>
                    <a:pt x="12922" y="55012"/>
                    <a:pt x="12892" y="55012"/>
                  </a:cubicBezTo>
                  <a:close/>
                  <a:moveTo>
                    <a:pt x="47371" y="55465"/>
                  </a:moveTo>
                  <a:cubicBezTo>
                    <a:pt x="47342" y="55465"/>
                    <a:pt x="47314" y="55473"/>
                    <a:pt x="47288" y="55490"/>
                  </a:cubicBezTo>
                  <a:cubicBezTo>
                    <a:pt x="47073" y="55635"/>
                    <a:pt x="46854" y="55778"/>
                    <a:pt x="46640" y="55914"/>
                  </a:cubicBezTo>
                  <a:cubicBezTo>
                    <a:pt x="46572" y="55959"/>
                    <a:pt x="46551" y="56049"/>
                    <a:pt x="46595" y="56118"/>
                  </a:cubicBezTo>
                  <a:cubicBezTo>
                    <a:pt x="46623" y="56162"/>
                    <a:pt x="46671" y="56186"/>
                    <a:pt x="46719" y="56186"/>
                  </a:cubicBezTo>
                  <a:cubicBezTo>
                    <a:pt x="46746" y="56186"/>
                    <a:pt x="46774" y="56178"/>
                    <a:pt x="46797" y="56162"/>
                  </a:cubicBezTo>
                  <a:cubicBezTo>
                    <a:pt x="47015" y="56024"/>
                    <a:pt x="47235" y="55879"/>
                    <a:pt x="47452" y="55733"/>
                  </a:cubicBezTo>
                  <a:cubicBezTo>
                    <a:pt x="47520" y="55688"/>
                    <a:pt x="47536" y="55597"/>
                    <a:pt x="47491" y="55530"/>
                  </a:cubicBezTo>
                  <a:cubicBezTo>
                    <a:pt x="47463" y="55487"/>
                    <a:pt x="47418" y="55465"/>
                    <a:pt x="47371" y="55465"/>
                  </a:cubicBezTo>
                  <a:close/>
                  <a:moveTo>
                    <a:pt x="14186" y="55888"/>
                  </a:moveTo>
                  <a:cubicBezTo>
                    <a:pt x="14138" y="55888"/>
                    <a:pt x="14090" y="55912"/>
                    <a:pt x="14063" y="55955"/>
                  </a:cubicBezTo>
                  <a:cubicBezTo>
                    <a:pt x="14019" y="56025"/>
                    <a:pt x="14039" y="56116"/>
                    <a:pt x="14107" y="56159"/>
                  </a:cubicBezTo>
                  <a:cubicBezTo>
                    <a:pt x="14329" y="56299"/>
                    <a:pt x="14553" y="56439"/>
                    <a:pt x="14775" y="56572"/>
                  </a:cubicBezTo>
                  <a:cubicBezTo>
                    <a:pt x="14797" y="56587"/>
                    <a:pt x="14825" y="56593"/>
                    <a:pt x="14851" y="56593"/>
                  </a:cubicBezTo>
                  <a:cubicBezTo>
                    <a:pt x="14901" y="56593"/>
                    <a:pt x="14949" y="56567"/>
                    <a:pt x="14977" y="56522"/>
                  </a:cubicBezTo>
                  <a:cubicBezTo>
                    <a:pt x="15020" y="56452"/>
                    <a:pt x="14996" y="56363"/>
                    <a:pt x="14927" y="56321"/>
                  </a:cubicBezTo>
                  <a:cubicBezTo>
                    <a:pt x="14707" y="56189"/>
                    <a:pt x="14484" y="56050"/>
                    <a:pt x="14265" y="55911"/>
                  </a:cubicBezTo>
                  <a:cubicBezTo>
                    <a:pt x="14241" y="55896"/>
                    <a:pt x="14213" y="55888"/>
                    <a:pt x="14186" y="55888"/>
                  </a:cubicBezTo>
                  <a:close/>
                  <a:moveTo>
                    <a:pt x="46056" y="56302"/>
                  </a:moveTo>
                  <a:cubicBezTo>
                    <a:pt x="46031" y="56302"/>
                    <a:pt x="46005" y="56308"/>
                    <a:pt x="45981" y="56323"/>
                  </a:cubicBezTo>
                  <a:cubicBezTo>
                    <a:pt x="45762" y="56455"/>
                    <a:pt x="45537" y="56587"/>
                    <a:pt x="45312" y="56715"/>
                  </a:cubicBezTo>
                  <a:cubicBezTo>
                    <a:pt x="45241" y="56755"/>
                    <a:pt x="45218" y="56844"/>
                    <a:pt x="45257" y="56915"/>
                  </a:cubicBezTo>
                  <a:cubicBezTo>
                    <a:pt x="45284" y="56962"/>
                    <a:pt x="45334" y="56989"/>
                    <a:pt x="45385" y="56989"/>
                  </a:cubicBezTo>
                  <a:cubicBezTo>
                    <a:pt x="45409" y="56989"/>
                    <a:pt x="45434" y="56983"/>
                    <a:pt x="45458" y="56969"/>
                  </a:cubicBezTo>
                  <a:cubicBezTo>
                    <a:pt x="45684" y="56840"/>
                    <a:pt x="45912" y="56707"/>
                    <a:pt x="46134" y="56574"/>
                  </a:cubicBezTo>
                  <a:cubicBezTo>
                    <a:pt x="46202" y="56532"/>
                    <a:pt x="46225" y="56441"/>
                    <a:pt x="46183" y="56373"/>
                  </a:cubicBezTo>
                  <a:cubicBezTo>
                    <a:pt x="46155" y="56327"/>
                    <a:pt x="46106" y="56302"/>
                    <a:pt x="46056" y="56302"/>
                  </a:cubicBezTo>
                  <a:close/>
                  <a:moveTo>
                    <a:pt x="15526" y="56693"/>
                  </a:moveTo>
                  <a:cubicBezTo>
                    <a:pt x="15474" y="56693"/>
                    <a:pt x="15425" y="56720"/>
                    <a:pt x="15398" y="56768"/>
                  </a:cubicBezTo>
                  <a:cubicBezTo>
                    <a:pt x="15357" y="56838"/>
                    <a:pt x="15383" y="56927"/>
                    <a:pt x="15453" y="56967"/>
                  </a:cubicBezTo>
                  <a:cubicBezTo>
                    <a:pt x="15681" y="57096"/>
                    <a:pt x="15912" y="57224"/>
                    <a:pt x="16141" y="57346"/>
                  </a:cubicBezTo>
                  <a:cubicBezTo>
                    <a:pt x="16162" y="57359"/>
                    <a:pt x="16187" y="57364"/>
                    <a:pt x="16211" y="57364"/>
                  </a:cubicBezTo>
                  <a:cubicBezTo>
                    <a:pt x="16263" y="57364"/>
                    <a:pt x="16314" y="57336"/>
                    <a:pt x="16340" y="57285"/>
                  </a:cubicBezTo>
                  <a:cubicBezTo>
                    <a:pt x="16379" y="57214"/>
                    <a:pt x="16352" y="57126"/>
                    <a:pt x="16280" y="57088"/>
                  </a:cubicBezTo>
                  <a:cubicBezTo>
                    <a:pt x="16054" y="56967"/>
                    <a:pt x="15825" y="56840"/>
                    <a:pt x="15599" y="56712"/>
                  </a:cubicBezTo>
                  <a:cubicBezTo>
                    <a:pt x="15575" y="56699"/>
                    <a:pt x="15550" y="56693"/>
                    <a:pt x="15526" y="56693"/>
                  </a:cubicBezTo>
                  <a:close/>
                  <a:moveTo>
                    <a:pt x="44703" y="57070"/>
                  </a:moveTo>
                  <a:cubicBezTo>
                    <a:pt x="44679" y="57070"/>
                    <a:pt x="44655" y="57076"/>
                    <a:pt x="44633" y="57088"/>
                  </a:cubicBezTo>
                  <a:cubicBezTo>
                    <a:pt x="44408" y="57208"/>
                    <a:pt x="44176" y="57326"/>
                    <a:pt x="43945" y="57443"/>
                  </a:cubicBezTo>
                  <a:cubicBezTo>
                    <a:pt x="43873" y="57479"/>
                    <a:pt x="43844" y="57567"/>
                    <a:pt x="43880" y="57640"/>
                  </a:cubicBezTo>
                  <a:cubicBezTo>
                    <a:pt x="43905" y="57692"/>
                    <a:pt x="43957" y="57720"/>
                    <a:pt x="44012" y="57720"/>
                  </a:cubicBezTo>
                  <a:cubicBezTo>
                    <a:pt x="44033" y="57720"/>
                    <a:pt x="44055" y="57717"/>
                    <a:pt x="44077" y="57705"/>
                  </a:cubicBezTo>
                  <a:cubicBezTo>
                    <a:pt x="44310" y="57587"/>
                    <a:pt x="44544" y="57468"/>
                    <a:pt x="44771" y="57346"/>
                  </a:cubicBezTo>
                  <a:cubicBezTo>
                    <a:pt x="44842" y="57309"/>
                    <a:pt x="44870" y="57219"/>
                    <a:pt x="44831" y="57147"/>
                  </a:cubicBezTo>
                  <a:cubicBezTo>
                    <a:pt x="44806" y="57098"/>
                    <a:pt x="44755" y="57070"/>
                    <a:pt x="44703" y="57070"/>
                  </a:cubicBezTo>
                  <a:close/>
                  <a:moveTo>
                    <a:pt x="16905" y="57428"/>
                  </a:moveTo>
                  <a:cubicBezTo>
                    <a:pt x="16851" y="57428"/>
                    <a:pt x="16800" y="57458"/>
                    <a:pt x="16774" y="57510"/>
                  </a:cubicBezTo>
                  <a:cubicBezTo>
                    <a:pt x="16737" y="57582"/>
                    <a:pt x="16766" y="57670"/>
                    <a:pt x="16840" y="57706"/>
                  </a:cubicBezTo>
                  <a:cubicBezTo>
                    <a:pt x="17072" y="57823"/>
                    <a:pt x="17310" y="57938"/>
                    <a:pt x="17547" y="58050"/>
                  </a:cubicBezTo>
                  <a:cubicBezTo>
                    <a:pt x="17567" y="58060"/>
                    <a:pt x="17589" y="58063"/>
                    <a:pt x="17609" y="58063"/>
                  </a:cubicBezTo>
                  <a:cubicBezTo>
                    <a:pt x="17664" y="58063"/>
                    <a:pt x="17717" y="58032"/>
                    <a:pt x="17742" y="57979"/>
                  </a:cubicBezTo>
                  <a:cubicBezTo>
                    <a:pt x="17777" y="57904"/>
                    <a:pt x="17745" y="57818"/>
                    <a:pt x="17672" y="57783"/>
                  </a:cubicBezTo>
                  <a:cubicBezTo>
                    <a:pt x="17438" y="57674"/>
                    <a:pt x="17201" y="57560"/>
                    <a:pt x="16971" y="57444"/>
                  </a:cubicBezTo>
                  <a:cubicBezTo>
                    <a:pt x="16950" y="57433"/>
                    <a:pt x="16927" y="57428"/>
                    <a:pt x="16905" y="57428"/>
                  </a:cubicBezTo>
                  <a:close/>
                  <a:moveTo>
                    <a:pt x="43310" y="57767"/>
                  </a:moveTo>
                  <a:cubicBezTo>
                    <a:pt x="43289" y="57767"/>
                    <a:pt x="43268" y="57771"/>
                    <a:pt x="43248" y="57781"/>
                  </a:cubicBezTo>
                  <a:cubicBezTo>
                    <a:pt x="43015" y="57891"/>
                    <a:pt x="42779" y="57999"/>
                    <a:pt x="42543" y="58101"/>
                  </a:cubicBezTo>
                  <a:cubicBezTo>
                    <a:pt x="42469" y="58133"/>
                    <a:pt x="42436" y="58220"/>
                    <a:pt x="42468" y="58293"/>
                  </a:cubicBezTo>
                  <a:cubicBezTo>
                    <a:pt x="42492" y="58349"/>
                    <a:pt x="42545" y="58382"/>
                    <a:pt x="42602" y="58382"/>
                  </a:cubicBezTo>
                  <a:cubicBezTo>
                    <a:pt x="42621" y="58382"/>
                    <a:pt x="42641" y="58378"/>
                    <a:pt x="42661" y="58369"/>
                  </a:cubicBezTo>
                  <a:cubicBezTo>
                    <a:pt x="42898" y="58266"/>
                    <a:pt x="43138" y="58157"/>
                    <a:pt x="43373" y="58047"/>
                  </a:cubicBezTo>
                  <a:cubicBezTo>
                    <a:pt x="43446" y="58012"/>
                    <a:pt x="43478" y="57924"/>
                    <a:pt x="43444" y="57851"/>
                  </a:cubicBezTo>
                  <a:cubicBezTo>
                    <a:pt x="43418" y="57798"/>
                    <a:pt x="43365" y="57767"/>
                    <a:pt x="43310" y="57767"/>
                  </a:cubicBezTo>
                  <a:close/>
                  <a:moveTo>
                    <a:pt x="18323" y="58093"/>
                  </a:moveTo>
                  <a:cubicBezTo>
                    <a:pt x="18266" y="58093"/>
                    <a:pt x="18213" y="58126"/>
                    <a:pt x="18188" y="58181"/>
                  </a:cubicBezTo>
                  <a:cubicBezTo>
                    <a:pt x="18156" y="58255"/>
                    <a:pt x="18190" y="58342"/>
                    <a:pt x="18264" y="58374"/>
                  </a:cubicBezTo>
                  <a:cubicBezTo>
                    <a:pt x="18503" y="58480"/>
                    <a:pt x="18748" y="58582"/>
                    <a:pt x="18988" y="58680"/>
                  </a:cubicBezTo>
                  <a:cubicBezTo>
                    <a:pt x="19006" y="58686"/>
                    <a:pt x="19025" y="58690"/>
                    <a:pt x="19043" y="58690"/>
                  </a:cubicBezTo>
                  <a:cubicBezTo>
                    <a:pt x="19101" y="58690"/>
                    <a:pt x="19155" y="58655"/>
                    <a:pt x="19180" y="58600"/>
                  </a:cubicBezTo>
                  <a:cubicBezTo>
                    <a:pt x="19211" y="58526"/>
                    <a:pt x="19175" y="58440"/>
                    <a:pt x="19099" y="58409"/>
                  </a:cubicBezTo>
                  <a:cubicBezTo>
                    <a:pt x="18861" y="58312"/>
                    <a:pt x="18620" y="58209"/>
                    <a:pt x="18382" y="58106"/>
                  </a:cubicBezTo>
                  <a:cubicBezTo>
                    <a:pt x="18362" y="58097"/>
                    <a:pt x="18342" y="58093"/>
                    <a:pt x="18323" y="58093"/>
                  </a:cubicBezTo>
                  <a:close/>
                  <a:moveTo>
                    <a:pt x="41887" y="58392"/>
                  </a:moveTo>
                  <a:cubicBezTo>
                    <a:pt x="41868" y="58392"/>
                    <a:pt x="41849" y="58395"/>
                    <a:pt x="41831" y="58403"/>
                  </a:cubicBezTo>
                  <a:cubicBezTo>
                    <a:pt x="41593" y="58500"/>
                    <a:pt x="41350" y="58595"/>
                    <a:pt x="41108" y="58686"/>
                  </a:cubicBezTo>
                  <a:cubicBezTo>
                    <a:pt x="41032" y="58715"/>
                    <a:pt x="40994" y="58800"/>
                    <a:pt x="41022" y="58875"/>
                  </a:cubicBezTo>
                  <a:cubicBezTo>
                    <a:pt x="41044" y="58935"/>
                    <a:pt x="41101" y="58971"/>
                    <a:pt x="41159" y="58971"/>
                  </a:cubicBezTo>
                  <a:cubicBezTo>
                    <a:pt x="41176" y="58971"/>
                    <a:pt x="41194" y="58967"/>
                    <a:pt x="41212" y="58961"/>
                  </a:cubicBezTo>
                  <a:cubicBezTo>
                    <a:pt x="41456" y="58869"/>
                    <a:pt x="41701" y="58773"/>
                    <a:pt x="41942" y="58675"/>
                  </a:cubicBezTo>
                  <a:cubicBezTo>
                    <a:pt x="42017" y="58644"/>
                    <a:pt x="42053" y="58558"/>
                    <a:pt x="42022" y="58483"/>
                  </a:cubicBezTo>
                  <a:cubicBezTo>
                    <a:pt x="41999" y="58426"/>
                    <a:pt x="41944" y="58392"/>
                    <a:pt x="41887" y="58392"/>
                  </a:cubicBezTo>
                  <a:close/>
                  <a:moveTo>
                    <a:pt x="19771" y="58683"/>
                  </a:moveTo>
                  <a:cubicBezTo>
                    <a:pt x="19712" y="58683"/>
                    <a:pt x="19656" y="58719"/>
                    <a:pt x="19634" y="58778"/>
                  </a:cubicBezTo>
                  <a:cubicBezTo>
                    <a:pt x="19605" y="58854"/>
                    <a:pt x="19644" y="58940"/>
                    <a:pt x="19720" y="58968"/>
                  </a:cubicBezTo>
                  <a:cubicBezTo>
                    <a:pt x="19963" y="59060"/>
                    <a:pt x="20212" y="59150"/>
                    <a:pt x="20459" y="59235"/>
                  </a:cubicBezTo>
                  <a:cubicBezTo>
                    <a:pt x="20475" y="59240"/>
                    <a:pt x="20493" y="59243"/>
                    <a:pt x="20508" y="59243"/>
                  </a:cubicBezTo>
                  <a:cubicBezTo>
                    <a:pt x="20569" y="59243"/>
                    <a:pt x="20626" y="59204"/>
                    <a:pt x="20647" y="59145"/>
                  </a:cubicBezTo>
                  <a:cubicBezTo>
                    <a:pt x="20674" y="59068"/>
                    <a:pt x="20633" y="58984"/>
                    <a:pt x="20556" y="58957"/>
                  </a:cubicBezTo>
                  <a:cubicBezTo>
                    <a:pt x="20311" y="58873"/>
                    <a:pt x="20065" y="58783"/>
                    <a:pt x="19823" y="58692"/>
                  </a:cubicBezTo>
                  <a:cubicBezTo>
                    <a:pt x="19806" y="58686"/>
                    <a:pt x="19789" y="58683"/>
                    <a:pt x="19771" y="58683"/>
                  </a:cubicBezTo>
                  <a:close/>
                  <a:moveTo>
                    <a:pt x="40426" y="58943"/>
                  </a:moveTo>
                  <a:cubicBezTo>
                    <a:pt x="40410" y="58943"/>
                    <a:pt x="40394" y="58946"/>
                    <a:pt x="40378" y="58951"/>
                  </a:cubicBezTo>
                  <a:cubicBezTo>
                    <a:pt x="40135" y="59035"/>
                    <a:pt x="39887" y="59119"/>
                    <a:pt x="39642" y="59197"/>
                  </a:cubicBezTo>
                  <a:cubicBezTo>
                    <a:pt x="39565" y="59221"/>
                    <a:pt x="39522" y="59304"/>
                    <a:pt x="39546" y="59381"/>
                  </a:cubicBezTo>
                  <a:cubicBezTo>
                    <a:pt x="39566" y="59443"/>
                    <a:pt x="39623" y="59483"/>
                    <a:pt x="39686" y="59483"/>
                  </a:cubicBezTo>
                  <a:cubicBezTo>
                    <a:pt x="39700" y="59483"/>
                    <a:pt x="39715" y="59480"/>
                    <a:pt x="39730" y="59477"/>
                  </a:cubicBezTo>
                  <a:cubicBezTo>
                    <a:pt x="39979" y="59397"/>
                    <a:pt x="40228" y="59314"/>
                    <a:pt x="40473" y="59228"/>
                  </a:cubicBezTo>
                  <a:cubicBezTo>
                    <a:pt x="40550" y="59202"/>
                    <a:pt x="40591" y="59119"/>
                    <a:pt x="40564" y="59042"/>
                  </a:cubicBezTo>
                  <a:cubicBezTo>
                    <a:pt x="40543" y="58981"/>
                    <a:pt x="40487" y="58943"/>
                    <a:pt x="40426" y="58943"/>
                  </a:cubicBezTo>
                  <a:close/>
                  <a:moveTo>
                    <a:pt x="21250" y="59196"/>
                  </a:moveTo>
                  <a:cubicBezTo>
                    <a:pt x="21188" y="59196"/>
                    <a:pt x="21129" y="59237"/>
                    <a:pt x="21110" y="59299"/>
                  </a:cubicBezTo>
                  <a:cubicBezTo>
                    <a:pt x="21086" y="59376"/>
                    <a:pt x="21129" y="59459"/>
                    <a:pt x="21206" y="59483"/>
                  </a:cubicBezTo>
                  <a:cubicBezTo>
                    <a:pt x="21455" y="59561"/>
                    <a:pt x="21707" y="59638"/>
                    <a:pt x="21957" y="59710"/>
                  </a:cubicBezTo>
                  <a:cubicBezTo>
                    <a:pt x="21971" y="59716"/>
                    <a:pt x="21983" y="59718"/>
                    <a:pt x="21998" y="59718"/>
                  </a:cubicBezTo>
                  <a:cubicBezTo>
                    <a:pt x="22061" y="59718"/>
                    <a:pt x="22120" y="59675"/>
                    <a:pt x="22137" y="59611"/>
                  </a:cubicBezTo>
                  <a:cubicBezTo>
                    <a:pt x="22160" y="59533"/>
                    <a:pt x="22115" y="59453"/>
                    <a:pt x="22038" y="59429"/>
                  </a:cubicBezTo>
                  <a:cubicBezTo>
                    <a:pt x="21790" y="59357"/>
                    <a:pt x="21539" y="59281"/>
                    <a:pt x="21294" y="59203"/>
                  </a:cubicBezTo>
                  <a:cubicBezTo>
                    <a:pt x="21279" y="59198"/>
                    <a:pt x="21265" y="59196"/>
                    <a:pt x="21250" y="59196"/>
                  </a:cubicBezTo>
                  <a:close/>
                  <a:moveTo>
                    <a:pt x="38940" y="59416"/>
                  </a:moveTo>
                  <a:cubicBezTo>
                    <a:pt x="38926" y="59416"/>
                    <a:pt x="38912" y="59418"/>
                    <a:pt x="38898" y="59422"/>
                  </a:cubicBezTo>
                  <a:cubicBezTo>
                    <a:pt x="38651" y="59493"/>
                    <a:pt x="38399" y="59563"/>
                    <a:pt x="38150" y="59629"/>
                  </a:cubicBezTo>
                  <a:cubicBezTo>
                    <a:pt x="38072" y="59649"/>
                    <a:pt x="38025" y="59730"/>
                    <a:pt x="38045" y="59808"/>
                  </a:cubicBezTo>
                  <a:cubicBezTo>
                    <a:pt x="38063" y="59874"/>
                    <a:pt x="38122" y="59918"/>
                    <a:pt x="38187" y="59918"/>
                  </a:cubicBezTo>
                  <a:cubicBezTo>
                    <a:pt x="38200" y="59918"/>
                    <a:pt x="38211" y="59917"/>
                    <a:pt x="38224" y="59913"/>
                  </a:cubicBezTo>
                  <a:cubicBezTo>
                    <a:pt x="38476" y="59846"/>
                    <a:pt x="38731" y="59776"/>
                    <a:pt x="38980" y="59703"/>
                  </a:cubicBezTo>
                  <a:cubicBezTo>
                    <a:pt x="39058" y="59682"/>
                    <a:pt x="39102" y="59600"/>
                    <a:pt x="39080" y="59521"/>
                  </a:cubicBezTo>
                  <a:cubicBezTo>
                    <a:pt x="39062" y="59457"/>
                    <a:pt x="39004" y="59416"/>
                    <a:pt x="38940" y="59416"/>
                  </a:cubicBezTo>
                  <a:close/>
                  <a:moveTo>
                    <a:pt x="22749" y="59631"/>
                  </a:moveTo>
                  <a:cubicBezTo>
                    <a:pt x="22684" y="59631"/>
                    <a:pt x="22625" y="59675"/>
                    <a:pt x="22607" y="59740"/>
                  </a:cubicBezTo>
                  <a:cubicBezTo>
                    <a:pt x="22587" y="59818"/>
                    <a:pt x="22634" y="59899"/>
                    <a:pt x="22713" y="59919"/>
                  </a:cubicBezTo>
                  <a:cubicBezTo>
                    <a:pt x="22965" y="59986"/>
                    <a:pt x="23220" y="60049"/>
                    <a:pt x="23473" y="60108"/>
                  </a:cubicBezTo>
                  <a:cubicBezTo>
                    <a:pt x="23485" y="60110"/>
                    <a:pt x="23496" y="60113"/>
                    <a:pt x="23507" y="60113"/>
                  </a:cubicBezTo>
                  <a:cubicBezTo>
                    <a:pt x="23573" y="60113"/>
                    <a:pt x="23635" y="60067"/>
                    <a:pt x="23650" y="59999"/>
                  </a:cubicBezTo>
                  <a:cubicBezTo>
                    <a:pt x="23668" y="59919"/>
                    <a:pt x="23619" y="59840"/>
                    <a:pt x="23540" y="59822"/>
                  </a:cubicBezTo>
                  <a:cubicBezTo>
                    <a:pt x="23291" y="59764"/>
                    <a:pt x="23036" y="59700"/>
                    <a:pt x="22787" y="59636"/>
                  </a:cubicBezTo>
                  <a:cubicBezTo>
                    <a:pt x="22774" y="59632"/>
                    <a:pt x="22761" y="59631"/>
                    <a:pt x="22749" y="59631"/>
                  </a:cubicBezTo>
                  <a:close/>
                  <a:moveTo>
                    <a:pt x="37431" y="59813"/>
                  </a:moveTo>
                  <a:cubicBezTo>
                    <a:pt x="37420" y="59813"/>
                    <a:pt x="37408" y="59814"/>
                    <a:pt x="37397" y="59817"/>
                  </a:cubicBezTo>
                  <a:cubicBezTo>
                    <a:pt x="37147" y="59875"/>
                    <a:pt x="36892" y="59933"/>
                    <a:pt x="36638" y="59986"/>
                  </a:cubicBezTo>
                  <a:cubicBezTo>
                    <a:pt x="36559" y="60002"/>
                    <a:pt x="36507" y="60081"/>
                    <a:pt x="36524" y="60160"/>
                  </a:cubicBezTo>
                  <a:cubicBezTo>
                    <a:pt x="36538" y="60229"/>
                    <a:pt x="36600" y="60276"/>
                    <a:pt x="36667" y="60276"/>
                  </a:cubicBezTo>
                  <a:cubicBezTo>
                    <a:pt x="36677" y="60276"/>
                    <a:pt x="36688" y="60275"/>
                    <a:pt x="36699" y="60272"/>
                  </a:cubicBezTo>
                  <a:cubicBezTo>
                    <a:pt x="36955" y="60219"/>
                    <a:pt x="37212" y="60161"/>
                    <a:pt x="37464" y="60102"/>
                  </a:cubicBezTo>
                  <a:cubicBezTo>
                    <a:pt x="37542" y="60084"/>
                    <a:pt x="37592" y="60005"/>
                    <a:pt x="37573" y="59925"/>
                  </a:cubicBezTo>
                  <a:cubicBezTo>
                    <a:pt x="37558" y="59859"/>
                    <a:pt x="37497" y="59813"/>
                    <a:pt x="37431" y="59813"/>
                  </a:cubicBezTo>
                  <a:close/>
                  <a:moveTo>
                    <a:pt x="24269" y="59987"/>
                  </a:moveTo>
                  <a:cubicBezTo>
                    <a:pt x="24200" y="59987"/>
                    <a:pt x="24139" y="60034"/>
                    <a:pt x="24125" y="60103"/>
                  </a:cubicBezTo>
                  <a:cubicBezTo>
                    <a:pt x="24107" y="60183"/>
                    <a:pt x="24159" y="60261"/>
                    <a:pt x="24238" y="60277"/>
                  </a:cubicBezTo>
                  <a:cubicBezTo>
                    <a:pt x="24493" y="60329"/>
                    <a:pt x="24751" y="60381"/>
                    <a:pt x="25008" y="60427"/>
                  </a:cubicBezTo>
                  <a:cubicBezTo>
                    <a:pt x="25017" y="60429"/>
                    <a:pt x="25026" y="60430"/>
                    <a:pt x="25036" y="60430"/>
                  </a:cubicBezTo>
                  <a:cubicBezTo>
                    <a:pt x="25104" y="60430"/>
                    <a:pt x="25166" y="60380"/>
                    <a:pt x="25180" y="60308"/>
                  </a:cubicBezTo>
                  <a:cubicBezTo>
                    <a:pt x="25194" y="60229"/>
                    <a:pt x="25140" y="60152"/>
                    <a:pt x="25061" y="60138"/>
                  </a:cubicBezTo>
                  <a:cubicBezTo>
                    <a:pt x="24806" y="60092"/>
                    <a:pt x="24551" y="60042"/>
                    <a:pt x="24299" y="59990"/>
                  </a:cubicBezTo>
                  <a:cubicBezTo>
                    <a:pt x="24289" y="59988"/>
                    <a:pt x="24279" y="59987"/>
                    <a:pt x="24269" y="59987"/>
                  </a:cubicBezTo>
                  <a:close/>
                  <a:moveTo>
                    <a:pt x="35905" y="60131"/>
                  </a:moveTo>
                  <a:cubicBezTo>
                    <a:pt x="35896" y="60131"/>
                    <a:pt x="35886" y="60132"/>
                    <a:pt x="35877" y="60134"/>
                  </a:cubicBezTo>
                  <a:cubicBezTo>
                    <a:pt x="35623" y="60180"/>
                    <a:pt x="35367" y="60224"/>
                    <a:pt x="35111" y="60263"/>
                  </a:cubicBezTo>
                  <a:cubicBezTo>
                    <a:pt x="35030" y="60276"/>
                    <a:pt x="34976" y="60350"/>
                    <a:pt x="34988" y="60431"/>
                  </a:cubicBezTo>
                  <a:cubicBezTo>
                    <a:pt x="34998" y="60502"/>
                    <a:pt x="35061" y="60555"/>
                    <a:pt x="35132" y="60555"/>
                  </a:cubicBezTo>
                  <a:cubicBezTo>
                    <a:pt x="35139" y="60555"/>
                    <a:pt x="35147" y="60554"/>
                    <a:pt x="35156" y="60552"/>
                  </a:cubicBezTo>
                  <a:cubicBezTo>
                    <a:pt x="35414" y="60512"/>
                    <a:pt x="35674" y="60468"/>
                    <a:pt x="35929" y="60422"/>
                  </a:cubicBezTo>
                  <a:cubicBezTo>
                    <a:pt x="36010" y="60407"/>
                    <a:pt x="36062" y="60330"/>
                    <a:pt x="36048" y="60252"/>
                  </a:cubicBezTo>
                  <a:cubicBezTo>
                    <a:pt x="36034" y="60182"/>
                    <a:pt x="35974" y="60131"/>
                    <a:pt x="35905" y="60131"/>
                  </a:cubicBezTo>
                  <a:close/>
                  <a:moveTo>
                    <a:pt x="25803" y="60264"/>
                  </a:moveTo>
                  <a:cubicBezTo>
                    <a:pt x="25733" y="60264"/>
                    <a:pt x="25671" y="60316"/>
                    <a:pt x="25660" y="60389"/>
                  </a:cubicBezTo>
                  <a:cubicBezTo>
                    <a:pt x="25646" y="60469"/>
                    <a:pt x="25702" y="60543"/>
                    <a:pt x="25782" y="60557"/>
                  </a:cubicBezTo>
                  <a:cubicBezTo>
                    <a:pt x="26039" y="60595"/>
                    <a:pt x="26301" y="60633"/>
                    <a:pt x="26558" y="60666"/>
                  </a:cubicBezTo>
                  <a:cubicBezTo>
                    <a:pt x="26565" y="60667"/>
                    <a:pt x="26571" y="60667"/>
                    <a:pt x="26577" y="60667"/>
                  </a:cubicBezTo>
                  <a:cubicBezTo>
                    <a:pt x="26650" y="60667"/>
                    <a:pt x="26714" y="60613"/>
                    <a:pt x="26722" y="60539"/>
                  </a:cubicBezTo>
                  <a:cubicBezTo>
                    <a:pt x="26732" y="60458"/>
                    <a:pt x="26676" y="60385"/>
                    <a:pt x="26596" y="60374"/>
                  </a:cubicBezTo>
                  <a:cubicBezTo>
                    <a:pt x="26341" y="60341"/>
                    <a:pt x="26082" y="60305"/>
                    <a:pt x="25826" y="60266"/>
                  </a:cubicBezTo>
                  <a:cubicBezTo>
                    <a:pt x="25819" y="60265"/>
                    <a:pt x="25811" y="60264"/>
                    <a:pt x="25803" y="60264"/>
                  </a:cubicBezTo>
                  <a:close/>
                  <a:moveTo>
                    <a:pt x="34363" y="60371"/>
                  </a:moveTo>
                  <a:cubicBezTo>
                    <a:pt x="34356" y="60371"/>
                    <a:pt x="34349" y="60371"/>
                    <a:pt x="34341" y="60372"/>
                  </a:cubicBezTo>
                  <a:cubicBezTo>
                    <a:pt x="34088" y="60405"/>
                    <a:pt x="33828" y="60435"/>
                    <a:pt x="33570" y="60461"/>
                  </a:cubicBezTo>
                  <a:cubicBezTo>
                    <a:pt x="33488" y="60471"/>
                    <a:pt x="33431" y="60542"/>
                    <a:pt x="33438" y="60623"/>
                  </a:cubicBezTo>
                  <a:cubicBezTo>
                    <a:pt x="33446" y="60698"/>
                    <a:pt x="33510" y="60754"/>
                    <a:pt x="33584" y="60754"/>
                  </a:cubicBezTo>
                  <a:cubicBezTo>
                    <a:pt x="33589" y="60754"/>
                    <a:pt x="33594" y="60753"/>
                    <a:pt x="33601" y="60753"/>
                  </a:cubicBezTo>
                  <a:cubicBezTo>
                    <a:pt x="33862" y="60726"/>
                    <a:pt x="34123" y="60697"/>
                    <a:pt x="34379" y="60663"/>
                  </a:cubicBezTo>
                  <a:cubicBezTo>
                    <a:pt x="34460" y="60652"/>
                    <a:pt x="34517" y="60579"/>
                    <a:pt x="34506" y="60498"/>
                  </a:cubicBezTo>
                  <a:cubicBezTo>
                    <a:pt x="34496" y="60426"/>
                    <a:pt x="34434" y="60371"/>
                    <a:pt x="34363" y="60371"/>
                  </a:cubicBezTo>
                  <a:close/>
                  <a:moveTo>
                    <a:pt x="27355" y="60462"/>
                  </a:moveTo>
                  <a:cubicBezTo>
                    <a:pt x="27279" y="60462"/>
                    <a:pt x="27213" y="60518"/>
                    <a:pt x="27206" y="60594"/>
                  </a:cubicBezTo>
                  <a:cubicBezTo>
                    <a:pt x="27198" y="60675"/>
                    <a:pt x="27257" y="60748"/>
                    <a:pt x="27338" y="60756"/>
                  </a:cubicBezTo>
                  <a:cubicBezTo>
                    <a:pt x="27597" y="60782"/>
                    <a:pt x="27861" y="60805"/>
                    <a:pt x="28118" y="60825"/>
                  </a:cubicBezTo>
                  <a:lnTo>
                    <a:pt x="28131" y="60825"/>
                  </a:lnTo>
                  <a:cubicBezTo>
                    <a:pt x="28205" y="60825"/>
                    <a:pt x="28270" y="60766"/>
                    <a:pt x="28276" y="60690"/>
                  </a:cubicBezTo>
                  <a:cubicBezTo>
                    <a:pt x="28282" y="60609"/>
                    <a:pt x="28221" y="60538"/>
                    <a:pt x="28141" y="60532"/>
                  </a:cubicBezTo>
                  <a:cubicBezTo>
                    <a:pt x="27883" y="60513"/>
                    <a:pt x="27624" y="60488"/>
                    <a:pt x="27366" y="60462"/>
                  </a:cubicBezTo>
                  <a:cubicBezTo>
                    <a:pt x="27362" y="60462"/>
                    <a:pt x="27359" y="60462"/>
                    <a:pt x="27355" y="60462"/>
                  </a:cubicBezTo>
                  <a:close/>
                  <a:moveTo>
                    <a:pt x="32810" y="60528"/>
                  </a:moveTo>
                  <a:cubicBezTo>
                    <a:pt x="32806" y="60528"/>
                    <a:pt x="32801" y="60528"/>
                    <a:pt x="32796" y="60529"/>
                  </a:cubicBezTo>
                  <a:cubicBezTo>
                    <a:pt x="32539" y="60549"/>
                    <a:pt x="32278" y="60567"/>
                    <a:pt x="32021" y="60579"/>
                  </a:cubicBezTo>
                  <a:cubicBezTo>
                    <a:pt x="31939" y="60584"/>
                    <a:pt x="31878" y="60654"/>
                    <a:pt x="31882" y="60734"/>
                  </a:cubicBezTo>
                  <a:cubicBezTo>
                    <a:pt x="31887" y="60812"/>
                    <a:pt x="31950" y="60874"/>
                    <a:pt x="32029" y="60874"/>
                  </a:cubicBezTo>
                  <a:cubicBezTo>
                    <a:pt x="32031" y="60874"/>
                    <a:pt x="32034" y="60874"/>
                    <a:pt x="32035" y="60872"/>
                  </a:cubicBezTo>
                  <a:cubicBezTo>
                    <a:pt x="32295" y="60859"/>
                    <a:pt x="32558" y="60843"/>
                    <a:pt x="32818" y="60823"/>
                  </a:cubicBezTo>
                  <a:cubicBezTo>
                    <a:pt x="32900" y="60815"/>
                    <a:pt x="32960" y="60746"/>
                    <a:pt x="32953" y="60665"/>
                  </a:cubicBezTo>
                  <a:cubicBezTo>
                    <a:pt x="32947" y="60588"/>
                    <a:pt x="32884" y="60528"/>
                    <a:pt x="32810" y="60528"/>
                  </a:cubicBezTo>
                  <a:close/>
                  <a:moveTo>
                    <a:pt x="28909" y="60580"/>
                  </a:moveTo>
                  <a:cubicBezTo>
                    <a:pt x="28830" y="60580"/>
                    <a:pt x="28765" y="60641"/>
                    <a:pt x="28761" y="60720"/>
                  </a:cubicBezTo>
                  <a:cubicBezTo>
                    <a:pt x="28757" y="60802"/>
                    <a:pt x="28819" y="60871"/>
                    <a:pt x="28900" y="60875"/>
                  </a:cubicBezTo>
                  <a:cubicBezTo>
                    <a:pt x="29159" y="60887"/>
                    <a:pt x="29422" y="60897"/>
                    <a:pt x="29684" y="60904"/>
                  </a:cubicBezTo>
                  <a:lnTo>
                    <a:pt x="29688" y="60904"/>
                  </a:lnTo>
                  <a:cubicBezTo>
                    <a:pt x="29768" y="60904"/>
                    <a:pt x="29832" y="60840"/>
                    <a:pt x="29834" y="60761"/>
                  </a:cubicBezTo>
                  <a:cubicBezTo>
                    <a:pt x="29835" y="60679"/>
                    <a:pt x="29771" y="60613"/>
                    <a:pt x="29691" y="60610"/>
                  </a:cubicBezTo>
                  <a:cubicBezTo>
                    <a:pt x="29431" y="60604"/>
                    <a:pt x="29170" y="60593"/>
                    <a:pt x="28914" y="60580"/>
                  </a:cubicBezTo>
                  <a:cubicBezTo>
                    <a:pt x="28913" y="60580"/>
                    <a:pt x="28911" y="60580"/>
                    <a:pt x="28909" y="60580"/>
                  </a:cubicBezTo>
                  <a:close/>
                  <a:moveTo>
                    <a:pt x="31250" y="60609"/>
                  </a:moveTo>
                  <a:cubicBezTo>
                    <a:pt x="31248" y="60609"/>
                    <a:pt x="31246" y="60609"/>
                    <a:pt x="31244" y="60609"/>
                  </a:cubicBezTo>
                  <a:cubicBezTo>
                    <a:pt x="30986" y="60615"/>
                    <a:pt x="30725" y="60619"/>
                    <a:pt x="30469" y="60619"/>
                  </a:cubicBezTo>
                  <a:cubicBezTo>
                    <a:pt x="30387" y="60619"/>
                    <a:pt x="30321" y="60685"/>
                    <a:pt x="30321" y="60766"/>
                  </a:cubicBezTo>
                  <a:cubicBezTo>
                    <a:pt x="30321" y="60848"/>
                    <a:pt x="30388" y="60913"/>
                    <a:pt x="30469" y="60913"/>
                  </a:cubicBezTo>
                  <a:cubicBezTo>
                    <a:pt x="30728" y="60913"/>
                    <a:pt x="30993" y="60910"/>
                    <a:pt x="31252" y="60902"/>
                  </a:cubicBezTo>
                  <a:cubicBezTo>
                    <a:pt x="31334" y="60900"/>
                    <a:pt x="31398" y="60833"/>
                    <a:pt x="31396" y="60752"/>
                  </a:cubicBezTo>
                  <a:cubicBezTo>
                    <a:pt x="31393" y="60673"/>
                    <a:pt x="31329" y="60609"/>
                    <a:pt x="31250" y="60609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7"/>
            <p:cNvSpPr/>
            <p:nvPr/>
          </p:nvSpPr>
          <p:spPr>
            <a:xfrm>
              <a:off x="5006481" y="3560772"/>
              <a:ext cx="255104" cy="834568"/>
            </a:xfrm>
            <a:custGeom>
              <a:rect b="b" l="l" r="r" t="t"/>
              <a:pathLst>
                <a:path extrusionOk="0" h="17788" w="5437">
                  <a:moveTo>
                    <a:pt x="0" y="1"/>
                  </a:moveTo>
                  <a:lnTo>
                    <a:pt x="0" y="17788"/>
                  </a:lnTo>
                  <a:lnTo>
                    <a:pt x="5436" y="17788"/>
                  </a:lnTo>
                  <a:lnTo>
                    <a:pt x="5436" y="1"/>
                  </a:ln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7"/>
            <p:cNvSpPr/>
            <p:nvPr/>
          </p:nvSpPr>
          <p:spPr>
            <a:xfrm>
              <a:off x="4951539" y="3142632"/>
              <a:ext cx="318915" cy="447171"/>
            </a:xfrm>
            <a:custGeom>
              <a:rect b="b" l="l" r="r" t="t"/>
              <a:pathLst>
                <a:path extrusionOk="0" h="9531" w="6797">
                  <a:moveTo>
                    <a:pt x="1518" y="1"/>
                  </a:moveTo>
                  <a:cubicBezTo>
                    <a:pt x="1303" y="1"/>
                    <a:pt x="1084" y="53"/>
                    <a:pt x="883" y="163"/>
                  </a:cubicBezTo>
                  <a:cubicBezTo>
                    <a:pt x="239" y="514"/>
                    <a:pt x="1" y="1330"/>
                    <a:pt x="352" y="1972"/>
                  </a:cubicBezTo>
                  <a:lnTo>
                    <a:pt x="4105" y="8837"/>
                  </a:lnTo>
                  <a:cubicBezTo>
                    <a:pt x="4346" y="9279"/>
                    <a:pt x="4806" y="9530"/>
                    <a:pt x="5279" y="9530"/>
                  </a:cubicBezTo>
                  <a:cubicBezTo>
                    <a:pt x="5495" y="9530"/>
                    <a:pt x="5713" y="9478"/>
                    <a:pt x="5915" y="9368"/>
                  </a:cubicBezTo>
                  <a:cubicBezTo>
                    <a:pt x="6557" y="9016"/>
                    <a:pt x="6797" y="8201"/>
                    <a:pt x="6445" y="7558"/>
                  </a:cubicBezTo>
                  <a:lnTo>
                    <a:pt x="2693" y="693"/>
                  </a:lnTo>
                  <a:cubicBezTo>
                    <a:pt x="2451" y="252"/>
                    <a:pt x="1991" y="1"/>
                    <a:pt x="1518" y="1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7"/>
            <p:cNvSpPr/>
            <p:nvPr/>
          </p:nvSpPr>
          <p:spPr>
            <a:xfrm>
              <a:off x="4917710" y="3432308"/>
              <a:ext cx="343877" cy="466266"/>
            </a:xfrm>
            <a:custGeom>
              <a:rect b="b" l="l" r="r" t="t"/>
              <a:pathLst>
                <a:path extrusionOk="0" h="9938" w="7329">
                  <a:moveTo>
                    <a:pt x="3664" y="0"/>
                  </a:moveTo>
                  <a:cubicBezTo>
                    <a:pt x="1649" y="0"/>
                    <a:pt x="0" y="1649"/>
                    <a:pt x="0" y="3665"/>
                  </a:cubicBezTo>
                  <a:lnTo>
                    <a:pt x="0" y="6274"/>
                  </a:lnTo>
                  <a:cubicBezTo>
                    <a:pt x="0" y="8289"/>
                    <a:pt x="1649" y="9938"/>
                    <a:pt x="3664" y="9938"/>
                  </a:cubicBezTo>
                  <a:cubicBezTo>
                    <a:pt x="5680" y="9938"/>
                    <a:pt x="7328" y="8289"/>
                    <a:pt x="7328" y="6274"/>
                  </a:cubicBezTo>
                  <a:lnTo>
                    <a:pt x="7328" y="3665"/>
                  </a:lnTo>
                  <a:cubicBezTo>
                    <a:pt x="7328" y="1649"/>
                    <a:pt x="5680" y="0"/>
                    <a:pt x="3664" y="0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7"/>
            <p:cNvSpPr/>
            <p:nvPr/>
          </p:nvSpPr>
          <p:spPr>
            <a:xfrm>
              <a:off x="3873569" y="3142632"/>
              <a:ext cx="318915" cy="447171"/>
            </a:xfrm>
            <a:custGeom>
              <a:rect b="b" l="l" r="r" t="t"/>
              <a:pathLst>
                <a:path extrusionOk="0" h="9531" w="6797">
                  <a:moveTo>
                    <a:pt x="5279" y="1"/>
                  </a:moveTo>
                  <a:cubicBezTo>
                    <a:pt x="4806" y="1"/>
                    <a:pt x="4346" y="252"/>
                    <a:pt x="4104" y="693"/>
                  </a:cubicBezTo>
                  <a:lnTo>
                    <a:pt x="351" y="7558"/>
                  </a:lnTo>
                  <a:cubicBezTo>
                    <a:pt x="0" y="8201"/>
                    <a:pt x="238" y="9016"/>
                    <a:pt x="882" y="9368"/>
                  </a:cubicBezTo>
                  <a:cubicBezTo>
                    <a:pt x="1084" y="9478"/>
                    <a:pt x="1302" y="9530"/>
                    <a:pt x="1517" y="9530"/>
                  </a:cubicBezTo>
                  <a:cubicBezTo>
                    <a:pt x="1990" y="9530"/>
                    <a:pt x="2450" y="9279"/>
                    <a:pt x="2692" y="8837"/>
                  </a:cubicBezTo>
                  <a:lnTo>
                    <a:pt x="6444" y="1972"/>
                  </a:lnTo>
                  <a:cubicBezTo>
                    <a:pt x="6796" y="1330"/>
                    <a:pt x="6557" y="514"/>
                    <a:pt x="5914" y="163"/>
                  </a:cubicBezTo>
                  <a:cubicBezTo>
                    <a:pt x="5712" y="53"/>
                    <a:pt x="5494" y="1"/>
                    <a:pt x="5279" y="1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7"/>
            <p:cNvSpPr/>
            <p:nvPr/>
          </p:nvSpPr>
          <p:spPr>
            <a:xfrm>
              <a:off x="3882437" y="3560772"/>
              <a:ext cx="255057" cy="834568"/>
            </a:xfrm>
            <a:custGeom>
              <a:rect b="b" l="l" r="r" t="t"/>
              <a:pathLst>
                <a:path extrusionOk="0" h="17788" w="5436">
                  <a:moveTo>
                    <a:pt x="0" y="1"/>
                  </a:moveTo>
                  <a:lnTo>
                    <a:pt x="0" y="17788"/>
                  </a:lnTo>
                  <a:lnTo>
                    <a:pt x="5435" y="17788"/>
                  </a:lnTo>
                  <a:lnTo>
                    <a:pt x="5435" y="1"/>
                  </a:ln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7"/>
            <p:cNvSpPr/>
            <p:nvPr/>
          </p:nvSpPr>
          <p:spPr>
            <a:xfrm>
              <a:off x="3882437" y="3432308"/>
              <a:ext cx="343877" cy="466266"/>
            </a:xfrm>
            <a:custGeom>
              <a:rect b="b" l="l" r="r" t="t"/>
              <a:pathLst>
                <a:path extrusionOk="0" h="9938" w="7329">
                  <a:moveTo>
                    <a:pt x="3664" y="0"/>
                  </a:moveTo>
                  <a:cubicBezTo>
                    <a:pt x="1649" y="0"/>
                    <a:pt x="0" y="1649"/>
                    <a:pt x="0" y="3665"/>
                  </a:cubicBezTo>
                  <a:lnTo>
                    <a:pt x="0" y="6274"/>
                  </a:lnTo>
                  <a:cubicBezTo>
                    <a:pt x="0" y="8289"/>
                    <a:pt x="1649" y="9938"/>
                    <a:pt x="3664" y="9938"/>
                  </a:cubicBezTo>
                  <a:cubicBezTo>
                    <a:pt x="5680" y="9938"/>
                    <a:pt x="7328" y="8289"/>
                    <a:pt x="7328" y="6274"/>
                  </a:cubicBezTo>
                  <a:lnTo>
                    <a:pt x="7328" y="3665"/>
                  </a:lnTo>
                  <a:cubicBezTo>
                    <a:pt x="7328" y="1649"/>
                    <a:pt x="5680" y="0"/>
                    <a:pt x="3664" y="0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7"/>
            <p:cNvSpPr/>
            <p:nvPr/>
          </p:nvSpPr>
          <p:spPr>
            <a:xfrm>
              <a:off x="4075697" y="2555960"/>
              <a:ext cx="1021026" cy="1275874"/>
            </a:xfrm>
            <a:custGeom>
              <a:rect b="b" l="l" r="r" t="t"/>
              <a:pathLst>
                <a:path extrusionOk="0" h="27194" w="21761">
                  <a:moveTo>
                    <a:pt x="1516" y="0"/>
                  </a:moveTo>
                  <a:cubicBezTo>
                    <a:pt x="680" y="0"/>
                    <a:pt x="1" y="678"/>
                    <a:pt x="1" y="1516"/>
                  </a:cubicBezTo>
                  <a:lnTo>
                    <a:pt x="1" y="25678"/>
                  </a:lnTo>
                  <a:cubicBezTo>
                    <a:pt x="1" y="26514"/>
                    <a:pt x="678" y="27193"/>
                    <a:pt x="1516" y="27193"/>
                  </a:cubicBezTo>
                  <a:lnTo>
                    <a:pt x="20245" y="27193"/>
                  </a:lnTo>
                  <a:cubicBezTo>
                    <a:pt x="21082" y="27193"/>
                    <a:pt x="21761" y="26514"/>
                    <a:pt x="21761" y="25678"/>
                  </a:cubicBezTo>
                  <a:lnTo>
                    <a:pt x="21761" y="1516"/>
                  </a:lnTo>
                  <a:cubicBezTo>
                    <a:pt x="21761" y="679"/>
                    <a:pt x="21083" y="0"/>
                    <a:pt x="20245" y="0"/>
                  </a:cubicBezTo>
                  <a:close/>
                </a:path>
              </a:pathLst>
            </a:custGeom>
            <a:solidFill>
              <a:srgbClr val="0142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7"/>
            <p:cNvSpPr/>
            <p:nvPr/>
          </p:nvSpPr>
          <p:spPr>
            <a:xfrm>
              <a:off x="4153818" y="2622303"/>
              <a:ext cx="864829" cy="1144083"/>
            </a:xfrm>
            <a:custGeom>
              <a:rect b="b" l="l" r="r" t="t"/>
              <a:pathLst>
                <a:path extrusionOk="0" h="24385" w="18432">
                  <a:moveTo>
                    <a:pt x="0" y="0"/>
                  </a:moveTo>
                  <a:lnTo>
                    <a:pt x="0" y="24385"/>
                  </a:lnTo>
                  <a:lnTo>
                    <a:pt x="18431" y="24385"/>
                  </a:lnTo>
                  <a:lnTo>
                    <a:pt x="184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7"/>
            <p:cNvSpPr/>
            <p:nvPr/>
          </p:nvSpPr>
          <p:spPr>
            <a:xfrm>
              <a:off x="4183518" y="2649938"/>
              <a:ext cx="408157" cy="1098057"/>
            </a:xfrm>
            <a:custGeom>
              <a:rect b="b" l="l" r="r" t="t"/>
              <a:pathLst>
                <a:path extrusionOk="0" h="23404" w="8699">
                  <a:moveTo>
                    <a:pt x="1" y="1"/>
                  </a:moveTo>
                  <a:lnTo>
                    <a:pt x="1" y="23404"/>
                  </a:lnTo>
                  <a:lnTo>
                    <a:pt x="8699" y="23404"/>
                  </a:lnTo>
                  <a:lnTo>
                    <a:pt x="8699" y="1"/>
                  </a:lnTo>
                  <a:close/>
                </a:path>
              </a:pathLst>
            </a:custGeom>
            <a:solidFill>
              <a:srgbClr val="FFFFFF">
                <a:alpha val="21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7"/>
            <p:cNvSpPr/>
            <p:nvPr/>
          </p:nvSpPr>
          <p:spPr>
            <a:xfrm>
              <a:off x="4447016" y="3322988"/>
              <a:ext cx="278470" cy="278502"/>
            </a:xfrm>
            <a:custGeom>
              <a:rect b="b" l="l" r="r" t="t"/>
              <a:pathLst>
                <a:path extrusionOk="0" h="5936" w="5935">
                  <a:moveTo>
                    <a:pt x="2967" y="1"/>
                  </a:moveTo>
                  <a:cubicBezTo>
                    <a:pt x="1328" y="1"/>
                    <a:pt x="0" y="1330"/>
                    <a:pt x="0" y="2968"/>
                  </a:cubicBezTo>
                  <a:cubicBezTo>
                    <a:pt x="0" y="4607"/>
                    <a:pt x="1328" y="5935"/>
                    <a:pt x="2967" y="5935"/>
                  </a:cubicBezTo>
                  <a:cubicBezTo>
                    <a:pt x="4605" y="5935"/>
                    <a:pt x="5934" y="4607"/>
                    <a:pt x="5934" y="2968"/>
                  </a:cubicBezTo>
                  <a:cubicBezTo>
                    <a:pt x="5934" y="1330"/>
                    <a:pt x="4605" y="1"/>
                    <a:pt x="2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7"/>
            <p:cNvSpPr/>
            <p:nvPr/>
          </p:nvSpPr>
          <p:spPr>
            <a:xfrm>
              <a:off x="4505431" y="3381402"/>
              <a:ext cx="161592" cy="161631"/>
            </a:xfrm>
            <a:custGeom>
              <a:rect b="b" l="l" r="r" t="t"/>
              <a:pathLst>
                <a:path extrusionOk="0" h="3445" w="3444">
                  <a:moveTo>
                    <a:pt x="1171" y="1"/>
                  </a:moveTo>
                  <a:lnTo>
                    <a:pt x="1171" y="1172"/>
                  </a:lnTo>
                  <a:lnTo>
                    <a:pt x="0" y="1172"/>
                  </a:lnTo>
                  <a:lnTo>
                    <a:pt x="0" y="2273"/>
                  </a:lnTo>
                  <a:lnTo>
                    <a:pt x="1171" y="2273"/>
                  </a:lnTo>
                  <a:lnTo>
                    <a:pt x="1171" y="3445"/>
                  </a:lnTo>
                  <a:lnTo>
                    <a:pt x="2272" y="3445"/>
                  </a:lnTo>
                  <a:lnTo>
                    <a:pt x="2272" y="2273"/>
                  </a:lnTo>
                  <a:lnTo>
                    <a:pt x="3443" y="2273"/>
                  </a:lnTo>
                  <a:lnTo>
                    <a:pt x="3443" y="1172"/>
                  </a:lnTo>
                  <a:lnTo>
                    <a:pt x="2272" y="1172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rgbClr val="F5F1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7"/>
            <p:cNvSpPr/>
            <p:nvPr/>
          </p:nvSpPr>
          <p:spPr>
            <a:xfrm>
              <a:off x="3949438" y="3413635"/>
              <a:ext cx="318915" cy="447171"/>
            </a:xfrm>
            <a:custGeom>
              <a:rect b="b" l="l" r="r" t="t"/>
              <a:pathLst>
                <a:path extrusionOk="0" h="9531" w="6797">
                  <a:moveTo>
                    <a:pt x="5279" y="1"/>
                  </a:moveTo>
                  <a:cubicBezTo>
                    <a:pt x="4806" y="1"/>
                    <a:pt x="4346" y="252"/>
                    <a:pt x="4105" y="693"/>
                  </a:cubicBezTo>
                  <a:lnTo>
                    <a:pt x="353" y="7558"/>
                  </a:lnTo>
                  <a:cubicBezTo>
                    <a:pt x="1" y="8201"/>
                    <a:pt x="240" y="9016"/>
                    <a:pt x="883" y="9368"/>
                  </a:cubicBezTo>
                  <a:cubicBezTo>
                    <a:pt x="1084" y="9478"/>
                    <a:pt x="1302" y="9530"/>
                    <a:pt x="1518" y="9530"/>
                  </a:cubicBezTo>
                  <a:cubicBezTo>
                    <a:pt x="1990" y="9530"/>
                    <a:pt x="2450" y="9279"/>
                    <a:pt x="2693" y="8837"/>
                  </a:cubicBezTo>
                  <a:lnTo>
                    <a:pt x="6446" y="1972"/>
                  </a:lnTo>
                  <a:cubicBezTo>
                    <a:pt x="6797" y="1330"/>
                    <a:pt x="6558" y="514"/>
                    <a:pt x="5915" y="163"/>
                  </a:cubicBezTo>
                  <a:cubicBezTo>
                    <a:pt x="5713" y="53"/>
                    <a:pt x="5495" y="1"/>
                    <a:pt x="5279" y="1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7"/>
            <p:cNvSpPr/>
            <p:nvPr/>
          </p:nvSpPr>
          <p:spPr>
            <a:xfrm>
              <a:off x="3850673" y="3973798"/>
              <a:ext cx="307983" cy="69485"/>
            </a:xfrm>
            <a:custGeom>
              <a:rect b="b" l="l" r="r" t="t"/>
              <a:pathLst>
                <a:path extrusionOk="0" h="1481" w="6564">
                  <a:moveTo>
                    <a:pt x="1" y="0"/>
                  </a:moveTo>
                  <a:lnTo>
                    <a:pt x="1" y="1481"/>
                  </a:lnTo>
                  <a:lnTo>
                    <a:pt x="6564" y="1481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7"/>
            <p:cNvSpPr/>
            <p:nvPr/>
          </p:nvSpPr>
          <p:spPr>
            <a:xfrm>
              <a:off x="3835096" y="4035167"/>
              <a:ext cx="348475" cy="693159"/>
            </a:xfrm>
            <a:custGeom>
              <a:rect b="b" l="l" r="r" t="t"/>
              <a:pathLst>
                <a:path extrusionOk="0" h="14774" w="7427">
                  <a:moveTo>
                    <a:pt x="0" y="1"/>
                  </a:moveTo>
                  <a:lnTo>
                    <a:pt x="0" y="14773"/>
                  </a:lnTo>
                  <a:lnTo>
                    <a:pt x="7427" y="14773"/>
                  </a:lnTo>
                  <a:lnTo>
                    <a:pt x="7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7"/>
            <p:cNvSpPr/>
            <p:nvPr/>
          </p:nvSpPr>
          <p:spPr>
            <a:xfrm>
              <a:off x="3839881" y="4035167"/>
              <a:ext cx="171352" cy="693159"/>
            </a:xfrm>
            <a:custGeom>
              <a:rect b="b" l="l" r="r" t="t"/>
              <a:pathLst>
                <a:path extrusionOk="0" h="14774" w="3652">
                  <a:moveTo>
                    <a:pt x="1" y="1"/>
                  </a:moveTo>
                  <a:lnTo>
                    <a:pt x="1" y="14773"/>
                  </a:lnTo>
                  <a:lnTo>
                    <a:pt x="3652" y="14773"/>
                  </a:lnTo>
                  <a:lnTo>
                    <a:pt x="36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7"/>
            <p:cNvSpPr/>
            <p:nvPr/>
          </p:nvSpPr>
          <p:spPr>
            <a:xfrm>
              <a:off x="4087427" y="4093487"/>
              <a:ext cx="48046" cy="48090"/>
            </a:xfrm>
            <a:custGeom>
              <a:rect b="b" l="l" r="r" t="t"/>
              <a:pathLst>
                <a:path extrusionOk="0" h="1025" w="1024">
                  <a:moveTo>
                    <a:pt x="512" y="1"/>
                  </a:moveTo>
                  <a:cubicBezTo>
                    <a:pt x="228" y="1"/>
                    <a:pt x="0" y="230"/>
                    <a:pt x="0" y="512"/>
                  </a:cubicBezTo>
                  <a:cubicBezTo>
                    <a:pt x="0" y="795"/>
                    <a:pt x="228" y="1024"/>
                    <a:pt x="512" y="1024"/>
                  </a:cubicBezTo>
                  <a:cubicBezTo>
                    <a:pt x="794" y="1024"/>
                    <a:pt x="1024" y="795"/>
                    <a:pt x="1024" y="512"/>
                  </a:cubicBezTo>
                  <a:cubicBezTo>
                    <a:pt x="1024" y="230"/>
                    <a:pt x="794" y="1"/>
                    <a:pt x="51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7"/>
            <p:cNvSpPr/>
            <p:nvPr/>
          </p:nvSpPr>
          <p:spPr>
            <a:xfrm>
              <a:off x="4875623" y="3413635"/>
              <a:ext cx="318962" cy="447171"/>
            </a:xfrm>
            <a:custGeom>
              <a:rect b="b" l="l" r="r" t="t"/>
              <a:pathLst>
                <a:path extrusionOk="0" h="9531" w="6798">
                  <a:moveTo>
                    <a:pt x="1519" y="1"/>
                  </a:moveTo>
                  <a:cubicBezTo>
                    <a:pt x="1303" y="1"/>
                    <a:pt x="1085" y="53"/>
                    <a:pt x="883" y="163"/>
                  </a:cubicBezTo>
                  <a:cubicBezTo>
                    <a:pt x="239" y="514"/>
                    <a:pt x="0" y="1330"/>
                    <a:pt x="352" y="1972"/>
                  </a:cubicBezTo>
                  <a:lnTo>
                    <a:pt x="4105" y="8837"/>
                  </a:lnTo>
                  <a:cubicBezTo>
                    <a:pt x="4348" y="9279"/>
                    <a:pt x="4807" y="9530"/>
                    <a:pt x="5280" y="9530"/>
                  </a:cubicBezTo>
                  <a:cubicBezTo>
                    <a:pt x="5495" y="9530"/>
                    <a:pt x="5713" y="9478"/>
                    <a:pt x="5914" y="9368"/>
                  </a:cubicBezTo>
                  <a:cubicBezTo>
                    <a:pt x="6558" y="9016"/>
                    <a:pt x="6797" y="8201"/>
                    <a:pt x="6445" y="7558"/>
                  </a:cubicBezTo>
                  <a:lnTo>
                    <a:pt x="2693" y="693"/>
                  </a:lnTo>
                  <a:cubicBezTo>
                    <a:pt x="2451" y="252"/>
                    <a:pt x="1991" y="1"/>
                    <a:pt x="1519" y="1"/>
                  </a:cubicBezTo>
                  <a:close/>
                </a:path>
              </a:pathLst>
            </a:custGeom>
            <a:solidFill>
              <a:srgbClr val="F6B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7"/>
            <p:cNvSpPr/>
            <p:nvPr/>
          </p:nvSpPr>
          <p:spPr>
            <a:xfrm>
              <a:off x="4985321" y="3973798"/>
              <a:ext cx="307936" cy="69485"/>
            </a:xfrm>
            <a:custGeom>
              <a:rect b="b" l="l" r="r" t="t"/>
              <a:pathLst>
                <a:path extrusionOk="0" h="1481" w="6563">
                  <a:moveTo>
                    <a:pt x="0" y="0"/>
                  </a:moveTo>
                  <a:lnTo>
                    <a:pt x="0" y="1481"/>
                  </a:lnTo>
                  <a:lnTo>
                    <a:pt x="6563" y="1481"/>
                  </a:lnTo>
                  <a:lnTo>
                    <a:pt x="656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7"/>
            <p:cNvSpPr/>
            <p:nvPr/>
          </p:nvSpPr>
          <p:spPr>
            <a:xfrm>
              <a:off x="4960360" y="4035167"/>
              <a:ext cx="348522" cy="693159"/>
            </a:xfrm>
            <a:custGeom>
              <a:rect b="b" l="l" r="r" t="t"/>
              <a:pathLst>
                <a:path extrusionOk="0" h="14774" w="7428">
                  <a:moveTo>
                    <a:pt x="1" y="1"/>
                  </a:moveTo>
                  <a:lnTo>
                    <a:pt x="1" y="14773"/>
                  </a:lnTo>
                  <a:lnTo>
                    <a:pt x="7427" y="14773"/>
                  </a:lnTo>
                  <a:lnTo>
                    <a:pt x="7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7"/>
            <p:cNvSpPr/>
            <p:nvPr/>
          </p:nvSpPr>
          <p:spPr>
            <a:xfrm>
              <a:off x="5132788" y="4035167"/>
              <a:ext cx="171258" cy="693159"/>
            </a:xfrm>
            <a:custGeom>
              <a:rect b="b" l="l" r="r" t="t"/>
              <a:pathLst>
                <a:path extrusionOk="0" h="14774" w="3650">
                  <a:moveTo>
                    <a:pt x="0" y="1"/>
                  </a:moveTo>
                  <a:lnTo>
                    <a:pt x="0" y="14773"/>
                  </a:lnTo>
                  <a:lnTo>
                    <a:pt x="3650" y="14773"/>
                  </a:lnTo>
                  <a:lnTo>
                    <a:pt x="3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7"/>
            <p:cNvSpPr/>
            <p:nvPr/>
          </p:nvSpPr>
          <p:spPr>
            <a:xfrm>
              <a:off x="5008546" y="4093487"/>
              <a:ext cx="48046" cy="48090"/>
            </a:xfrm>
            <a:custGeom>
              <a:rect b="b" l="l" r="r" t="t"/>
              <a:pathLst>
                <a:path extrusionOk="0" h="1025" w="1024">
                  <a:moveTo>
                    <a:pt x="512" y="1"/>
                  </a:moveTo>
                  <a:cubicBezTo>
                    <a:pt x="229" y="1"/>
                    <a:pt x="0" y="230"/>
                    <a:pt x="0" y="512"/>
                  </a:cubicBezTo>
                  <a:cubicBezTo>
                    <a:pt x="0" y="795"/>
                    <a:pt x="229" y="1024"/>
                    <a:pt x="512" y="1024"/>
                  </a:cubicBezTo>
                  <a:cubicBezTo>
                    <a:pt x="794" y="1024"/>
                    <a:pt x="1023" y="795"/>
                    <a:pt x="1023" y="512"/>
                  </a:cubicBezTo>
                  <a:cubicBezTo>
                    <a:pt x="1023" y="230"/>
                    <a:pt x="794" y="1"/>
                    <a:pt x="512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7"/>
            <p:cNvSpPr/>
            <p:nvPr/>
          </p:nvSpPr>
          <p:spPr>
            <a:xfrm>
              <a:off x="4463673" y="2475542"/>
              <a:ext cx="245157" cy="152482"/>
            </a:xfrm>
            <a:custGeom>
              <a:rect b="b" l="l" r="r" t="t"/>
              <a:pathLst>
                <a:path extrusionOk="0" h="3250" w="5225">
                  <a:moveTo>
                    <a:pt x="2612" y="365"/>
                  </a:moveTo>
                  <a:cubicBezTo>
                    <a:pt x="2757" y="365"/>
                    <a:pt x="2874" y="482"/>
                    <a:pt x="2874" y="627"/>
                  </a:cubicBezTo>
                  <a:cubicBezTo>
                    <a:pt x="2874" y="771"/>
                    <a:pt x="2757" y="888"/>
                    <a:pt x="2612" y="888"/>
                  </a:cubicBezTo>
                  <a:cubicBezTo>
                    <a:pt x="2467" y="888"/>
                    <a:pt x="2349" y="771"/>
                    <a:pt x="2349" y="627"/>
                  </a:cubicBezTo>
                  <a:cubicBezTo>
                    <a:pt x="2349" y="482"/>
                    <a:pt x="2467" y="365"/>
                    <a:pt x="2612" y="365"/>
                  </a:cubicBezTo>
                  <a:close/>
                  <a:moveTo>
                    <a:pt x="2612" y="0"/>
                  </a:moveTo>
                  <a:cubicBezTo>
                    <a:pt x="1994" y="0"/>
                    <a:pt x="1490" y="482"/>
                    <a:pt x="1453" y="1090"/>
                  </a:cubicBezTo>
                  <a:lnTo>
                    <a:pt x="0" y="1090"/>
                  </a:lnTo>
                  <a:lnTo>
                    <a:pt x="0" y="3250"/>
                  </a:lnTo>
                  <a:lnTo>
                    <a:pt x="5224" y="3250"/>
                  </a:lnTo>
                  <a:lnTo>
                    <a:pt x="5224" y="1090"/>
                  </a:lnTo>
                  <a:lnTo>
                    <a:pt x="3770" y="1090"/>
                  </a:lnTo>
                  <a:cubicBezTo>
                    <a:pt x="3734" y="482"/>
                    <a:pt x="3229" y="0"/>
                    <a:pt x="2612" y="0"/>
                  </a:cubicBezTo>
                  <a:close/>
                </a:path>
              </a:pathLst>
            </a:custGeom>
            <a:solidFill>
              <a:srgbClr val="342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7"/>
            <p:cNvSpPr/>
            <p:nvPr/>
          </p:nvSpPr>
          <p:spPr>
            <a:xfrm>
              <a:off x="4458840" y="2525275"/>
              <a:ext cx="254776" cy="16609"/>
            </a:xfrm>
            <a:custGeom>
              <a:rect b="b" l="l" r="r" t="t"/>
              <a:pathLst>
                <a:path extrusionOk="0" h="354" w="5430">
                  <a:moveTo>
                    <a:pt x="178" y="0"/>
                  </a:moveTo>
                  <a:cubicBezTo>
                    <a:pt x="81" y="0"/>
                    <a:pt x="1" y="79"/>
                    <a:pt x="1" y="176"/>
                  </a:cubicBezTo>
                  <a:cubicBezTo>
                    <a:pt x="1" y="274"/>
                    <a:pt x="81" y="353"/>
                    <a:pt x="178" y="353"/>
                  </a:cubicBezTo>
                  <a:lnTo>
                    <a:pt x="5254" y="353"/>
                  </a:lnTo>
                  <a:cubicBezTo>
                    <a:pt x="5351" y="353"/>
                    <a:pt x="5430" y="274"/>
                    <a:pt x="5430" y="176"/>
                  </a:cubicBezTo>
                  <a:cubicBezTo>
                    <a:pt x="5430" y="79"/>
                    <a:pt x="5351" y="0"/>
                    <a:pt x="5254" y="0"/>
                  </a:cubicBezTo>
                  <a:close/>
                </a:path>
              </a:pathLst>
            </a:custGeom>
            <a:solidFill>
              <a:srgbClr val="4439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7"/>
            <p:cNvSpPr/>
            <p:nvPr/>
          </p:nvSpPr>
          <p:spPr>
            <a:xfrm>
              <a:off x="4458840" y="2619676"/>
              <a:ext cx="254776" cy="16609"/>
            </a:xfrm>
            <a:custGeom>
              <a:rect b="b" l="l" r="r" t="t"/>
              <a:pathLst>
                <a:path extrusionOk="0" h="354" w="5430">
                  <a:moveTo>
                    <a:pt x="178" y="1"/>
                  </a:moveTo>
                  <a:cubicBezTo>
                    <a:pt x="81" y="1"/>
                    <a:pt x="1" y="81"/>
                    <a:pt x="1" y="178"/>
                  </a:cubicBezTo>
                  <a:cubicBezTo>
                    <a:pt x="1" y="275"/>
                    <a:pt x="81" y="354"/>
                    <a:pt x="178" y="354"/>
                  </a:cubicBezTo>
                  <a:lnTo>
                    <a:pt x="5254" y="354"/>
                  </a:lnTo>
                  <a:cubicBezTo>
                    <a:pt x="5351" y="354"/>
                    <a:pt x="5430" y="275"/>
                    <a:pt x="5430" y="178"/>
                  </a:cubicBezTo>
                  <a:cubicBezTo>
                    <a:pt x="5430" y="81"/>
                    <a:pt x="5351" y="1"/>
                    <a:pt x="5254" y="1"/>
                  </a:cubicBezTo>
                  <a:close/>
                </a:path>
              </a:pathLst>
            </a:custGeom>
            <a:solidFill>
              <a:srgbClr val="4439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32" name="Google Shape;2432;p37"/>
            <p:cNvGrpSpPr/>
            <p:nvPr/>
          </p:nvGrpSpPr>
          <p:grpSpPr>
            <a:xfrm>
              <a:off x="4892174" y="1340423"/>
              <a:ext cx="716234" cy="716289"/>
              <a:chOff x="4892174" y="1340423"/>
              <a:chExt cx="716234" cy="716289"/>
            </a:xfrm>
          </p:grpSpPr>
          <p:sp>
            <p:nvSpPr>
              <p:cNvPr id="2433" name="Google Shape;2433;p37"/>
              <p:cNvSpPr/>
              <p:nvPr/>
            </p:nvSpPr>
            <p:spPr>
              <a:xfrm>
                <a:off x="4892174" y="1340423"/>
                <a:ext cx="716234" cy="716289"/>
              </a:xfrm>
              <a:custGeom>
                <a:rect b="b" l="l" r="r" t="t"/>
                <a:pathLst>
                  <a:path extrusionOk="0" h="15267" w="15265">
                    <a:moveTo>
                      <a:pt x="7633" y="1"/>
                    </a:moveTo>
                    <a:cubicBezTo>
                      <a:pt x="5608" y="1"/>
                      <a:pt x="3667" y="805"/>
                      <a:pt x="2235" y="2237"/>
                    </a:cubicBezTo>
                    <a:cubicBezTo>
                      <a:pt x="803" y="3668"/>
                      <a:pt x="0" y="5609"/>
                      <a:pt x="0" y="7634"/>
                    </a:cubicBezTo>
                    <a:cubicBezTo>
                      <a:pt x="0" y="9658"/>
                      <a:pt x="803" y="11600"/>
                      <a:pt x="2235" y="13031"/>
                    </a:cubicBezTo>
                    <a:cubicBezTo>
                      <a:pt x="3667" y="14463"/>
                      <a:pt x="5608" y="15267"/>
                      <a:pt x="7633" y="15267"/>
                    </a:cubicBezTo>
                    <a:cubicBezTo>
                      <a:pt x="9657" y="15267"/>
                      <a:pt x="11598" y="14463"/>
                      <a:pt x="13030" y="13031"/>
                    </a:cubicBezTo>
                    <a:cubicBezTo>
                      <a:pt x="14462" y="11600"/>
                      <a:pt x="15265" y="9658"/>
                      <a:pt x="15265" y="7634"/>
                    </a:cubicBezTo>
                    <a:cubicBezTo>
                      <a:pt x="15265" y="5609"/>
                      <a:pt x="14462" y="3668"/>
                      <a:pt x="13030" y="2237"/>
                    </a:cubicBezTo>
                    <a:cubicBezTo>
                      <a:pt x="11598" y="805"/>
                      <a:pt x="9657" y="1"/>
                      <a:pt x="763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37"/>
              <p:cNvSpPr/>
              <p:nvPr/>
            </p:nvSpPr>
            <p:spPr>
              <a:xfrm>
                <a:off x="5155391" y="1473015"/>
                <a:ext cx="188196" cy="147790"/>
              </a:xfrm>
              <a:custGeom>
                <a:rect b="b" l="l" r="r" t="t"/>
                <a:pathLst>
                  <a:path extrusionOk="0" h="3150" w="4011">
                    <a:moveTo>
                      <a:pt x="1411" y="1"/>
                    </a:moveTo>
                    <a:cubicBezTo>
                      <a:pt x="634" y="1"/>
                      <a:pt x="0" y="634"/>
                      <a:pt x="0" y="1412"/>
                    </a:cubicBezTo>
                    <a:lnTo>
                      <a:pt x="0" y="2805"/>
                    </a:lnTo>
                    <a:cubicBezTo>
                      <a:pt x="0" y="2996"/>
                      <a:pt x="154" y="3149"/>
                      <a:pt x="343" y="3149"/>
                    </a:cubicBezTo>
                    <a:cubicBezTo>
                      <a:pt x="532" y="3149"/>
                      <a:pt x="686" y="2996"/>
                      <a:pt x="686" y="2805"/>
                    </a:cubicBezTo>
                    <a:lnTo>
                      <a:pt x="686" y="1412"/>
                    </a:lnTo>
                    <a:cubicBezTo>
                      <a:pt x="686" y="1013"/>
                      <a:pt x="1011" y="686"/>
                      <a:pt x="1411" y="686"/>
                    </a:cubicBezTo>
                    <a:lnTo>
                      <a:pt x="2599" y="686"/>
                    </a:lnTo>
                    <a:cubicBezTo>
                      <a:pt x="2998" y="686"/>
                      <a:pt x="3325" y="1012"/>
                      <a:pt x="3325" y="1412"/>
                    </a:cubicBezTo>
                    <a:lnTo>
                      <a:pt x="3325" y="2805"/>
                    </a:lnTo>
                    <a:cubicBezTo>
                      <a:pt x="3325" y="2996"/>
                      <a:pt x="3478" y="3149"/>
                      <a:pt x="3667" y="3149"/>
                    </a:cubicBezTo>
                    <a:cubicBezTo>
                      <a:pt x="3857" y="3149"/>
                      <a:pt x="4010" y="2996"/>
                      <a:pt x="4010" y="2805"/>
                    </a:cubicBezTo>
                    <a:lnTo>
                      <a:pt x="4010" y="1412"/>
                    </a:lnTo>
                    <a:cubicBezTo>
                      <a:pt x="4010" y="634"/>
                      <a:pt x="3377" y="1"/>
                      <a:pt x="25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37"/>
              <p:cNvSpPr/>
              <p:nvPr/>
            </p:nvSpPr>
            <p:spPr>
              <a:xfrm>
                <a:off x="5035043" y="1566852"/>
                <a:ext cx="430585" cy="357183"/>
              </a:xfrm>
              <a:custGeom>
                <a:rect b="b" l="l" r="r" t="t"/>
                <a:pathLst>
                  <a:path extrusionOk="0" h="7613" w="9177">
                    <a:moveTo>
                      <a:pt x="1972" y="0"/>
                    </a:moveTo>
                    <a:cubicBezTo>
                      <a:pt x="887" y="0"/>
                      <a:pt x="0" y="887"/>
                      <a:pt x="0" y="1973"/>
                    </a:cubicBezTo>
                    <a:lnTo>
                      <a:pt x="0" y="5641"/>
                    </a:lnTo>
                    <a:cubicBezTo>
                      <a:pt x="0" y="6726"/>
                      <a:pt x="887" y="7613"/>
                      <a:pt x="1972" y="7613"/>
                    </a:cubicBezTo>
                    <a:lnTo>
                      <a:pt x="7204" y="7613"/>
                    </a:lnTo>
                    <a:cubicBezTo>
                      <a:pt x="8289" y="7613"/>
                      <a:pt x="9177" y="6726"/>
                      <a:pt x="9177" y="5641"/>
                    </a:cubicBezTo>
                    <a:lnTo>
                      <a:pt x="9177" y="1973"/>
                    </a:lnTo>
                    <a:cubicBezTo>
                      <a:pt x="9177" y="888"/>
                      <a:pt x="8289" y="0"/>
                      <a:pt x="72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37"/>
              <p:cNvSpPr/>
              <p:nvPr/>
            </p:nvSpPr>
            <p:spPr>
              <a:xfrm>
                <a:off x="5170030" y="1653887"/>
                <a:ext cx="158824" cy="158769"/>
              </a:xfrm>
              <a:custGeom>
                <a:rect b="b" l="l" r="r" t="t"/>
                <a:pathLst>
                  <a:path extrusionOk="0" h="3384" w="3385">
                    <a:moveTo>
                      <a:pt x="1693" y="0"/>
                    </a:moveTo>
                    <a:cubicBezTo>
                      <a:pt x="758" y="0"/>
                      <a:pt x="0" y="757"/>
                      <a:pt x="0" y="1692"/>
                    </a:cubicBezTo>
                    <a:cubicBezTo>
                      <a:pt x="0" y="2627"/>
                      <a:pt x="758" y="3384"/>
                      <a:pt x="1693" y="3384"/>
                    </a:cubicBezTo>
                    <a:cubicBezTo>
                      <a:pt x="2627" y="3384"/>
                      <a:pt x="3385" y="2627"/>
                      <a:pt x="3385" y="1692"/>
                    </a:cubicBezTo>
                    <a:cubicBezTo>
                      <a:pt x="3385" y="757"/>
                      <a:pt x="2627" y="0"/>
                      <a:pt x="1693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37"/>
              <p:cNvSpPr/>
              <p:nvPr/>
            </p:nvSpPr>
            <p:spPr>
              <a:xfrm>
                <a:off x="5203389" y="1687152"/>
                <a:ext cx="92151" cy="92146"/>
              </a:xfrm>
              <a:custGeom>
                <a:rect b="b" l="l" r="r" t="t"/>
                <a:pathLst>
                  <a:path extrusionOk="0" h="1964" w="1964">
                    <a:moveTo>
                      <a:pt x="668" y="0"/>
                    </a:moveTo>
                    <a:lnTo>
                      <a:pt x="668" y="668"/>
                    </a:lnTo>
                    <a:lnTo>
                      <a:pt x="0" y="668"/>
                    </a:lnTo>
                    <a:lnTo>
                      <a:pt x="0" y="1297"/>
                    </a:lnTo>
                    <a:lnTo>
                      <a:pt x="668" y="1297"/>
                    </a:lnTo>
                    <a:lnTo>
                      <a:pt x="668" y="1964"/>
                    </a:lnTo>
                    <a:lnTo>
                      <a:pt x="1297" y="1964"/>
                    </a:lnTo>
                    <a:lnTo>
                      <a:pt x="1297" y="1297"/>
                    </a:lnTo>
                    <a:lnTo>
                      <a:pt x="1964" y="1297"/>
                    </a:lnTo>
                    <a:lnTo>
                      <a:pt x="1964" y="668"/>
                    </a:lnTo>
                    <a:lnTo>
                      <a:pt x="1297" y="668"/>
                    </a:lnTo>
                    <a:lnTo>
                      <a:pt x="12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37"/>
              <p:cNvSpPr/>
              <p:nvPr/>
            </p:nvSpPr>
            <p:spPr>
              <a:xfrm>
                <a:off x="5120718" y="1566899"/>
                <a:ext cx="32187" cy="357136"/>
              </a:xfrm>
              <a:custGeom>
                <a:rect b="b" l="l" r="r" t="t"/>
                <a:pathLst>
                  <a:path extrusionOk="0" h="7612" w="686">
                    <a:moveTo>
                      <a:pt x="0" y="0"/>
                    </a:moveTo>
                    <a:lnTo>
                      <a:pt x="0" y="7612"/>
                    </a:lnTo>
                    <a:lnTo>
                      <a:pt x="686" y="7612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37"/>
              <p:cNvSpPr/>
              <p:nvPr/>
            </p:nvSpPr>
            <p:spPr>
              <a:xfrm>
                <a:off x="5346024" y="1566899"/>
                <a:ext cx="32187" cy="357136"/>
              </a:xfrm>
              <a:custGeom>
                <a:rect b="b" l="l" r="r" t="t"/>
                <a:pathLst>
                  <a:path extrusionOk="0" h="7612" w="686">
                    <a:moveTo>
                      <a:pt x="0" y="0"/>
                    </a:moveTo>
                    <a:lnTo>
                      <a:pt x="0" y="7612"/>
                    </a:lnTo>
                    <a:lnTo>
                      <a:pt x="686" y="7612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0" name="Google Shape;2440;p37"/>
            <p:cNvGrpSpPr/>
            <p:nvPr/>
          </p:nvGrpSpPr>
          <p:grpSpPr>
            <a:xfrm>
              <a:off x="3478378" y="1378523"/>
              <a:ext cx="716328" cy="716289"/>
              <a:chOff x="3478378" y="1378523"/>
              <a:chExt cx="716328" cy="716289"/>
            </a:xfrm>
          </p:grpSpPr>
          <p:sp>
            <p:nvSpPr>
              <p:cNvPr id="2441" name="Google Shape;2441;p37"/>
              <p:cNvSpPr/>
              <p:nvPr/>
            </p:nvSpPr>
            <p:spPr>
              <a:xfrm>
                <a:off x="3478378" y="1378523"/>
                <a:ext cx="716328" cy="716289"/>
              </a:xfrm>
              <a:custGeom>
                <a:rect b="b" l="l" r="r" t="t"/>
                <a:pathLst>
                  <a:path extrusionOk="0" h="15267" w="15267">
                    <a:moveTo>
                      <a:pt x="7634" y="1"/>
                    </a:moveTo>
                    <a:cubicBezTo>
                      <a:pt x="5609" y="1"/>
                      <a:pt x="3668" y="805"/>
                      <a:pt x="2236" y="2237"/>
                    </a:cubicBezTo>
                    <a:cubicBezTo>
                      <a:pt x="805" y="3668"/>
                      <a:pt x="1" y="5609"/>
                      <a:pt x="1" y="7634"/>
                    </a:cubicBezTo>
                    <a:cubicBezTo>
                      <a:pt x="1" y="9658"/>
                      <a:pt x="805" y="11600"/>
                      <a:pt x="2236" y="13031"/>
                    </a:cubicBezTo>
                    <a:cubicBezTo>
                      <a:pt x="3668" y="14463"/>
                      <a:pt x="5609" y="15267"/>
                      <a:pt x="7634" y="15267"/>
                    </a:cubicBezTo>
                    <a:cubicBezTo>
                      <a:pt x="9659" y="15267"/>
                      <a:pt x="11600" y="14463"/>
                      <a:pt x="13031" y="13031"/>
                    </a:cubicBezTo>
                    <a:cubicBezTo>
                      <a:pt x="14462" y="11600"/>
                      <a:pt x="15267" y="9658"/>
                      <a:pt x="15267" y="7634"/>
                    </a:cubicBezTo>
                    <a:cubicBezTo>
                      <a:pt x="15267" y="5609"/>
                      <a:pt x="14462" y="3668"/>
                      <a:pt x="13031" y="2237"/>
                    </a:cubicBezTo>
                    <a:cubicBezTo>
                      <a:pt x="11600" y="805"/>
                      <a:pt x="9659" y="1"/>
                      <a:pt x="763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37"/>
              <p:cNvSpPr/>
              <p:nvPr/>
            </p:nvSpPr>
            <p:spPr>
              <a:xfrm>
                <a:off x="3582633" y="1542551"/>
                <a:ext cx="491346" cy="320400"/>
              </a:xfrm>
              <a:custGeom>
                <a:rect b="b" l="l" r="r" t="t"/>
                <a:pathLst>
                  <a:path extrusionOk="0" h="6829" w="10472">
                    <a:moveTo>
                      <a:pt x="3841" y="0"/>
                    </a:moveTo>
                    <a:cubicBezTo>
                      <a:pt x="3262" y="0"/>
                      <a:pt x="2714" y="260"/>
                      <a:pt x="2345" y="707"/>
                    </a:cubicBezTo>
                    <a:lnTo>
                      <a:pt x="440" y="3028"/>
                    </a:lnTo>
                    <a:cubicBezTo>
                      <a:pt x="157" y="3375"/>
                      <a:pt x="0" y="3807"/>
                      <a:pt x="0" y="4257"/>
                    </a:cubicBezTo>
                    <a:lnTo>
                      <a:pt x="0" y="5523"/>
                    </a:lnTo>
                    <a:cubicBezTo>
                      <a:pt x="0" y="6245"/>
                      <a:pt x="585" y="6829"/>
                      <a:pt x="1307" y="6829"/>
                    </a:cubicBezTo>
                    <a:lnTo>
                      <a:pt x="9053" y="6829"/>
                    </a:lnTo>
                    <a:cubicBezTo>
                      <a:pt x="9837" y="6829"/>
                      <a:pt x="10471" y="6193"/>
                      <a:pt x="10471" y="5410"/>
                    </a:cubicBezTo>
                    <a:lnTo>
                      <a:pt x="10471" y="1936"/>
                    </a:lnTo>
                    <a:cubicBezTo>
                      <a:pt x="10471" y="868"/>
                      <a:pt x="9605" y="0"/>
                      <a:pt x="85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37"/>
              <p:cNvSpPr/>
              <p:nvPr/>
            </p:nvSpPr>
            <p:spPr>
              <a:xfrm>
                <a:off x="3759753" y="1504030"/>
                <a:ext cx="41946" cy="38566"/>
              </a:xfrm>
              <a:custGeom>
                <a:rect b="b" l="l" r="r" t="t"/>
                <a:pathLst>
                  <a:path extrusionOk="0" h="822" w="894">
                    <a:moveTo>
                      <a:pt x="1" y="1"/>
                    </a:moveTo>
                    <a:lnTo>
                      <a:pt x="1" y="821"/>
                    </a:lnTo>
                    <a:lnTo>
                      <a:pt x="894" y="821"/>
                    </a:lnTo>
                    <a:lnTo>
                      <a:pt x="8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37"/>
              <p:cNvSpPr/>
              <p:nvPr/>
            </p:nvSpPr>
            <p:spPr>
              <a:xfrm>
                <a:off x="3859034" y="1609691"/>
                <a:ext cx="103975" cy="103969"/>
              </a:xfrm>
              <a:custGeom>
                <a:rect b="b" l="l" r="r" t="t"/>
                <a:pathLst>
                  <a:path extrusionOk="0" h="2216" w="2216">
                    <a:moveTo>
                      <a:pt x="754" y="1"/>
                    </a:moveTo>
                    <a:lnTo>
                      <a:pt x="754" y="754"/>
                    </a:lnTo>
                    <a:lnTo>
                      <a:pt x="1" y="754"/>
                    </a:lnTo>
                    <a:lnTo>
                      <a:pt x="1" y="1463"/>
                    </a:lnTo>
                    <a:lnTo>
                      <a:pt x="754" y="1463"/>
                    </a:lnTo>
                    <a:lnTo>
                      <a:pt x="754" y="2216"/>
                    </a:lnTo>
                    <a:lnTo>
                      <a:pt x="1462" y="2216"/>
                    </a:lnTo>
                    <a:lnTo>
                      <a:pt x="1462" y="1463"/>
                    </a:lnTo>
                    <a:lnTo>
                      <a:pt x="2216" y="1463"/>
                    </a:lnTo>
                    <a:lnTo>
                      <a:pt x="2216" y="754"/>
                    </a:lnTo>
                    <a:lnTo>
                      <a:pt x="1462" y="754"/>
                    </a:lnTo>
                    <a:lnTo>
                      <a:pt x="1462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37"/>
              <p:cNvSpPr/>
              <p:nvPr/>
            </p:nvSpPr>
            <p:spPr>
              <a:xfrm>
                <a:off x="3635886" y="1588156"/>
                <a:ext cx="100643" cy="113963"/>
              </a:xfrm>
              <a:custGeom>
                <a:rect b="b" l="l" r="r" t="t"/>
                <a:pathLst>
                  <a:path extrusionOk="0" h="2429" w="2145">
                    <a:moveTo>
                      <a:pt x="1806" y="1"/>
                    </a:moveTo>
                    <a:cubicBezTo>
                      <a:pt x="1710" y="1"/>
                      <a:pt x="1614" y="41"/>
                      <a:pt x="1544" y="131"/>
                    </a:cubicBezTo>
                    <a:lnTo>
                      <a:pt x="174" y="1884"/>
                    </a:lnTo>
                    <a:cubicBezTo>
                      <a:pt x="1" y="2106"/>
                      <a:pt x="158" y="2428"/>
                      <a:pt x="439" y="2428"/>
                    </a:cubicBezTo>
                    <a:lnTo>
                      <a:pt x="1809" y="2428"/>
                    </a:lnTo>
                    <a:cubicBezTo>
                      <a:pt x="1994" y="2428"/>
                      <a:pt x="2144" y="2277"/>
                      <a:pt x="2144" y="2092"/>
                    </a:cubicBezTo>
                    <a:lnTo>
                      <a:pt x="2144" y="338"/>
                    </a:lnTo>
                    <a:cubicBezTo>
                      <a:pt x="2144" y="132"/>
                      <a:pt x="1977" y="1"/>
                      <a:pt x="180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37"/>
              <p:cNvSpPr/>
              <p:nvPr/>
            </p:nvSpPr>
            <p:spPr>
              <a:xfrm>
                <a:off x="3582633" y="1827535"/>
                <a:ext cx="491393" cy="40677"/>
              </a:xfrm>
              <a:custGeom>
                <a:rect b="b" l="l" r="r" t="t"/>
                <a:pathLst>
                  <a:path extrusionOk="0" h="867" w="10473">
                    <a:moveTo>
                      <a:pt x="433" y="1"/>
                    </a:moveTo>
                    <a:cubicBezTo>
                      <a:pt x="194" y="1"/>
                      <a:pt x="0" y="196"/>
                      <a:pt x="0" y="434"/>
                    </a:cubicBezTo>
                    <a:cubicBezTo>
                      <a:pt x="0" y="672"/>
                      <a:pt x="194" y="866"/>
                      <a:pt x="433" y="866"/>
                    </a:cubicBezTo>
                    <a:lnTo>
                      <a:pt x="10041" y="866"/>
                    </a:lnTo>
                    <a:cubicBezTo>
                      <a:pt x="10278" y="866"/>
                      <a:pt x="10472" y="672"/>
                      <a:pt x="10472" y="434"/>
                    </a:cubicBezTo>
                    <a:cubicBezTo>
                      <a:pt x="10472" y="195"/>
                      <a:pt x="10278" y="1"/>
                      <a:pt x="100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37"/>
              <p:cNvSpPr/>
              <p:nvPr/>
            </p:nvSpPr>
            <p:spPr>
              <a:xfrm>
                <a:off x="3640297" y="1807735"/>
                <a:ext cx="96655" cy="96603"/>
              </a:xfrm>
              <a:custGeom>
                <a:rect b="b" l="l" r="r" t="t"/>
                <a:pathLst>
                  <a:path extrusionOk="0" h="2059" w="2060">
                    <a:moveTo>
                      <a:pt x="1030" y="0"/>
                    </a:moveTo>
                    <a:cubicBezTo>
                      <a:pt x="461" y="0"/>
                      <a:pt x="1" y="461"/>
                      <a:pt x="1" y="1030"/>
                    </a:cubicBezTo>
                    <a:cubicBezTo>
                      <a:pt x="1" y="1598"/>
                      <a:pt x="461" y="2059"/>
                      <a:pt x="1030" y="2059"/>
                    </a:cubicBezTo>
                    <a:cubicBezTo>
                      <a:pt x="1598" y="2059"/>
                      <a:pt x="2060" y="1598"/>
                      <a:pt x="2060" y="1030"/>
                    </a:cubicBezTo>
                    <a:cubicBezTo>
                      <a:pt x="2060" y="461"/>
                      <a:pt x="159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37"/>
              <p:cNvSpPr/>
              <p:nvPr/>
            </p:nvSpPr>
            <p:spPr>
              <a:xfrm>
                <a:off x="3662161" y="1829552"/>
                <a:ext cx="52973" cy="52970"/>
              </a:xfrm>
              <a:custGeom>
                <a:rect b="b" l="l" r="r" t="t"/>
                <a:pathLst>
                  <a:path extrusionOk="0" h="1129" w="1129">
                    <a:moveTo>
                      <a:pt x="564" y="1"/>
                    </a:moveTo>
                    <a:cubicBezTo>
                      <a:pt x="252" y="1"/>
                      <a:pt x="1" y="253"/>
                      <a:pt x="1" y="565"/>
                    </a:cubicBezTo>
                    <a:cubicBezTo>
                      <a:pt x="1" y="876"/>
                      <a:pt x="252" y="1128"/>
                      <a:pt x="564" y="1128"/>
                    </a:cubicBezTo>
                    <a:cubicBezTo>
                      <a:pt x="875" y="1128"/>
                      <a:pt x="1128" y="876"/>
                      <a:pt x="1128" y="565"/>
                    </a:cubicBezTo>
                    <a:cubicBezTo>
                      <a:pt x="1128" y="253"/>
                      <a:pt x="875" y="1"/>
                      <a:pt x="5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37"/>
              <p:cNvSpPr/>
              <p:nvPr/>
            </p:nvSpPr>
            <p:spPr>
              <a:xfrm>
                <a:off x="3942879" y="1807735"/>
                <a:ext cx="96655" cy="96603"/>
              </a:xfrm>
              <a:custGeom>
                <a:rect b="b" l="l" r="r" t="t"/>
                <a:pathLst>
                  <a:path extrusionOk="0" h="2059" w="2060">
                    <a:moveTo>
                      <a:pt x="1029" y="0"/>
                    </a:moveTo>
                    <a:cubicBezTo>
                      <a:pt x="462" y="0"/>
                      <a:pt x="0" y="461"/>
                      <a:pt x="0" y="1030"/>
                    </a:cubicBezTo>
                    <a:cubicBezTo>
                      <a:pt x="0" y="1598"/>
                      <a:pt x="462" y="2059"/>
                      <a:pt x="1029" y="2059"/>
                    </a:cubicBezTo>
                    <a:cubicBezTo>
                      <a:pt x="1598" y="2059"/>
                      <a:pt x="2060" y="1598"/>
                      <a:pt x="2060" y="1030"/>
                    </a:cubicBezTo>
                    <a:cubicBezTo>
                      <a:pt x="2060" y="461"/>
                      <a:pt x="1598" y="0"/>
                      <a:pt x="10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37"/>
              <p:cNvSpPr/>
              <p:nvPr/>
            </p:nvSpPr>
            <p:spPr>
              <a:xfrm>
                <a:off x="3964696" y="1829552"/>
                <a:ext cx="53020" cy="52970"/>
              </a:xfrm>
              <a:custGeom>
                <a:rect b="b" l="l" r="r" t="t"/>
                <a:pathLst>
                  <a:path extrusionOk="0" h="1129" w="1130">
                    <a:moveTo>
                      <a:pt x="564" y="1"/>
                    </a:moveTo>
                    <a:cubicBezTo>
                      <a:pt x="253" y="1"/>
                      <a:pt x="1" y="253"/>
                      <a:pt x="1" y="565"/>
                    </a:cubicBezTo>
                    <a:cubicBezTo>
                      <a:pt x="1" y="876"/>
                      <a:pt x="253" y="1128"/>
                      <a:pt x="564" y="1128"/>
                    </a:cubicBezTo>
                    <a:cubicBezTo>
                      <a:pt x="876" y="1128"/>
                      <a:pt x="1129" y="876"/>
                      <a:pt x="1129" y="565"/>
                    </a:cubicBezTo>
                    <a:cubicBezTo>
                      <a:pt x="1129" y="253"/>
                      <a:pt x="876" y="1"/>
                      <a:pt x="5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37"/>
            <p:cNvGrpSpPr/>
            <p:nvPr/>
          </p:nvGrpSpPr>
          <p:grpSpPr>
            <a:xfrm>
              <a:off x="5584803" y="2495236"/>
              <a:ext cx="716328" cy="716289"/>
              <a:chOff x="5584803" y="2495236"/>
              <a:chExt cx="716328" cy="716289"/>
            </a:xfrm>
          </p:grpSpPr>
          <p:sp>
            <p:nvSpPr>
              <p:cNvPr id="2452" name="Google Shape;2452;p37"/>
              <p:cNvSpPr/>
              <p:nvPr/>
            </p:nvSpPr>
            <p:spPr>
              <a:xfrm>
                <a:off x="5584803" y="2495236"/>
                <a:ext cx="716328" cy="716289"/>
              </a:xfrm>
              <a:custGeom>
                <a:rect b="b" l="l" r="r" t="t"/>
                <a:pathLst>
                  <a:path extrusionOk="0" h="15267" w="15267">
                    <a:moveTo>
                      <a:pt x="7633" y="1"/>
                    </a:moveTo>
                    <a:cubicBezTo>
                      <a:pt x="5609" y="1"/>
                      <a:pt x="3667" y="804"/>
                      <a:pt x="2236" y="2235"/>
                    </a:cubicBezTo>
                    <a:cubicBezTo>
                      <a:pt x="805" y="3668"/>
                      <a:pt x="0" y="5609"/>
                      <a:pt x="0" y="7633"/>
                    </a:cubicBezTo>
                    <a:cubicBezTo>
                      <a:pt x="0" y="9657"/>
                      <a:pt x="805" y="11598"/>
                      <a:pt x="2236" y="13031"/>
                    </a:cubicBezTo>
                    <a:cubicBezTo>
                      <a:pt x="3667" y="14462"/>
                      <a:pt x="5609" y="15266"/>
                      <a:pt x="7633" y="15266"/>
                    </a:cubicBezTo>
                    <a:cubicBezTo>
                      <a:pt x="9658" y="15266"/>
                      <a:pt x="11599" y="14462"/>
                      <a:pt x="13031" y="13031"/>
                    </a:cubicBezTo>
                    <a:cubicBezTo>
                      <a:pt x="14462" y="11598"/>
                      <a:pt x="15266" y="9657"/>
                      <a:pt x="15266" y="7633"/>
                    </a:cubicBezTo>
                    <a:cubicBezTo>
                      <a:pt x="15266" y="5609"/>
                      <a:pt x="14462" y="3668"/>
                      <a:pt x="13031" y="2235"/>
                    </a:cubicBezTo>
                    <a:cubicBezTo>
                      <a:pt x="11599" y="804"/>
                      <a:pt x="9658" y="1"/>
                      <a:pt x="763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37"/>
              <p:cNvSpPr/>
              <p:nvPr/>
            </p:nvSpPr>
            <p:spPr>
              <a:xfrm>
                <a:off x="5660296" y="2847971"/>
                <a:ext cx="235116" cy="360326"/>
              </a:xfrm>
              <a:custGeom>
                <a:rect b="b" l="l" r="r" t="t"/>
                <a:pathLst>
                  <a:path extrusionOk="0" h="7680" w="5011">
                    <a:moveTo>
                      <a:pt x="677" y="1"/>
                    </a:moveTo>
                    <a:cubicBezTo>
                      <a:pt x="305" y="1"/>
                      <a:pt x="1" y="306"/>
                      <a:pt x="1" y="678"/>
                    </a:cubicBezTo>
                    <a:lnTo>
                      <a:pt x="1" y="3186"/>
                    </a:lnTo>
                    <a:cubicBezTo>
                      <a:pt x="1" y="3436"/>
                      <a:pt x="139" y="3652"/>
                      <a:pt x="343" y="3769"/>
                    </a:cubicBezTo>
                    <a:lnTo>
                      <a:pt x="3101" y="6528"/>
                    </a:lnTo>
                    <a:cubicBezTo>
                      <a:pt x="3127" y="6553"/>
                      <a:pt x="3153" y="6574"/>
                      <a:pt x="3182" y="6594"/>
                    </a:cubicBezTo>
                    <a:lnTo>
                      <a:pt x="3182" y="7200"/>
                    </a:lnTo>
                    <a:cubicBezTo>
                      <a:pt x="3760" y="7432"/>
                      <a:pt x="4372" y="7596"/>
                      <a:pt x="5010" y="7680"/>
                    </a:cubicBezTo>
                    <a:lnTo>
                      <a:pt x="5010" y="5142"/>
                    </a:lnTo>
                    <a:lnTo>
                      <a:pt x="4980" y="5142"/>
                    </a:lnTo>
                    <a:lnTo>
                      <a:pt x="4980" y="5141"/>
                    </a:lnTo>
                    <a:cubicBezTo>
                      <a:pt x="4949" y="5039"/>
                      <a:pt x="4896" y="4942"/>
                      <a:pt x="4815" y="4860"/>
                    </a:cubicBezTo>
                    <a:lnTo>
                      <a:pt x="2885" y="2930"/>
                    </a:lnTo>
                    <a:cubicBezTo>
                      <a:pt x="2753" y="2798"/>
                      <a:pt x="2580" y="2732"/>
                      <a:pt x="2406" y="2732"/>
                    </a:cubicBezTo>
                    <a:cubicBezTo>
                      <a:pt x="2233" y="2732"/>
                      <a:pt x="2060" y="2798"/>
                      <a:pt x="1929" y="2930"/>
                    </a:cubicBezTo>
                    <a:cubicBezTo>
                      <a:pt x="1833" y="3024"/>
                      <a:pt x="1775" y="3140"/>
                      <a:pt x="1747" y="3262"/>
                    </a:cubicBezTo>
                    <a:lnTo>
                      <a:pt x="1354" y="2868"/>
                    </a:lnTo>
                    <a:lnTo>
                      <a:pt x="1354" y="678"/>
                    </a:lnTo>
                    <a:cubicBezTo>
                      <a:pt x="1354" y="306"/>
                      <a:pt x="1050" y="1"/>
                      <a:pt x="6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37"/>
              <p:cNvSpPr/>
              <p:nvPr/>
            </p:nvSpPr>
            <p:spPr>
              <a:xfrm>
                <a:off x="5990419" y="2847971"/>
                <a:ext cx="235163" cy="360279"/>
              </a:xfrm>
              <a:custGeom>
                <a:rect b="b" l="l" r="r" t="t"/>
                <a:pathLst>
                  <a:path extrusionOk="0" h="7679" w="5012">
                    <a:moveTo>
                      <a:pt x="4335" y="1"/>
                    </a:moveTo>
                    <a:cubicBezTo>
                      <a:pt x="3963" y="1"/>
                      <a:pt x="3658" y="306"/>
                      <a:pt x="3658" y="678"/>
                    </a:cubicBezTo>
                    <a:lnTo>
                      <a:pt x="3658" y="2868"/>
                    </a:lnTo>
                    <a:lnTo>
                      <a:pt x="3264" y="3262"/>
                    </a:lnTo>
                    <a:cubicBezTo>
                      <a:pt x="3238" y="3140"/>
                      <a:pt x="3178" y="3023"/>
                      <a:pt x="3084" y="2930"/>
                    </a:cubicBezTo>
                    <a:cubicBezTo>
                      <a:pt x="2952" y="2798"/>
                      <a:pt x="2779" y="2732"/>
                      <a:pt x="2605" y="2732"/>
                    </a:cubicBezTo>
                    <a:cubicBezTo>
                      <a:pt x="2432" y="2732"/>
                      <a:pt x="2259" y="2798"/>
                      <a:pt x="2127" y="2930"/>
                    </a:cubicBezTo>
                    <a:lnTo>
                      <a:pt x="198" y="4860"/>
                    </a:lnTo>
                    <a:cubicBezTo>
                      <a:pt x="117" y="4941"/>
                      <a:pt x="63" y="5038"/>
                      <a:pt x="32" y="5141"/>
                    </a:cubicBezTo>
                    <a:lnTo>
                      <a:pt x="0" y="5141"/>
                    </a:lnTo>
                    <a:lnTo>
                      <a:pt x="0" y="7679"/>
                    </a:lnTo>
                    <a:cubicBezTo>
                      <a:pt x="639" y="7595"/>
                      <a:pt x="1252" y="7431"/>
                      <a:pt x="1830" y="7199"/>
                    </a:cubicBezTo>
                    <a:lnTo>
                      <a:pt x="1830" y="6593"/>
                    </a:lnTo>
                    <a:cubicBezTo>
                      <a:pt x="1857" y="6574"/>
                      <a:pt x="1886" y="6553"/>
                      <a:pt x="1912" y="6528"/>
                    </a:cubicBezTo>
                    <a:lnTo>
                      <a:pt x="4670" y="3769"/>
                    </a:lnTo>
                    <a:cubicBezTo>
                      <a:pt x="4872" y="3652"/>
                      <a:pt x="5012" y="3436"/>
                      <a:pt x="5012" y="3186"/>
                    </a:cubicBezTo>
                    <a:lnTo>
                      <a:pt x="5012" y="678"/>
                    </a:lnTo>
                    <a:cubicBezTo>
                      <a:pt x="5012" y="306"/>
                      <a:pt x="4707" y="1"/>
                      <a:pt x="4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37"/>
              <p:cNvSpPr/>
              <p:nvPr/>
            </p:nvSpPr>
            <p:spPr>
              <a:xfrm>
                <a:off x="5800584" y="2810014"/>
                <a:ext cx="285649" cy="214131"/>
              </a:xfrm>
              <a:custGeom>
                <a:rect b="b" l="l" r="r" t="t"/>
                <a:pathLst>
                  <a:path extrusionOk="0" h="4564" w="6088">
                    <a:moveTo>
                      <a:pt x="3788" y="1"/>
                    </a:moveTo>
                    <a:lnTo>
                      <a:pt x="3208" y="2609"/>
                    </a:lnTo>
                    <a:cubicBezTo>
                      <a:pt x="3192" y="2685"/>
                      <a:pt x="3125" y="2743"/>
                      <a:pt x="3047" y="2748"/>
                    </a:cubicBezTo>
                    <a:lnTo>
                      <a:pt x="3034" y="2748"/>
                    </a:lnTo>
                    <a:cubicBezTo>
                      <a:pt x="2961" y="2748"/>
                      <a:pt x="2893" y="2701"/>
                      <a:pt x="2868" y="2630"/>
                    </a:cubicBezTo>
                    <a:lnTo>
                      <a:pt x="2067" y="388"/>
                    </a:lnTo>
                    <a:lnTo>
                      <a:pt x="1568" y="1436"/>
                    </a:lnTo>
                    <a:cubicBezTo>
                      <a:pt x="1538" y="1497"/>
                      <a:pt x="1475" y="1536"/>
                      <a:pt x="1407" y="1536"/>
                    </a:cubicBezTo>
                    <a:lnTo>
                      <a:pt x="1" y="1536"/>
                    </a:lnTo>
                    <a:cubicBezTo>
                      <a:pt x="1201" y="2737"/>
                      <a:pt x="3031" y="4564"/>
                      <a:pt x="3031" y="4564"/>
                    </a:cubicBezTo>
                    <a:lnTo>
                      <a:pt x="3047" y="4549"/>
                    </a:lnTo>
                    <a:lnTo>
                      <a:pt x="3060" y="4563"/>
                    </a:lnTo>
                    <a:lnTo>
                      <a:pt x="6088" y="1536"/>
                    </a:lnTo>
                    <a:lnTo>
                      <a:pt x="4297" y="1536"/>
                    </a:lnTo>
                    <a:cubicBezTo>
                      <a:pt x="4213" y="1536"/>
                      <a:pt x="4141" y="1480"/>
                      <a:pt x="4122" y="1400"/>
                    </a:cubicBezTo>
                    <a:lnTo>
                      <a:pt x="37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37"/>
              <p:cNvSpPr/>
              <p:nvPr/>
            </p:nvSpPr>
            <p:spPr>
              <a:xfrm>
                <a:off x="5708482" y="2641294"/>
                <a:ext cx="469012" cy="259266"/>
              </a:xfrm>
              <a:custGeom>
                <a:rect b="b" l="l" r="r" t="t"/>
                <a:pathLst>
                  <a:path extrusionOk="0" h="5526" w="9996">
                    <a:moveTo>
                      <a:pt x="2644" y="1"/>
                    </a:moveTo>
                    <a:cubicBezTo>
                      <a:pt x="2028" y="1"/>
                      <a:pt x="1411" y="236"/>
                      <a:pt x="940" y="706"/>
                    </a:cubicBezTo>
                    <a:cubicBezTo>
                      <a:pt x="0" y="1646"/>
                      <a:pt x="0" y="3171"/>
                      <a:pt x="940" y="4111"/>
                    </a:cubicBezTo>
                    <a:cubicBezTo>
                      <a:pt x="950" y="4119"/>
                      <a:pt x="1216" y="4385"/>
                      <a:pt x="1607" y="4776"/>
                    </a:cubicBezTo>
                    <a:lnTo>
                      <a:pt x="3258" y="4776"/>
                    </a:lnTo>
                    <a:lnTo>
                      <a:pt x="3894" y="3444"/>
                    </a:lnTo>
                    <a:cubicBezTo>
                      <a:pt x="3924" y="3382"/>
                      <a:pt x="3988" y="3344"/>
                      <a:pt x="4056" y="3344"/>
                    </a:cubicBezTo>
                    <a:cubicBezTo>
                      <a:pt x="4059" y="3344"/>
                      <a:pt x="4062" y="3344"/>
                      <a:pt x="4064" y="3344"/>
                    </a:cubicBezTo>
                    <a:cubicBezTo>
                      <a:pt x="4136" y="3347"/>
                      <a:pt x="4198" y="3393"/>
                      <a:pt x="4223" y="3461"/>
                    </a:cubicBezTo>
                    <a:lnTo>
                      <a:pt x="4958" y="5525"/>
                    </a:lnTo>
                    <a:lnTo>
                      <a:pt x="5570" y="2767"/>
                    </a:lnTo>
                    <a:cubicBezTo>
                      <a:pt x="5589" y="2686"/>
                      <a:pt x="5660" y="2629"/>
                      <a:pt x="5743" y="2628"/>
                    </a:cubicBezTo>
                    <a:lnTo>
                      <a:pt x="5744" y="2628"/>
                    </a:lnTo>
                    <a:cubicBezTo>
                      <a:pt x="5826" y="2628"/>
                      <a:pt x="5898" y="2684"/>
                      <a:pt x="5917" y="2764"/>
                    </a:cubicBezTo>
                    <a:lnTo>
                      <a:pt x="6398" y="4777"/>
                    </a:lnTo>
                    <a:lnTo>
                      <a:pt x="8404" y="4777"/>
                    </a:lnTo>
                    <a:lnTo>
                      <a:pt x="9104" y="4076"/>
                    </a:lnTo>
                    <a:lnTo>
                      <a:pt x="9096" y="4068"/>
                    </a:lnTo>
                    <a:cubicBezTo>
                      <a:pt x="9996" y="3126"/>
                      <a:pt x="9982" y="1632"/>
                      <a:pt x="9055" y="706"/>
                    </a:cubicBezTo>
                    <a:cubicBezTo>
                      <a:pt x="8586" y="236"/>
                      <a:pt x="7970" y="1"/>
                      <a:pt x="7354" y="1"/>
                    </a:cubicBezTo>
                    <a:cubicBezTo>
                      <a:pt x="6738" y="1"/>
                      <a:pt x="6121" y="236"/>
                      <a:pt x="5651" y="706"/>
                    </a:cubicBezTo>
                    <a:cubicBezTo>
                      <a:pt x="5308" y="1049"/>
                      <a:pt x="5093" y="1468"/>
                      <a:pt x="4998" y="1908"/>
                    </a:cubicBezTo>
                    <a:cubicBezTo>
                      <a:pt x="4905" y="1468"/>
                      <a:pt x="4689" y="1049"/>
                      <a:pt x="4347" y="706"/>
                    </a:cubicBezTo>
                    <a:cubicBezTo>
                      <a:pt x="3876" y="236"/>
                      <a:pt x="3260" y="1"/>
                      <a:pt x="26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37"/>
              <p:cNvSpPr/>
              <p:nvPr/>
            </p:nvSpPr>
            <p:spPr>
              <a:xfrm>
                <a:off x="5783787" y="2764550"/>
                <a:ext cx="318915" cy="174392"/>
              </a:xfrm>
              <a:custGeom>
                <a:rect b="b" l="l" r="r" t="t"/>
                <a:pathLst>
                  <a:path extrusionOk="0" h="3717" w="6797">
                    <a:moveTo>
                      <a:pt x="4138" y="1"/>
                    </a:moveTo>
                    <a:cubicBezTo>
                      <a:pt x="4055" y="2"/>
                      <a:pt x="3984" y="59"/>
                      <a:pt x="3965" y="140"/>
                    </a:cubicBezTo>
                    <a:lnTo>
                      <a:pt x="3353" y="2898"/>
                    </a:lnTo>
                    <a:lnTo>
                      <a:pt x="2618" y="834"/>
                    </a:lnTo>
                    <a:cubicBezTo>
                      <a:pt x="2593" y="766"/>
                      <a:pt x="2531" y="720"/>
                      <a:pt x="2459" y="717"/>
                    </a:cubicBezTo>
                    <a:cubicBezTo>
                      <a:pt x="2457" y="717"/>
                      <a:pt x="2454" y="717"/>
                      <a:pt x="2451" y="717"/>
                    </a:cubicBezTo>
                    <a:cubicBezTo>
                      <a:pt x="2383" y="717"/>
                      <a:pt x="2320" y="755"/>
                      <a:pt x="2289" y="817"/>
                    </a:cubicBezTo>
                    <a:lnTo>
                      <a:pt x="1652" y="2150"/>
                    </a:lnTo>
                    <a:lnTo>
                      <a:pt x="0" y="2150"/>
                    </a:lnTo>
                    <a:lnTo>
                      <a:pt x="357" y="2505"/>
                    </a:lnTo>
                    <a:lnTo>
                      <a:pt x="1763" y="2505"/>
                    </a:lnTo>
                    <a:cubicBezTo>
                      <a:pt x="1832" y="2505"/>
                      <a:pt x="1893" y="2466"/>
                      <a:pt x="1923" y="2405"/>
                    </a:cubicBezTo>
                    <a:lnTo>
                      <a:pt x="2423" y="1357"/>
                    </a:lnTo>
                    <a:lnTo>
                      <a:pt x="3223" y="3599"/>
                    </a:lnTo>
                    <a:cubicBezTo>
                      <a:pt x="3248" y="3671"/>
                      <a:pt x="3315" y="3717"/>
                      <a:pt x="3390" y="3717"/>
                    </a:cubicBezTo>
                    <a:lnTo>
                      <a:pt x="3402" y="3717"/>
                    </a:lnTo>
                    <a:cubicBezTo>
                      <a:pt x="3481" y="3712"/>
                      <a:pt x="3548" y="3655"/>
                      <a:pt x="3564" y="3578"/>
                    </a:cubicBezTo>
                    <a:lnTo>
                      <a:pt x="4143" y="970"/>
                    </a:lnTo>
                    <a:lnTo>
                      <a:pt x="4477" y="2368"/>
                    </a:lnTo>
                    <a:cubicBezTo>
                      <a:pt x="4496" y="2449"/>
                      <a:pt x="4568" y="2505"/>
                      <a:pt x="4650" y="2505"/>
                    </a:cubicBezTo>
                    <a:lnTo>
                      <a:pt x="6440" y="2505"/>
                    </a:lnTo>
                    <a:lnTo>
                      <a:pt x="6797" y="2150"/>
                    </a:lnTo>
                    <a:lnTo>
                      <a:pt x="4793" y="2150"/>
                    </a:lnTo>
                    <a:lnTo>
                      <a:pt x="4312" y="137"/>
                    </a:lnTo>
                    <a:cubicBezTo>
                      <a:pt x="4293" y="57"/>
                      <a:pt x="4221" y="1"/>
                      <a:pt x="4139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8" name="Google Shape;2458;p37"/>
            <p:cNvGrpSpPr/>
            <p:nvPr/>
          </p:nvGrpSpPr>
          <p:grpSpPr>
            <a:xfrm>
              <a:off x="5411535" y="3516715"/>
              <a:ext cx="716328" cy="716289"/>
              <a:chOff x="5411535" y="3516715"/>
              <a:chExt cx="716328" cy="716289"/>
            </a:xfrm>
          </p:grpSpPr>
          <p:sp>
            <p:nvSpPr>
              <p:cNvPr id="2459" name="Google Shape;2459;p37"/>
              <p:cNvSpPr/>
              <p:nvPr/>
            </p:nvSpPr>
            <p:spPr>
              <a:xfrm>
                <a:off x="5411535" y="3516715"/>
                <a:ext cx="716328" cy="716289"/>
              </a:xfrm>
              <a:custGeom>
                <a:rect b="b" l="l" r="r" t="t"/>
                <a:pathLst>
                  <a:path extrusionOk="0" h="15267" w="15267">
                    <a:moveTo>
                      <a:pt x="7634" y="0"/>
                    </a:moveTo>
                    <a:cubicBezTo>
                      <a:pt x="5609" y="0"/>
                      <a:pt x="3668" y="804"/>
                      <a:pt x="2237" y="2236"/>
                    </a:cubicBezTo>
                    <a:cubicBezTo>
                      <a:pt x="805" y="3667"/>
                      <a:pt x="1" y="5609"/>
                      <a:pt x="1" y="7633"/>
                    </a:cubicBezTo>
                    <a:cubicBezTo>
                      <a:pt x="1" y="9658"/>
                      <a:pt x="805" y="11599"/>
                      <a:pt x="2237" y="13031"/>
                    </a:cubicBezTo>
                    <a:cubicBezTo>
                      <a:pt x="3668" y="14462"/>
                      <a:pt x="5609" y="15266"/>
                      <a:pt x="7634" y="15266"/>
                    </a:cubicBezTo>
                    <a:cubicBezTo>
                      <a:pt x="9659" y="15266"/>
                      <a:pt x="11600" y="14462"/>
                      <a:pt x="13031" y="13031"/>
                    </a:cubicBezTo>
                    <a:cubicBezTo>
                      <a:pt x="14463" y="11599"/>
                      <a:pt x="15267" y="9658"/>
                      <a:pt x="15267" y="7633"/>
                    </a:cubicBezTo>
                    <a:cubicBezTo>
                      <a:pt x="15267" y="5609"/>
                      <a:pt x="14463" y="3667"/>
                      <a:pt x="13031" y="2236"/>
                    </a:cubicBezTo>
                    <a:cubicBezTo>
                      <a:pt x="11600" y="804"/>
                      <a:pt x="9659" y="0"/>
                      <a:pt x="763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37"/>
              <p:cNvSpPr/>
              <p:nvPr/>
            </p:nvSpPr>
            <p:spPr>
              <a:xfrm>
                <a:off x="5581523" y="3607878"/>
                <a:ext cx="186835" cy="334100"/>
              </a:xfrm>
              <a:custGeom>
                <a:rect b="b" l="l" r="r" t="t"/>
                <a:pathLst>
                  <a:path extrusionOk="0" h="7121" w="3982">
                    <a:moveTo>
                      <a:pt x="2668" y="0"/>
                    </a:moveTo>
                    <a:cubicBezTo>
                      <a:pt x="1197" y="0"/>
                      <a:pt x="1" y="1111"/>
                      <a:pt x="1" y="2479"/>
                    </a:cubicBezTo>
                    <a:lnTo>
                      <a:pt x="1" y="4641"/>
                    </a:lnTo>
                    <a:cubicBezTo>
                      <a:pt x="1" y="6007"/>
                      <a:pt x="1197" y="7121"/>
                      <a:pt x="2668" y="7121"/>
                    </a:cubicBezTo>
                    <a:lnTo>
                      <a:pt x="3981" y="7121"/>
                    </a:lnTo>
                    <a:lnTo>
                      <a:pt x="3981" y="6338"/>
                    </a:lnTo>
                    <a:lnTo>
                      <a:pt x="2668" y="6338"/>
                    </a:lnTo>
                    <a:cubicBezTo>
                      <a:pt x="1631" y="6338"/>
                      <a:pt x="786" y="5577"/>
                      <a:pt x="786" y="4641"/>
                    </a:cubicBezTo>
                    <a:lnTo>
                      <a:pt x="786" y="2479"/>
                    </a:lnTo>
                    <a:cubicBezTo>
                      <a:pt x="786" y="1544"/>
                      <a:pt x="1630" y="783"/>
                      <a:pt x="2668" y="783"/>
                    </a:cubicBezTo>
                    <a:lnTo>
                      <a:pt x="266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37"/>
              <p:cNvSpPr/>
              <p:nvPr/>
            </p:nvSpPr>
            <p:spPr>
              <a:xfrm>
                <a:off x="5605921" y="3958314"/>
                <a:ext cx="370199" cy="175237"/>
              </a:xfrm>
              <a:custGeom>
                <a:rect b="b" l="l" r="r" t="t"/>
                <a:pathLst>
                  <a:path extrusionOk="0" h="3735" w="7890">
                    <a:moveTo>
                      <a:pt x="6503" y="902"/>
                    </a:moveTo>
                    <a:cubicBezTo>
                      <a:pt x="6735" y="902"/>
                      <a:pt x="6887" y="1002"/>
                      <a:pt x="6994" y="1224"/>
                    </a:cubicBezTo>
                    <a:cubicBezTo>
                      <a:pt x="7086" y="1416"/>
                      <a:pt x="7104" y="1620"/>
                      <a:pt x="7107" y="1653"/>
                    </a:cubicBezTo>
                    <a:lnTo>
                      <a:pt x="7107" y="1909"/>
                    </a:lnTo>
                    <a:cubicBezTo>
                      <a:pt x="7107" y="2485"/>
                      <a:pt x="6714" y="2951"/>
                      <a:pt x="6230" y="2951"/>
                    </a:cubicBezTo>
                    <a:lnTo>
                      <a:pt x="4761" y="2951"/>
                    </a:lnTo>
                    <a:cubicBezTo>
                      <a:pt x="4305" y="2951"/>
                      <a:pt x="3963" y="2502"/>
                      <a:pt x="3963" y="1909"/>
                    </a:cubicBezTo>
                    <a:lnTo>
                      <a:pt x="3963" y="902"/>
                    </a:lnTo>
                    <a:close/>
                    <a:moveTo>
                      <a:pt x="3177" y="1"/>
                    </a:moveTo>
                    <a:lnTo>
                      <a:pt x="3177" y="119"/>
                    </a:lnTo>
                    <a:lnTo>
                      <a:pt x="1708" y="119"/>
                    </a:lnTo>
                    <a:cubicBezTo>
                      <a:pt x="1689" y="118"/>
                      <a:pt x="1660" y="116"/>
                      <a:pt x="1623" y="116"/>
                    </a:cubicBezTo>
                    <a:cubicBezTo>
                      <a:pt x="1416" y="116"/>
                      <a:pt x="967" y="163"/>
                      <a:pt x="583" y="511"/>
                    </a:cubicBezTo>
                    <a:cubicBezTo>
                      <a:pt x="196" y="860"/>
                      <a:pt x="1" y="1395"/>
                      <a:pt x="1" y="2102"/>
                    </a:cubicBezTo>
                    <a:lnTo>
                      <a:pt x="785" y="2102"/>
                    </a:lnTo>
                    <a:cubicBezTo>
                      <a:pt x="785" y="1631"/>
                      <a:pt x="891" y="1293"/>
                      <a:pt x="1102" y="1098"/>
                    </a:cubicBezTo>
                    <a:cubicBezTo>
                      <a:pt x="1300" y="914"/>
                      <a:pt x="1555" y="900"/>
                      <a:pt x="1632" y="900"/>
                    </a:cubicBezTo>
                    <a:lnTo>
                      <a:pt x="1654" y="900"/>
                    </a:lnTo>
                    <a:lnTo>
                      <a:pt x="3179" y="902"/>
                    </a:lnTo>
                    <a:lnTo>
                      <a:pt x="3179" y="1909"/>
                    </a:lnTo>
                    <a:cubicBezTo>
                      <a:pt x="3179" y="2948"/>
                      <a:pt x="3859" y="3734"/>
                      <a:pt x="4761" y="3734"/>
                    </a:cubicBezTo>
                    <a:lnTo>
                      <a:pt x="6231" y="3734"/>
                    </a:lnTo>
                    <a:cubicBezTo>
                      <a:pt x="7145" y="3734"/>
                      <a:pt x="7890" y="2916"/>
                      <a:pt x="7886" y="1909"/>
                    </a:cubicBezTo>
                    <a:lnTo>
                      <a:pt x="7886" y="1642"/>
                    </a:lnTo>
                    <a:lnTo>
                      <a:pt x="7886" y="1626"/>
                    </a:lnTo>
                    <a:cubicBezTo>
                      <a:pt x="7884" y="1590"/>
                      <a:pt x="7868" y="1255"/>
                      <a:pt x="7709" y="912"/>
                    </a:cubicBezTo>
                    <a:cubicBezTo>
                      <a:pt x="7474" y="401"/>
                      <a:pt x="7044" y="119"/>
                      <a:pt x="6499" y="119"/>
                    </a:cubicBezTo>
                    <a:lnTo>
                      <a:pt x="3961" y="119"/>
                    </a:lnTo>
                    <a:lnTo>
                      <a:pt x="39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37"/>
              <p:cNvSpPr/>
              <p:nvPr/>
            </p:nvSpPr>
            <p:spPr>
              <a:xfrm>
                <a:off x="5563365" y="4018464"/>
                <a:ext cx="122133" cy="122079"/>
              </a:xfrm>
              <a:custGeom>
                <a:rect b="b" l="l" r="r" t="t"/>
                <a:pathLst>
                  <a:path extrusionOk="0" h="2602" w="2603">
                    <a:moveTo>
                      <a:pt x="1302" y="1"/>
                    </a:moveTo>
                    <a:cubicBezTo>
                      <a:pt x="583" y="1"/>
                      <a:pt x="0" y="583"/>
                      <a:pt x="0" y="1301"/>
                    </a:cubicBezTo>
                    <a:cubicBezTo>
                      <a:pt x="0" y="2019"/>
                      <a:pt x="583" y="2602"/>
                      <a:pt x="1302" y="2602"/>
                    </a:cubicBezTo>
                    <a:cubicBezTo>
                      <a:pt x="2020" y="2602"/>
                      <a:pt x="2602" y="2019"/>
                      <a:pt x="2602" y="1301"/>
                    </a:cubicBezTo>
                    <a:cubicBezTo>
                      <a:pt x="2602" y="583"/>
                      <a:pt x="2020" y="1"/>
                      <a:pt x="13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37"/>
              <p:cNvSpPr/>
              <p:nvPr/>
            </p:nvSpPr>
            <p:spPr>
              <a:xfrm>
                <a:off x="5593816" y="4048914"/>
                <a:ext cx="61184" cy="61134"/>
              </a:xfrm>
              <a:custGeom>
                <a:rect b="b" l="l" r="r" t="t"/>
                <a:pathLst>
                  <a:path extrusionOk="0" h="1303" w="1304">
                    <a:moveTo>
                      <a:pt x="653" y="0"/>
                    </a:moveTo>
                    <a:cubicBezTo>
                      <a:pt x="293" y="0"/>
                      <a:pt x="1" y="292"/>
                      <a:pt x="1" y="652"/>
                    </a:cubicBezTo>
                    <a:cubicBezTo>
                      <a:pt x="1" y="1011"/>
                      <a:pt x="293" y="1303"/>
                      <a:pt x="653" y="1303"/>
                    </a:cubicBezTo>
                    <a:cubicBezTo>
                      <a:pt x="1012" y="1303"/>
                      <a:pt x="1303" y="1011"/>
                      <a:pt x="1303" y="652"/>
                    </a:cubicBezTo>
                    <a:cubicBezTo>
                      <a:pt x="1303" y="292"/>
                      <a:pt x="1012" y="0"/>
                      <a:pt x="653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37"/>
              <p:cNvSpPr/>
              <p:nvPr/>
            </p:nvSpPr>
            <p:spPr>
              <a:xfrm>
                <a:off x="5663397" y="3587281"/>
                <a:ext cx="43964" cy="86141"/>
              </a:xfrm>
              <a:custGeom>
                <a:rect b="b" l="l" r="r" t="t"/>
                <a:pathLst>
                  <a:path extrusionOk="0" h="1836" w="937">
                    <a:moveTo>
                      <a:pt x="469" y="0"/>
                    </a:moveTo>
                    <a:cubicBezTo>
                      <a:pt x="212" y="0"/>
                      <a:pt x="1" y="211"/>
                      <a:pt x="1" y="469"/>
                    </a:cubicBezTo>
                    <a:lnTo>
                      <a:pt x="1" y="1368"/>
                    </a:lnTo>
                    <a:cubicBezTo>
                      <a:pt x="1" y="1625"/>
                      <a:pt x="212" y="1836"/>
                      <a:pt x="469" y="1836"/>
                    </a:cubicBezTo>
                    <a:cubicBezTo>
                      <a:pt x="727" y="1836"/>
                      <a:pt x="937" y="1625"/>
                      <a:pt x="937" y="1368"/>
                    </a:cubicBezTo>
                    <a:lnTo>
                      <a:pt x="937" y="469"/>
                    </a:lnTo>
                    <a:cubicBezTo>
                      <a:pt x="937" y="211"/>
                      <a:pt x="726" y="0"/>
                      <a:pt x="4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37"/>
              <p:cNvSpPr/>
              <p:nvPr/>
            </p:nvSpPr>
            <p:spPr>
              <a:xfrm>
                <a:off x="5768402" y="3607878"/>
                <a:ext cx="186789" cy="334100"/>
              </a:xfrm>
              <a:custGeom>
                <a:rect b="b" l="l" r="r" t="t"/>
                <a:pathLst>
                  <a:path extrusionOk="0" h="7121" w="3981">
                    <a:moveTo>
                      <a:pt x="1313" y="0"/>
                    </a:moveTo>
                    <a:lnTo>
                      <a:pt x="1313" y="783"/>
                    </a:lnTo>
                    <a:cubicBezTo>
                      <a:pt x="2351" y="783"/>
                      <a:pt x="3196" y="1544"/>
                      <a:pt x="3196" y="2479"/>
                    </a:cubicBezTo>
                    <a:lnTo>
                      <a:pt x="3196" y="4641"/>
                    </a:lnTo>
                    <a:cubicBezTo>
                      <a:pt x="3196" y="5577"/>
                      <a:pt x="2352" y="6338"/>
                      <a:pt x="1313" y="6338"/>
                    </a:cubicBezTo>
                    <a:lnTo>
                      <a:pt x="0" y="6338"/>
                    </a:lnTo>
                    <a:lnTo>
                      <a:pt x="0" y="7121"/>
                    </a:lnTo>
                    <a:lnTo>
                      <a:pt x="1313" y="7121"/>
                    </a:lnTo>
                    <a:cubicBezTo>
                      <a:pt x="2783" y="7121"/>
                      <a:pt x="3980" y="6009"/>
                      <a:pt x="3980" y="4641"/>
                    </a:cubicBezTo>
                    <a:lnTo>
                      <a:pt x="3980" y="2479"/>
                    </a:lnTo>
                    <a:cubicBezTo>
                      <a:pt x="3980" y="1114"/>
                      <a:pt x="2784" y="0"/>
                      <a:pt x="13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37"/>
              <p:cNvSpPr/>
              <p:nvPr/>
            </p:nvSpPr>
            <p:spPr>
              <a:xfrm>
                <a:off x="5829257" y="3587281"/>
                <a:ext cx="43964" cy="86141"/>
              </a:xfrm>
              <a:custGeom>
                <a:rect b="b" l="l" r="r" t="t"/>
                <a:pathLst>
                  <a:path extrusionOk="0" h="1836" w="937">
                    <a:moveTo>
                      <a:pt x="469" y="0"/>
                    </a:moveTo>
                    <a:cubicBezTo>
                      <a:pt x="212" y="0"/>
                      <a:pt x="1" y="211"/>
                      <a:pt x="1" y="469"/>
                    </a:cubicBezTo>
                    <a:lnTo>
                      <a:pt x="1" y="1368"/>
                    </a:lnTo>
                    <a:cubicBezTo>
                      <a:pt x="1" y="1625"/>
                      <a:pt x="212" y="1836"/>
                      <a:pt x="469" y="1836"/>
                    </a:cubicBezTo>
                    <a:cubicBezTo>
                      <a:pt x="726" y="1836"/>
                      <a:pt x="937" y="1625"/>
                      <a:pt x="937" y="1368"/>
                    </a:cubicBezTo>
                    <a:lnTo>
                      <a:pt x="937" y="469"/>
                    </a:lnTo>
                    <a:cubicBezTo>
                      <a:pt x="937" y="211"/>
                      <a:pt x="726" y="0"/>
                      <a:pt x="4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37"/>
              <p:cNvSpPr/>
              <p:nvPr/>
            </p:nvSpPr>
            <p:spPr>
              <a:xfrm>
                <a:off x="5704780" y="3902903"/>
                <a:ext cx="137569" cy="41381"/>
              </a:xfrm>
              <a:custGeom>
                <a:rect b="b" l="l" r="r" t="t"/>
                <a:pathLst>
                  <a:path extrusionOk="0" h="882" w="2932">
                    <a:moveTo>
                      <a:pt x="1" y="1"/>
                    </a:moveTo>
                    <a:lnTo>
                      <a:pt x="1" y="882"/>
                    </a:lnTo>
                    <a:lnTo>
                      <a:pt x="2932" y="882"/>
                    </a:lnTo>
                    <a:lnTo>
                      <a:pt x="29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37"/>
              <p:cNvSpPr/>
              <p:nvPr/>
            </p:nvSpPr>
            <p:spPr>
              <a:xfrm>
                <a:off x="5752872" y="3937858"/>
                <a:ext cx="41383" cy="59867"/>
              </a:xfrm>
              <a:custGeom>
                <a:rect b="b" l="l" r="r" t="t"/>
                <a:pathLst>
                  <a:path extrusionOk="0" h="1276" w="882">
                    <a:moveTo>
                      <a:pt x="1" y="1"/>
                    </a:moveTo>
                    <a:lnTo>
                      <a:pt x="1" y="1276"/>
                    </a:lnTo>
                    <a:lnTo>
                      <a:pt x="882" y="1276"/>
                    </a:lnTo>
                    <a:lnTo>
                      <a:pt x="8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9" name="Google Shape;2469;p37"/>
            <p:cNvGrpSpPr/>
            <p:nvPr/>
          </p:nvGrpSpPr>
          <p:grpSpPr>
            <a:xfrm>
              <a:off x="3016074" y="3516715"/>
              <a:ext cx="716328" cy="716289"/>
              <a:chOff x="3016074" y="3516715"/>
              <a:chExt cx="716328" cy="716289"/>
            </a:xfrm>
          </p:grpSpPr>
          <p:sp>
            <p:nvSpPr>
              <p:cNvPr id="2470" name="Google Shape;2470;p37"/>
              <p:cNvSpPr/>
              <p:nvPr/>
            </p:nvSpPr>
            <p:spPr>
              <a:xfrm>
                <a:off x="3016074" y="3516715"/>
                <a:ext cx="716328" cy="716289"/>
              </a:xfrm>
              <a:custGeom>
                <a:rect b="b" l="l" r="r" t="t"/>
                <a:pathLst>
                  <a:path extrusionOk="0" h="15267" w="15267">
                    <a:moveTo>
                      <a:pt x="7634" y="0"/>
                    </a:moveTo>
                    <a:cubicBezTo>
                      <a:pt x="5610" y="0"/>
                      <a:pt x="3668" y="804"/>
                      <a:pt x="2237" y="2236"/>
                    </a:cubicBezTo>
                    <a:cubicBezTo>
                      <a:pt x="805" y="3667"/>
                      <a:pt x="1" y="5609"/>
                      <a:pt x="1" y="7633"/>
                    </a:cubicBezTo>
                    <a:cubicBezTo>
                      <a:pt x="1" y="9658"/>
                      <a:pt x="805" y="11599"/>
                      <a:pt x="2237" y="13031"/>
                    </a:cubicBezTo>
                    <a:cubicBezTo>
                      <a:pt x="3668" y="14462"/>
                      <a:pt x="5610" y="15266"/>
                      <a:pt x="7634" y="15266"/>
                    </a:cubicBezTo>
                    <a:cubicBezTo>
                      <a:pt x="9659" y="15266"/>
                      <a:pt x="11600" y="14462"/>
                      <a:pt x="13032" y="13031"/>
                    </a:cubicBezTo>
                    <a:cubicBezTo>
                      <a:pt x="14464" y="11599"/>
                      <a:pt x="15267" y="9658"/>
                      <a:pt x="15267" y="7633"/>
                    </a:cubicBezTo>
                    <a:cubicBezTo>
                      <a:pt x="15267" y="5609"/>
                      <a:pt x="14464" y="3667"/>
                      <a:pt x="13032" y="2236"/>
                    </a:cubicBezTo>
                    <a:cubicBezTo>
                      <a:pt x="11600" y="804"/>
                      <a:pt x="9659" y="0"/>
                      <a:pt x="763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37"/>
              <p:cNvSpPr/>
              <p:nvPr/>
            </p:nvSpPr>
            <p:spPr>
              <a:xfrm>
                <a:off x="3188783" y="3696649"/>
                <a:ext cx="380568" cy="411983"/>
              </a:xfrm>
              <a:custGeom>
                <a:rect b="b" l="l" r="r" t="t"/>
                <a:pathLst>
                  <a:path extrusionOk="0" h="8781" w="8111">
                    <a:moveTo>
                      <a:pt x="0" y="0"/>
                    </a:moveTo>
                    <a:lnTo>
                      <a:pt x="0" y="8780"/>
                    </a:lnTo>
                    <a:lnTo>
                      <a:pt x="8110" y="8780"/>
                    </a:lnTo>
                    <a:lnTo>
                      <a:pt x="8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37"/>
              <p:cNvSpPr/>
              <p:nvPr/>
            </p:nvSpPr>
            <p:spPr>
              <a:xfrm>
                <a:off x="3298105" y="3601216"/>
                <a:ext cx="161921" cy="190813"/>
              </a:xfrm>
              <a:custGeom>
                <a:rect b="b" l="l" r="r" t="t"/>
                <a:pathLst>
                  <a:path extrusionOk="0" h="4067" w="3451">
                    <a:moveTo>
                      <a:pt x="0" y="0"/>
                    </a:moveTo>
                    <a:lnTo>
                      <a:pt x="0" y="4066"/>
                    </a:lnTo>
                    <a:lnTo>
                      <a:pt x="3450" y="406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37"/>
              <p:cNvSpPr/>
              <p:nvPr/>
            </p:nvSpPr>
            <p:spPr>
              <a:xfrm>
                <a:off x="3296838" y="3854295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0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37"/>
              <p:cNvSpPr/>
              <p:nvPr/>
            </p:nvSpPr>
            <p:spPr>
              <a:xfrm>
                <a:off x="3364496" y="3933494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0" y="1"/>
                    </a:moveTo>
                    <a:lnTo>
                      <a:pt x="0" y="962"/>
                    </a:lnTo>
                    <a:lnTo>
                      <a:pt x="622" y="962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37"/>
              <p:cNvSpPr/>
              <p:nvPr/>
            </p:nvSpPr>
            <p:spPr>
              <a:xfrm>
                <a:off x="3296838" y="3933494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37"/>
              <p:cNvSpPr/>
              <p:nvPr/>
            </p:nvSpPr>
            <p:spPr>
              <a:xfrm>
                <a:off x="3224536" y="3854295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1" y="0"/>
                    </a:moveTo>
                    <a:lnTo>
                      <a:pt x="1" y="962"/>
                    </a:lnTo>
                    <a:lnTo>
                      <a:pt x="623" y="962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37"/>
              <p:cNvSpPr/>
              <p:nvPr/>
            </p:nvSpPr>
            <p:spPr>
              <a:xfrm>
                <a:off x="3224536" y="3933494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1" y="1"/>
                    </a:moveTo>
                    <a:lnTo>
                      <a:pt x="1" y="962"/>
                    </a:lnTo>
                    <a:lnTo>
                      <a:pt x="623" y="962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37"/>
              <p:cNvSpPr/>
              <p:nvPr/>
            </p:nvSpPr>
            <p:spPr>
              <a:xfrm>
                <a:off x="3439707" y="3854295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0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37"/>
              <p:cNvSpPr/>
              <p:nvPr/>
            </p:nvSpPr>
            <p:spPr>
              <a:xfrm>
                <a:off x="3364496" y="3854295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0" y="0"/>
                    </a:moveTo>
                    <a:lnTo>
                      <a:pt x="0" y="962"/>
                    </a:lnTo>
                    <a:lnTo>
                      <a:pt x="622" y="962"/>
                    </a:lnTo>
                    <a:lnTo>
                      <a:pt x="6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37"/>
              <p:cNvSpPr/>
              <p:nvPr/>
            </p:nvSpPr>
            <p:spPr>
              <a:xfrm>
                <a:off x="3327242" y="4003403"/>
                <a:ext cx="113312" cy="106456"/>
              </a:xfrm>
              <a:custGeom>
                <a:rect b="b" l="l" r="r" t="t"/>
                <a:pathLst>
                  <a:path extrusionOk="0" h="2269" w="2415">
                    <a:moveTo>
                      <a:pt x="0" y="0"/>
                    </a:moveTo>
                    <a:lnTo>
                      <a:pt x="0" y="2269"/>
                    </a:lnTo>
                    <a:lnTo>
                      <a:pt x="2415" y="2269"/>
                    </a:lnTo>
                    <a:lnTo>
                      <a:pt x="2415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37"/>
              <p:cNvSpPr/>
              <p:nvPr/>
            </p:nvSpPr>
            <p:spPr>
              <a:xfrm>
                <a:off x="3439707" y="3933494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37"/>
              <p:cNvSpPr/>
              <p:nvPr/>
            </p:nvSpPr>
            <p:spPr>
              <a:xfrm>
                <a:off x="3505723" y="3854295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0"/>
                    </a:moveTo>
                    <a:lnTo>
                      <a:pt x="0" y="962"/>
                    </a:lnTo>
                    <a:lnTo>
                      <a:pt x="623" y="962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37"/>
              <p:cNvSpPr/>
              <p:nvPr/>
            </p:nvSpPr>
            <p:spPr>
              <a:xfrm>
                <a:off x="3505723" y="3933494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3" y="962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37"/>
              <p:cNvSpPr/>
              <p:nvPr/>
            </p:nvSpPr>
            <p:spPr>
              <a:xfrm>
                <a:off x="3296838" y="3772000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37"/>
              <p:cNvSpPr/>
              <p:nvPr/>
            </p:nvSpPr>
            <p:spPr>
              <a:xfrm>
                <a:off x="3224536" y="3772000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1" y="1"/>
                    </a:moveTo>
                    <a:lnTo>
                      <a:pt x="1" y="962"/>
                    </a:lnTo>
                    <a:lnTo>
                      <a:pt x="623" y="962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37"/>
              <p:cNvSpPr/>
              <p:nvPr/>
            </p:nvSpPr>
            <p:spPr>
              <a:xfrm>
                <a:off x="3439707" y="3772000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4" y="962"/>
                    </a:lnTo>
                    <a:lnTo>
                      <a:pt x="6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37"/>
              <p:cNvSpPr/>
              <p:nvPr/>
            </p:nvSpPr>
            <p:spPr>
              <a:xfrm>
                <a:off x="3364496" y="3772000"/>
                <a:ext cx="29231" cy="45182"/>
              </a:xfrm>
              <a:custGeom>
                <a:rect b="b" l="l" r="r" t="t"/>
                <a:pathLst>
                  <a:path extrusionOk="0" h="963" w="623">
                    <a:moveTo>
                      <a:pt x="0" y="1"/>
                    </a:moveTo>
                    <a:lnTo>
                      <a:pt x="0" y="962"/>
                    </a:lnTo>
                    <a:lnTo>
                      <a:pt x="622" y="962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37"/>
              <p:cNvSpPr/>
              <p:nvPr/>
            </p:nvSpPr>
            <p:spPr>
              <a:xfrm>
                <a:off x="3505723" y="3772000"/>
                <a:ext cx="29278" cy="45182"/>
              </a:xfrm>
              <a:custGeom>
                <a:rect b="b" l="l" r="r" t="t"/>
                <a:pathLst>
                  <a:path extrusionOk="0" h="963" w="624">
                    <a:moveTo>
                      <a:pt x="0" y="1"/>
                    </a:moveTo>
                    <a:lnTo>
                      <a:pt x="0" y="962"/>
                    </a:lnTo>
                    <a:lnTo>
                      <a:pt x="623" y="962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37"/>
              <p:cNvSpPr/>
              <p:nvPr/>
            </p:nvSpPr>
            <p:spPr>
              <a:xfrm>
                <a:off x="3324286" y="3625097"/>
                <a:ext cx="109511" cy="109505"/>
              </a:xfrm>
              <a:custGeom>
                <a:rect b="b" l="l" r="r" t="t"/>
                <a:pathLst>
                  <a:path extrusionOk="0" h="2334" w="2334">
                    <a:moveTo>
                      <a:pt x="1167" y="1"/>
                    </a:moveTo>
                    <a:cubicBezTo>
                      <a:pt x="524" y="1"/>
                      <a:pt x="1" y="522"/>
                      <a:pt x="1" y="1167"/>
                    </a:cubicBezTo>
                    <a:cubicBezTo>
                      <a:pt x="1" y="1811"/>
                      <a:pt x="524" y="2333"/>
                      <a:pt x="1167" y="2333"/>
                    </a:cubicBezTo>
                    <a:cubicBezTo>
                      <a:pt x="1812" y="2333"/>
                      <a:pt x="2334" y="1811"/>
                      <a:pt x="2334" y="1167"/>
                    </a:cubicBezTo>
                    <a:cubicBezTo>
                      <a:pt x="2334" y="522"/>
                      <a:pt x="1812" y="1"/>
                      <a:pt x="1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37"/>
              <p:cNvSpPr/>
              <p:nvPr/>
            </p:nvSpPr>
            <p:spPr>
              <a:xfrm>
                <a:off x="3347277" y="3648088"/>
                <a:ext cx="63577" cy="63526"/>
              </a:xfrm>
              <a:custGeom>
                <a:rect b="b" l="l" r="r" t="t"/>
                <a:pathLst>
                  <a:path extrusionOk="0" h="1354" w="1355">
                    <a:moveTo>
                      <a:pt x="461" y="1"/>
                    </a:moveTo>
                    <a:lnTo>
                      <a:pt x="461" y="461"/>
                    </a:lnTo>
                    <a:lnTo>
                      <a:pt x="1" y="461"/>
                    </a:lnTo>
                    <a:lnTo>
                      <a:pt x="1" y="893"/>
                    </a:lnTo>
                    <a:lnTo>
                      <a:pt x="461" y="893"/>
                    </a:lnTo>
                    <a:lnTo>
                      <a:pt x="461" y="1353"/>
                    </a:lnTo>
                    <a:lnTo>
                      <a:pt x="894" y="1353"/>
                    </a:lnTo>
                    <a:lnTo>
                      <a:pt x="894" y="893"/>
                    </a:lnTo>
                    <a:lnTo>
                      <a:pt x="1355" y="893"/>
                    </a:lnTo>
                    <a:lnTo>
                      <a:pt x="1355" y="461"/>
                    </a:lnTo>
                    <a:lnTo>
                      <a:pt x="894" y="461"/>
                    </a:lnTo>
                    <a:lnTo>
                      <a:pt x="8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1" name="Google Shape;2491;p37"/>
            <p:cNvGrpSpPr/>
            <p:nvPr/>
          </p:nvGrpSpPr>
          <p:grpSpPr>
            <a:xfrm>
              <a:off x="2898447" y="2501300"/>
              <a:ext cx="716281" cy="716289"/>
              <a:chOff x="2898447" y="2501300"/>
              <a:chExt cx="716281" cy="716289"/>
            </a:xfrm>
          </p:grpSpPr>
          <p:sp>
            <p:nvSpPr>
              <p:cNvPr id="2492" name="Google Shape;2492;p37"/>
              <p:cNvSpPr/>
              <p:nvPr/>
            </p:nvSpPr>
            <p:spPr>
              <a:xfrm>
                <a:off x="2898447" y="2501300"/>
                <a:ext cx="716281" cy="716289"/>
              </a:xfrm>
              <a:custGeom>
                <a:rect b="b" l="l" r="r" t="t"/>
                <a:pathLst>
                  <a:path extrusionOk="0" h="15267" w="15266">
                    <a:moveTo>
                      <a:pt x="7633" y="1"/>
                    </a:moveTo>
                    <a:cubicBezTo>
                      <a:pt x="5609" y="1"/>
                      <a:pt x="3667" y="805"/>
                      <a:pt x="2236" y="2236"/>
                    </a:cubicBezTo>
                    <a:cubicBezTo>
                      <a:pt x="804" y="3668"/>
                      <a:pt x="0" y="5609"/>
                      <a:pt x="0" y="7634"/>
                    </a:cubicBezTo>
                    <a:cubicBezTo>
                      <a:pt x="0" y="9659"/>
                      <a:pt x="804" y="11600"/>
                      <a:pt x="2236" y="13031"/>
                    </a:cubicBezTo>
                    <a:cubicBezTo>
                      <a:pt x="3667" y="14463"/>
                      <a:pt x="5609" y="15267"/>
                      <a:pt x="7633" y="15267"/>
                    </a:cubicBezTo>
                    <a:cubicBezTo>
                      <a:pt x="9658" y="15267"/>
                      <a:pt x="11599" y="14463"/>
                      <a:pt x="13030" y="13031"/>
                    </a:cubicBezTo>
                    <a:cubicBezTo>
                      <a:pt x="14462" y="11600"/>
                      <a:pt x="15266" y="9659"/>
                      <a:pt x="15266" y="7634"/>
                    </a:cubicBezTo>
                    <a:cubicBezTo>
                      <a:pt x="15266" y="5609"/>
                      <a:pt x="14462" y="3668"/>
                      <a:pt x="13030" y="2236"/>
                    </a:cubicBezTo>
                    <a:cubicBezTo>
                      <a:pt x="11599" y="805"/>
                      <a:pt x="9658" y="1"/>
                      <a:pt x="763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7"/>
              <p:cNvSpPr/>
              <p:nvPr/>
            </p:nvSpPr>
            <p:spPr>
              <a:xfrm>
                <a:off x="3209803" y="2585284"/>
                <a:ext cx="93652" cy="54847"/>
              </a:xfrm>
              <a:custGeom>
                <a:rect b="b" l="l" r="r" t="t"/>
                <a:pathLst>
                  <a:path extrusionOk="0" h="1169" w="1996">
                    <a:moveTo>
                      <a:pt x="0" y="0"/>
                    </a:moveTo>
                    <a:lnTo>
                      <a:pt x="0" y="1169"/>
                    </a:lnTo>
                    <a:lnTo>
                      <a:pt x="1996" y="1169"/>
                    </a:lnTo>
                    <a:lnTo>
                      <a:pt x="19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7"/>
              <p:cNvSpPr/>
              <p:nvPr/>
            </p:nvSpPr>
            <p:spPr>
              <a:xfrm>
                <a:off x="3099074" y="2833578"/>
                <a:ext cx="313848" cy="236558"/>
              </a:xfrm>
              <a:custGeom>
                <a:rect b="b" l="l" r="r" t="t"/>
                <a:pathLst>
                  <a:path extrusionOk="0" h="5042" w="6689">
                    <a:moveTo>
                      <a:pt x="1" y="0"/>
                    </a:moveTo>
                    <a:lnTo>
                      <a:pt x="1" y="5042"/>
                    </a:lnTo>
                    <a:lnTo>
                      <a:pt x="6689" y="5042"/>
                    </a:lnTo>
                    <a:lnTo>
                      <a:pt x="66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7"/>
              <p:cNvSpPr/>
              <p:nvPr/>
            </p:nvSpPr>
            <p:spPr>
              <a:xfrm>
                <a:off x="3323301" y="2863090"/>
                <a:ext cx="88350" cy="32373"/>
              </a:xfrm>
              <a:custGeom>
                <a:rect b="b" l="l" r="r" t="t"/>
                <a:pathLst>
                  <a:path extrusionOk="0" h="690" w="1883">
                    <a:moveTo>
                      <a:pt x="0" y="1"/>
                    </a:moveTo>
                    <a:lnTo>
                      <a:pt x="0" y="689"/>
                    </a:lnTo>
                    <a:lnTo>
                      <a:pt x="1883" y="689"/>
                    </a:lnTo>
                    <a:lnTo>
                      <a:pt x="1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7"/>
              <p:cNvSpPr/>
              <p:nvPr/>
            </p:nvSpPr>
            <p:spPr>
              <a:xfrm>
                <a:off x="3323301" y="2926478"/>
                <a:ext cx="88350" cy="32326"/>
              </a:xfrm>
              <a:custGeom>
                <a:rect b="b" l="l" r="r" t="t"/>
                <a:pathLst>
                  <a:path extrusionOk="0" h="689" w="1883">
                    <a:moveTo>
                      <a:pt x="0" y="0"/>
                    </a:moveTo>
                    <a:lnTo>
                      <a:pt x="0" y="689"/>
                    </a:lnTo>
                    <a:lnTo>
                      <a:pt x="1883" y="689"/>
                    </a:lnTo>
                    <a:lnTo>
                      <a:pt x="18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7"/>
              <p:cNvSpPr/>
              <p:nvPr/>
            </p:nvSpPr>
            <p:spPr>
              <a:xfrm>
                <a:off x="3323301" y="2990240"/>
                <a:ext cx="88350" cy="32326"/>
              </a:xfrm>
              <a:custGeom>
                <a:rect b="b" l="l" r="r" t="t"/>
                <a:pathLst>
                  <a:path extrusionOk="0" h="689" w="1883">
                    <a:moveTo>
                      <a:pt x="0" y="1"/>
                    </a:moveTo>
                    <a:lnTo>
                      <a:pt x="0" y="689"/>
                    </a:lnTo>
                    <a:lnTo>
                      <a:pt x="1883" y="689"/>
                    </a:lnTo>
                    <a:lnTo>
                      <a:pt x="18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3135202" y="2863090"/>
                <a:ext cx="37630" cy="159519"/>
              </a:xfrm>
              <a:custGeom>
                <a:rect b="b" l="l" r="r" t="t"/>
                <a:pathLst>
                  <a:path extrusionOk="0" h="3400" w="802">
                    <a:moveTo>
                      <a:pt x="0" y="1"/>
                    </a:moveTo>
                    <a:lnTo>
                      <a:pt x="0" y="3400"/>
                    </a:lnTo>
                    <a:lnTo>
                      <a:pt x="802" y="3400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3070875" y="2640179"/>
                <a:ext cx="371606" cy="460636"/>
              </a:xfrm>
              <a:custGeom>
                <a:rect b="b" l="l" r="r" t="t"/>
                <a:pathLst>
                  <a:path extrusionOk="0" h="9818" w="7920">
                    <a:moveTo>
                      <a:pt x="4675" y="785"/>
                    </a:moveTo>
                    <a:cubicBezTo>
                      <a:pt x="4883" y="785"/>
                      <a:pt x="5079" y="879"/>
                      <a:pt x="5212" y="1044"/>
                    </a:cubicBezTo>
                    <a:lnTo>
                      <a:pt x="7016" y="3279"/>
                    </a:lnTo>
                    <a:cubicBezTo>
                      <a:pt x="7121" y="3410"/>
                      <a:pt x="7179" y="3574"/>
                      <a:pt x="7179" y="3743"/>
                    </a:cubicBezTo>
                    <a:lnTo>
                      <a:pt x="7179" y="8312"/>
                    </a:lnTo>
                    <a:cubicBezTo>
                      <a:pt x="7179" y="8711"/>
                      <a:pt x="6865" y="9035"/>
                      <a:pt x="6479" y="9035"/>
                    </a:cubicBezTo>
                    <a:lnTo>
                      <a:pt x="1437" y="9035"/>
                    </a:lnTo>
                    <a:cubicBezTo>
                      <a:pt x="1051" y="9035"/>
                      <a:pt x="738" y="8711"/>
                      <a:pt x="738" y="8312"/>
                    </a:cubicBezTo>
                    <a:lnTo>
                      <a:pt x="738" y="3743"/>
                    </a:lnTo>
                    <a:cubicBezTo>
                      <a:pt x="738" y="3574"/>
                      <a:pt x="795" y="3410"/>
                      <a:pt x="900" y="3279"/>
                    </a:cubicBezTo>
                    <a:lnTo>
                      <a:pt x="2704" y="1044"/>
                    </a:lnTo>
                    <a:cubicBezTo>
                      <a:pt x="2837" y="879"/>
                      <a:pt x="3033" y="785"/>
                      <a:pt x="3241" y="785"/>
                    </a:cubicBezTo>
                    <a:close/>
                    <a:moveTo>
                      <a:pt x="3077" y="1"/>
                    </a:moveTo>
                    <a:cubicBezTo>
                      <a:pt x="2822" y="1"/>
                      <a:pt x="2580" y="114"/>
                      <a:pt x="2417" y="310"/>
                    </a:cubicBezTo>
                    <a:lnTo>
                      <a:pt x="200" y="2970"/>
                    </a:lnTo>
                    <a:cubicBezTo>
                      <a:pt x="70" y="3125"/>
                      <a:pt x="0" y="3319"/>
                      <a:pt x="0" y="3522"/>
                    </a:cubicBezTo>
                    <a:lnTo>
                      <a:pt x="0" y="8958"/>
                    </a:lnTo>
                    <a:cubicBezTo>
                      <a:pt x="0" y="9433"/>
                      <a:pt x="385" y="9817"/>
                      <a:pt x="860" y="9817"/>
                    </a:cubicBezTo>
                    <a:lnTo>
                      <a:pt x="7060" y="9817"/>
                    </a:lnTo>
                    <a:cubicBezTo>
                      <a:pt x="7534" y="9817"/>
                      <a:pt x="7920" y="9433"/>
                      <a:pt x="7920" y="8958"/>
                    </a:cubicBezTo>
                    <a:lnTo>
                      <a:pt x="7920" y="3522"/>
                    </a:lnTo>
                    <a:cubicBezTo>
                      <a:pt x="7918" y="3319"/>
                      <a:pt x="7848" y="3125"/>
                      <a:pt x="7718" y="2970"/>
                    </a:cubicBezTo>
                    <a:lnTo>
                      <a:pt x="5501" y="310"/>
                    </a:lnTo>
                    <a:cubicBezTo>
                      <a:pt x="5337" y="114"/>
                      <a:pt x="5096" y="1"/>
                      <a:pt x="48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00" name="Google Shape;2500;p37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1" name="Google Shape;2501;p37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2" name="Google Shape;2502;p37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3" name="Google Shape;2503;p37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4" name="Google Shape;2504;p37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5" name="Google Shape;2505;p37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6" name="Google Shape;2506;p37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7" name="Google Shape;2507;p37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8" name="Google Shape;2508;p37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9" name="Google Shape;2509;p37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10" name="Google Shape;2510;p37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1" name="Google Shape;2511;p37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" name="Google Shape;2516;p38"/>
          <p:cNvSpPr/>
          <p:nvPr/>
        </p:nvSpPr>
        <p:spPr>
          <a:xfrm>
            <a:off x="3455757" y="1790657"/>
            <a:ext cx="113752" cy="146833"/>
          </a:xfrm>
          <a:custGeom>
            <a:rect b="b" l="l" r="r" t="t"/>
            <a:pathLst>
              <a:path extrusionOk="0" h="790" w="612">
                <a:moveTo>
                  <a:pt x="0" y="0"/>
                </a:moveTo>
                <a:lnTo>
                  <a:pt x="0" y="790"/>
                </a:lnTo>
                <a:lnTo>
                  <a:pt x="611" y="6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38"/>
          <p:cNvSpPr/>
          <p:nvPr/>
        </p:nvSpPr>
        <p:spPr>
          <a:xfrm>
            <a:off x="3455757" y="1790657"/>
            <a:ext cx="113752" cy="146833"/>
          </a:xfrm>
          <a:custGeom>
            <a:rect b="b" l="l" r="r" t="t"/>
            <a:pathLst>
              <a:path extrusionOk="0" h="790" w="612">
                <a:moveTo>
                  <a:pt x="0" y="0"/>
                </a:moveTo>
                <a:lnTo>
                  <a:pt x="0" y="790"/>
                </a:lnTo>
                <a:lnTo>
                  <a:pt x="611" y="648"/>
                </a:lnTo>
                <a:lnTo>
                  <a:pt x="0" y="0"/>
                </a:lnTo>
                <a:close/>
              </a:path>
            </a:pathLst>
          </a:custGeom>
          <a:solidFill>
            <a:srgbClr val="606060">
              <a:alpha val="3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8" name="Google Shape;2518;p38"/>
          <p:cNvGrpSpPr/>
          <p:nvPr/>
        </p:nvGrpSpPr>
        <p:grpSpPr>
          <a:xfrm>
            <a:off x="2130770" y="1461000"/>
            <a:ext cx="1544394" cy="3111599"/>
            <a:chOff x="2130770" y="1461000"/>
            <a:chExt cx="1544394" cy="3111599"/>
          </a:xfrm>
        </p:grpSpPr>
        <p:sp>
          <p:nvSpPr>
            <p:cNvPr id="2519" name="Google Shape;2519;p38"/>
            <p:cNvSpPr/>
            <p:nvPr/>
          </p:nvSpPr>
          <p:spPr>
            <a:xfrm>
              <a:off x="3317954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0" y="0"/>
                  </a:moveTo>
                  <a:lnTo>
                    <a:pt x="0" y="790"/>
                  </a:lnTo>
                  <a:lnTo>
                    <a:pt x="611" y="6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8"/>
            <p:cNvSpPr/>
            <p:nvPr/>
          </p:nvSpPr>
          <p:spPr>
            <a:xfrm>
              <a:off x="3317954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0" y="0"/>
                  </a:moveTo>
                  <a:lnTo>
                    <a:pt x="0" y="790"/>
                  </a:lnTo>
                  <a:lnTo>
                    <a:pt x="611" y="6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21" name="Google Shape;2521;p38"/>
            <p:cNvGrpSpPr/>
            <p:nvPr/>
          </p:nvGrpSpPr>
          <p:grpSpPr>
            <a:xfrm>
              <a:off x="2130770" y="4037500"/>
              <a:ext cx="1544394" cy="535099"/>
              <a:chOff x="2130770" y="4037500"/>
              <a:chExt cx="1544394" cy="535099"/>
            </a:xfrm>
          </p:grpSpPr>
          <p:sp>
            <p:nvSpPr>
              <p:cNvPr id="2522" name="Google Shape;2522;p38"/>
              <p:cNvSpPr/>
              <p:nvPr/>
            </p:nvSpPr>
            <p:spPr>
              <a:xfrm>
                <a:off x="2130770" y="4241207"/>
                <a:ext cx="1544394" cy="128061"/>
              </a:xfrm>
              <a:custGeom>
                <a:rect b="b" l="l" r="r" t="t"/>
                <a:pathLst>
                  <a:path extrusionOk="0" h="689" w="8309">
                    <a:moveTo>
                      <a:pt x="344" y="0"/>
                    </a:moveTo>
                    <a:cubicBezTo>
                      <a:pt x="155" y="0"/>
                      <a:pt x="1" y="155"/>
                      <a:pt x="1" y="344"/>
                    </a:cubicBezTo>
                    <a:cubicBezTo>
                      <a:pt x="1" y="533"/>
                      <a:pt x="155" y="689"/>
                      <a:pt x="344" y="689"/>
                    </a:cubicBezTo>
                    <a:lnTo>
                      <a:pt x="7963" y="689"/>
                    </a:lnTo>
                    <a:cubicBezTo>
                      <a:pt x="8152" y="689"/>
                      <a:pt x="8309" y="532"/>
                      <a:pt x="8308" y="344"/>
                    </a:cubicBezTo>
                    <a:cubicBezTo>
                      <a:pt x="8308" y="155"/>
                      <a:pt x="8152" y="0"/>
                      <a:pt x="79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3" name="Google Shape;2523;p38"/>
              <p:cNvGrpSpPr/>
              <p:nvPr/>
            </p:nvGrpSpPr>
            <p:grpSpPr>
              <a:xfrm>
                <a:off x="2608848" y="4037500"/>
                <a:ext cx="587474" cy="535099"/>
                <a:chOff x="2608848" y="4037500"/>
                <a:chExt cx="587474" cy="535099"/>
              </a:xfrm>
            </p:grpSpPr>
            <p:sp>
              <p:nvSpPr>
                <p:cNvPr id="2524" name="Google Shape;2524;p38"/>
                <p:cNvSpPr/>
                <p:nvPr/>
              </p:nvSpPr>
              <p:spPr>
                <a:xfrm>
                  <a:off x="2608848" y="4037500"/>
                  <a:ext cx="587474" cy="535099"/>
                </a:xfrm>
                <a:custGeom>
                  <a:rect b="b" l="l" r="r" t="t"/>
                  <a:pathLst>
                    <a:path extrusionOk="0" h="1717" w="1885">
                      <a:moveTo>
                        <a:pt x="942" y="0"/>
                      </a:moveTo>
                      <a:cubicBezTo>
                        <a:pt x="723" y="0"/>
                        <a:pt x="503" y="84"/>
                        <a:pt x="336" y="251"/>
                      </a:cubicBezTo>
                      <a:cubicBezTo>
                        <a:pt x="0" y="587"/>
                        <a:pt x="0" y="1130"/>
                        <a:pt x="336" y="1465"/>
                      </a:cubicBezTo>
                      <a:cubicBezTo>
                        <a:pt x="503" y="1633"/>
                        <a:pt x="723" y="1716"/>
                        <a:pt x="942" y="1716"/>
                      </a:cubicBezTo>
                      <a:cubicBezTo>
                        <a:pt x="1162" y="1716"/>
                        <a:pt x="1382" y="1633"/>
                        <a:pt x="1549" y="1465"/>
                      </a:cubicBezTo>
                      <a:cubicBezTo>
                        <a:pt x="1884" y="1130"/>
                        <a:pt x="1884" y="587"/>
                        <a:pt x="1549" y="251"/>
                      </a:cubicBezTo>
                      <a:cubicBezTo>
                        <a:pt x="1382" y="84"/>
                        <a:pt x="1162" y="0"/>
                        <a:pt x="9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" name="Google Shape;2525;p38"/>
                <p:cNvSpPr/>
                <p:nvPr/>
              </p:nvSpPr>
              <p:spPr>
                <a:xfrm>
                  <a:off x="2608848" y="4037500"/>
                  <a:ext cx="587474" cy="535099"/>
                </a:xfrm>
                <a:custGeom>
                  <a:rect b="b" l="l" r="r" t="t"/>
                  <a:pathLst>
                    <a:path extrusionOk="0" h="1717" w="1885">
                      <a:moveTo>
                        <a:pt x="942" y="0"/>
                      </a:moveTo>
                      <a:cubicBezTo>
                        <a:pt x="723" y="0"/>
                        <a:pt x="503" y="84"/>
                        <a:pt x="336" y="251"/>
                      </a:cubicBezTo>
                      <a:cubicBezTo>
                        <a:pt x="0" y="587"/>
                        <a:pt x="0" y="1130"/>
                        <a:pt x="336" y="1465"/>
                      </a:cubicBezTo>
                      <a:cubicBezTo>
                        <a:pt x="503" y="1633"/>
                        <a:pt x="723" y="1716"/>
                        <a:pt x="942" y="1716"/>
                      </a:cubicBezTo>
                      <a:cubicBezTo>
                        <a:pt x="1162" y="1716"/>
                        <a:pt x="1382" y="1633"/>
                        <a:pt x="1549" y="1465"/>
                      </a:cubicBezTo>
                      <a:cubicBezTo>
                        <a:pt x="1884" y="1130"/>
                        <a:pt x="1884" y="587"/>
                        <a:pt x="1549" y="251"/>
                      </a:cubicBezTo>
                      <a:cubicBezTo>
                        <a:pt x="1382" y="84"/>
                        <a:pt x="1162" y="0"/>
                        <a:pt x="942" y="0"/>
                      </a:cubicBezTo>
                      <a:close/>
                    </a:path>
                  </a:pathLst>
                </a:custGeom>
                <a:solidFill>
                  <a:srgbClr val="F8FBFC">
                    <a:alpha val="231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6" name="Google Shape;2526;p38"/>
                <p:cNvSpPr/>
                <p:nvPr/>
              </p:nvSpPr>
              <p:spPr>
                <a:xfrm>
                  <a:off x="2765611" y="4162161"/>
                  <a:ext cx="274882" cy="285781"/>
                </a:xfrm>
                <a:custGeom>
                  <a:rect b="b" l="l" r="r" t="t"/>
                  <a:pathLst>
                    <a:path extrusionOk="0" h="917" w="882">
                      <a:moveTo>
                        <a:pt x="325" y="1"/>
                      </a:moveTo>
                      <a:lnTo>
                        <a:pt x="325" y="242"/>
                      </a:lnTo>
                      <a:lnTo>
                        <a:pt x="127" y="110"/>
                      </a:lnTo>
                      <a:lnTo>
                        <a:pt x="1" y="308"/>
                      </a:lnTo>
                      <a:lnTo>
                        <a:pt x="229" y="458"/>
                      </a:lnTo>
                      <a:lnTo>
                        <a:pt x="1" y="609"/>
                      </a:lnTo>
                      <a:lnTo>
                        <a:pt x="127" y="806"/>
                      </a:lnTo>
                      <a:lnTo>
                        <a:pt x="325" y="674"/>
                      </a:lnTo>
                      <a:lnTo>
                        <a:pt x="325" y="916"/>
                      </a:lnTo>
                      <a:lnTo>
                        <a:pt x="556" y="916"/>
                      </a:lnTo>
                      <a:lnTo>
                        <a:pt x="556" y="674"/>
                      </a:lnTo>
                      <a:lnTo>
                        <a:pt x="755" y="806"/>
                      </a:lnTo>
                      <a:lnTo>
                        <a:pt x="882" y="609"/>
                      </a:lnTo>
                      <a:lnTo>
                        <a:pt x="654" y="458"/>
                      </a:lnTo>
                      <a:lnTo>
                        <a:pt x="882" y="308"/>
                      </a:lnTo>
                      <a:lnTo>
                        <a:pt x="755" y="110"/>
                      </a:lnTo>
                      <a:lnTo>
                        <a:pt x="556" y="242"/>
                      </a:lnTo>
                      <a:lnTo>
                        <a:pt x="55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27" name="Google Shape;2527;p38"/>
            <p:cNvSpPr/>
            <p:nvPr/>
          </p:nvSpPr>
          <p:spPr>
            <a:xfrm>
              <a:off x="2349723" y="1461000"/>
              <a:ext cx="1106298" cy="2398774"/>
            </a:xfrm>
            <a:custGeom>
              <a:rect b="b" l="l" r="r" t="t"/>
              <a:pathLst>
                <a:path extrusionOk="0" h="12906" w="5952">
                  <a:moveTo>
                    <a:pt x="305" y="1"/>
                  </a:moveTo>
                  <a:cubicBezTo>
                    <a:pt x="137" y="1"/>
                    <a:pt x="0" y="136"/>
                    <a:pt x="0" y="305"/>
                  </a:cubicBezTo>
                  <a:lnTo>
                    <a:pt x="0" y="10419"/>
                  </a:lnTo>
                  <a:cubicBezTo>
                    <a:pt x="0" y="10509"/>
                    <a:pt x="40" y="10594"/>
                    <a:pt x="109" y="10653"/>
                  </a:cubicBezTo>
                  <a:lnTo>
                    <a:pt x="2726" y="12835"/>
                  </a:lnTo>
                  <a:cubicBezTo>
                    <a:pt x="2782" y="12883"/>
                    <a:pt x="2851" y="12905"/>
                    <a:pt x="2921" y="12905"/>
                  </a:cubicBezTo>
                  <a:cubicBezTo>
                    <a:pt x="2988" y="12905"/>
                    <a:pt x="3055" y="12884"/>
                    <a:pt x="3111" y="12839"/>
                  </a:cubicBezTo>
                  <a:lnTo>
                    <a:pt x="5837" y="10657"/>
                  </a:lnTo>
                  <a:cubicBezTo>
                    <a:pt x="5908" y="10599"/>
                    <a:pt x="5950" y="10512"/>
                    <a:pt x="5950" y="10419"/>
                  </a:cubicBezTo>
                  <a:lnTo>
                    <a:pt x="5950" y="305"/>
                  </a:lnTo>
                  <a:cubicBezTo>
                    <a:pt x="5951" y="137"/>
                    <a:pt x="5815" y="1"/>
                    <a:pt x="56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8"/>
            <p:cNvSpPr/>
            <p:nvPr/>
          </p:nvSpPr>
          <p:spPr>
            <a:xfrm>
              <a:off x="2405670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8"/>
            <p:cNvSpPr/>
            <p:nvPr/>
          </p:nvSpPr>
          <p:spPr>
            <a:xfrm>
              <a:off x="2405670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0" name="Google Shape;2530;p38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31" name="Google Shape;2531;p38"/>
          <p:cNvSpPr/>
          <p:nvPr/>
        </p:nvSpPr>
        <p:spPr>
          <a:xfrm>
            <a:off x="5120970" y="1790657"/>
            <a:ext cx="113938" cy="146833"/>
          </a:xfrm>
          <a:custGeom>
            <a:rect b="b" l="l" r="r" t="t"/>
            <a:pathLst>
              <a:path extrusionOk="0" h="790" w="613">
                <a:moveTo>
                  <a:pt x="1" y="0"/>
                </a:moveTo>
                <a:lnTo>
                  <a:pt x="1" y="790"/>
                </a:lnTo>
                <a:lnTo>
                  <a:pt x="613" y="648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38"/>
          <p:cNvSpPr/>
          <p:nvPr/>
        </p:nvSpPr>
        <p:spPr>
          <a:xfrm>
            <a:off x="5119643" y="1790657"/>
            <a:ext cx="113938" cy="146833"/>
          </a:xfrm>
          <a:custGeom>
            <a:rect b="b" l="l" r="r" t="t"/>
            <a:pathLst>
              <a:path extrusionOk="0" h="790" w="613">
                <a:moveTo>
                  <a:pt x="1" y="0"/>
                </a:moveTo>
                <a:lnTo>
                  <a:pt x="1" y="790"/>
                </a:lnTo>
                <a:lnTo>
                  <a:pt x="613" y="648"/>
                </a:lnTo>
                <a:lnTo>
                  <a:pt x="1" y="0"/>
                </a:lnTo>
                <a:close/>
              </a:path>
            </a:pathLst>
          </a:custGeom>
          <a:solidFill>
            <a:srgbClr val="606060">
              <a:alpha val="3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3" name="Google Shape;2533;p38"/>
          <p:cNvGrpSpPr/>
          <p:nvPr/>
        </p:nvGrpSpPr>
        <p:grpSpPr>
          <a:xfrm>
            <a:off x="464137" y="1461000"/>
            <a:ext cx="1544394" cy="3121124"/>
            <a:chOff x="464137" y="1461000"/>
            <a:chExt cx="1544394" cy="3121124"/>
          </a:xfrm>
        </p:grpSpPr>
        <p:sp>
          <p:nvSpPr>
            <p:cNvPr id="2534" name="Google Shape;2534;p38"/>
            <p:cNvSpPr/>
            <p:nvPr/>
          </p:nvSpPr>
          <p:spPr>
            <a:xfrm>
              <a:off x="1788646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0" y="0"/>
                  </a:moveTo>
                  <a:lnTo>
                    <a:pt x="0" y="790"/>
                  </a:lnTo>
                  <a:lnTo>
                    <a:pt x="611" y="6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8"/>
            <p:cNvSpPr/>
            <p:nvPr/>
          </p:nvSpPr>
          <p:spPr>
            <a:xfrm>
              <a:off x="1787319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0" y="0"/>
                  </a:moveTo>
                  <a:lnTo>
                    <a:pt x="0" y="790"/>
                  </a:lnTo>
                  <a:lnTo>
                    <a:pt x="611" y="6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C5C">
                <a:alpha val="60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8"/>
            <p:cNvSpPr/>
            <p:nvPr/>
          </p:nvSpPr>
          <p:spPr>
            <a:xfrm>
              <a:off x="683090" y="1461000"/>
              <a:ext cx="1106298" cy="2398774"/>
            </a:xfrm>
            <a:custGeom>
              <a:rect b="b" l="l" r="r" t="t"/>
              <a:pathLst>
                <a:path extrusionOk="0" h="12906" w="5952">
                  <a:moveTo>
                    <a:pt x="305" y="1"/>
                  </a:moveTo>
                  <a:cubicBezTo>
                    <a:pt x="137" y="1"/>
                    <a:pt x="0" y="136"/>
                    <a:pt x="0" y="305"/>
                  </a:cubicBezTo>
                  <a:lnTo>
                    <a:pt x="0" y="10419"/>
                  </a:lnTo>
                  <a:cubicBezTo>
                    <a:pt x="0" y="10509"/>
                    <a:pt x="40" y="10594"/>
                    <a:pt x="109" y="10653"/>
                  </a:cubicBezTo>
                  <a:lnTo>
                    <a:pt x="2726" y="12835"/>
                  </a:lnTo>
                  <a:cubicBezTo>
                    <a:pt x="2782" y="12883"/>
                    <a:pt x="2851" y="12905"/>
                    <a:pt x="2921" y="12905"/>
                  </a:cubicBezTo>
                  <a:cubicBezTo>
                    <a:pt x="2988" y="12905"/>
                    <a:pt x="3055" y="12884"/>
                    <a:pt x="3111" y="12839"/>
                  </a:cubicBezTo>
                  <a:lnTo>
                    <a:pt x="5837" y="10657"/>
                  </a:lnTo>
                  <a:cubicBezTo>
                    <a:pt x="5908" y="10599"/>
                    <a:pt x="5950" y="10512"/>
                    <a:pt x="5950" y="10419"/>
                  </a:cubicBezTo>
                  <a:lnTo>
                    <a:pt x="5950" y="305"/>
                  </a:lnTo>
                  <a:cubicBezTo>
                    <a:pt x="5951" y="137"/>
                    <a:pt x="5815" y="1"/>
                    <a:pt x="5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8"/>
            <p:cNvSpPr/>
            <p:nvPr/>
          </p:nvSpPr>
          <p:spPr>
            <a:xfrm>
              <a:off x="739038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8"/>
            <p:cNvSpPr/>
            <p:nvPr/>
          </p:nvSpPr>
          <p:spPr>
            <a:xfrm>
              <a:off x="739038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39" name="Google Shape;2539;p38"/>
            <p:cNvGrpSpPr/>
            <p:nvPr/>
          </p:nvGrpSpPr>
          <p:grpSpPr>
            <a:xfrm>
              <a:off x="464137" y="4027975"/>
              <a:ext cx="1544394" cy="554149"/>
              <a:chOff x="464137" y="4027975"/>
              <a:chExt cx="1544394" cy="554149"/>
            </a:xfrm>
          </p:grpSpPr>
          <p:sp>
            <p:nvSpPr>
              <p:cNvPr id="2540" name="Google Shape;2540;p38"/>
              <p:cNvSpPr/>
              <p:nvPr/>
            </p:nvSpPr>
            <p:spPr>
              <a:xfrm>
                <a:off x="464137" y="4241207"/>
                <a:ext cx="1544394" cy="128061"/>
              </a:xfrm>
              <a:custGeom>
                <a:rect b="b" l="l" r="r" t="t"/>
                <a:pathLst>
                  <a:path extrusionOk="0" h="689" w="8309">
                    <a:moveTo>
                      <a:pt x="344" y="0"/>
                    </a:moveTo>
                    <a:cubicBezTo>
                      <a:pt x="155" y="0"/>
                      <a:pt x="1" y="155"/>
                      <a:pt x="1" y="344"/>
                    </a:cubicBezTo>
                    <a:cubicBezTo>
                      <a:pt x="1" y="533"/>
                      <a:pt x="155" y="689"/>
                      <a:pt x="344" y="689"/>
                    </a:cubicBezTo>
                    <a:lnTo>
                      <a:pt x="7963" y="689"/>
                    </a:lnTo>
                    <a:cubicBezTo>
                      <a:pt x="8152" y="689"/>
                      <a:pt x="8309" y="532"/>
                      <a:pt x="8308" y="344"/>
                    </a:cubicBezTo>
                    <a:cubicBezTo>
                      <a:pt x="8308" y="155"/>
                      <a:pt x="8152" y="0"/>
                      <a:pt x="7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41" name="Google Shape;2541;p38"/>
              <p:cNvGrpSpPr/>
              <p:nvPr/>
            </p:nvGrpSpPr>
            <p:grpSpPr>
              <a:xfrm>
                <a:off x="931775" y="4027975"/>
                <a:ext cx="608398" cy="554149"/>
                <a:chOff x="931775" y="4027975"/>
                <a:chExt cx="608398" cy="554149"/>
              </a:xfrm>
            </p:grpSpPr>
            <p:sp>
              <p:nvSpPr>
                <p:cNvPr id="2542" name="Google Shape;2542;p38"/>
                <p:cNvSpPr/>
                <p:nvPr/>
              </p:nvSpPr>
              <p:spPr>
                <a:xfrm>
                  <a:off x="931775" y="4027975"/>
                  <a:ext cx="608398" cy="554149"/>
                </a:xfrm>
                <a:custGeom>
                  <a:rect b="b" l="l" r="r" t="t"/>
                  <a:pathLst>
                    <a:path extrusionOk="0" h="1717" w="1885">
                      <a:moveTo>
                        <a:pt x="942" y="0"/>
                      </a:moveTo>
                      <a:cubicBezTo>
                        <a:pt x="723" y="0"/>
                        <a:pt x="503" y="84"/>
                        <a:pt x="336" y="251"/>
                      </a:cubicBezTo>
                      <a:cubicBezTo>
                        <a:pt x="0" y="587"/>
                        <a:pt x="0" y="1130"/>
                        <a:pt x="336" y="1465"/>
                      </a:cubicBezTo>
                      <a:cubicBezTo>
                        <a:pt x="503" y="1633"/>
                        <a:pt x="723" y="1716"/>
                        <a:pt x="942" y="1716"/>
                      </a:cubicBezTo>
                      <a:cubicBezTo>
                        <a:pt x="1162" y="1716"/>
                        <a:pt x="1382" y="1633"/>
                        <a:pt x="1549" y="1465"/>
                      </a:cubicBezTo>
                      <a:cubicBezTo>
                        <a:pt x="1884" y="1130"/>
                        <a:pt x="1884" y="587"/>
                        <a:pt x="1549" y="251"/>
                      </a:cubicBezTo>
                      <a:cubicBezTo>
                        <a:pt x="1382" y="84"/>
                        <a:pt x="1162" y="0"/>
                        <a:pt x="9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3" name="Google Shape;2543;p38"/>
                <p:cNvSpPr/>
                <p:nvPr/>
              </p:nvSpPr>
              <p:spPr>
                <a:xfrm>
                  <a:off x="931775" y="4027975"/>
                  <a:ext cx="608398" cy="554149"/>
                </a:xfrm>
                <a:custGeom>
                  <a:rect b="b" l="l" r="r" t="t"/>
                  <a:pathLst>
                    <a:path extrusionOk="0" h="1717" w="1885">
                      <a:moveTo>
                        <a:pt x="942" y="0"/>
                      </a:moveTo>
                      <a:cubicBezTo>
                        <a:pt x="723" y="0"/>
                        <a:pt x="503" y="84"/>
                        <a:pt x="336" y="251"/>
                      </a:cubicBezTo>
                      <a:cubicBezTo>
                        <a:pt x="0" y="587"/>
                        <a:pt x="0" y="1130"/>
                        <a:pt x="336" y="1465"/>
                      </a:cubicBezTo>
                      <a:cubicBezTo>
                        <a:pt x="503" y="1633"/>
                        <a:pt x="723" y="1716"/>
                        <a:pt x="942" y="1716"/>
                      </a:cubicBezTo>
                      <a:cubicBezTo>
                        <a:pt x="1162" y="1716"/>
                        <a:pt x="1382" y="1633"/>
                        <a:pt x="1549" y="1465"/>
                      </a:cubicBezTo>
                      <a:cubicBezTo>
                        <a:pt x="1884" y="1130"/>
                        <a:pt x="1884" y="587"/>
                        <a:pt x="1549" y="251"/>
                      </a:cubicBezTo>
                      <a:cubicBezTo>
                        <a:pt x="1382" y="84"/>
                        <a:pt x="1162" y="0"/>
                        <a:pt x="942" y="0"/>
                      </a:cubicBezTo>
                      <a:close/>
                    </a:path>
                  </a:pathLst>
                </a:custGeom>
                <a:solidFill>
                  <a:srgbClr val="F8FBFC">
                    <a:alpha val="231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" name="Google Shape;2544;p38"/>
                <p:cNvSpPr/>
                <p:nvPr/>
              </p:nvSpPr>
              <p:spPr>
                <a:xfrm>
                  <a:off x="1080742" y="4151548"/>
                  <a:ext cx="310451" cy="309583"/>
                </a:xfrm>
                <a:custGeom>
                  <a:rect b="b" l="l" r="r" t="t"/>
                  <a:pathLst>
                    <a:path extrusionOk="0" h="11815" w="11847">
                      <a:moveTo>
                        <a:pt x="4915" y="662"/>
                      </a:moveTo>
                      <a:cubicBezTo>
                        <a:pt x="5671" y="662"/>
                        <a:pt x="6301" y="1292"/>
                        <a:pt x="6301" y="2048"/>
                      </a:cubicBezTo>
                      <a:cubicBezTo>
                        <a:pt x="6301" y="2520"/>
                        <a:pt x="6081" y="2961"/>
                        <a:pt x="5577" y="3245"/>
                      </a:cubicBezTo>
                      <a:cubicBezTo>
                        <a:pt x="5577" y="2489"/>
                        <a:pt x="5104" y="2079"/>
                        <a:pt x="4568" y="2079"/>
                      </a:cubicBezTo>
                      <a:lnTo>
                        <a:pt x="1418" y="2079"/>
                      </a:lnTo>
                      <a:cubicBezTo>
                        <a:pt x="1008" y="2079"/>
                        <a:pt x="693" y="1764"/>
                        <a:pt x="693" y="1386"/>
                      </a:cubicBezTo>
                      <a:cubicBezTo>
                        <a:pt x="693" y="977"/>
                        <a:pt x="1008" y="662"/>
                        <a:pt x="1418" y="662"/>
                      </a:cubicBezTo>
                      <a:close/>
                      <a:moveTo>
                        <a:pt x="3198" y="4915"/>
                      </a:moveTo>
                      <a:cubicBezTo>
                        <a:pt x="3285" y="4915"/>
                        <a:pt x="3371" y="4946"/>
                        <a:pt x="3434" y="5009"/>
                      </a:cubicBezTo>
                      <a:cubicBezTo>
                        <a:pt x="3529" y="5135"/>
                        <a:pt x="3529" y="5324"/>
                        <a:pt x="3434" y="5482"/>
                      </a:cubicBezTo>
                      <a:cubicBezTo>
                        <a:pt x="3371" y="5545"/>
                        <a:pt x="3277" y="5576"/>
                        <a:pt x="3186" y="5576"/>
                      </a:cubicBezTo>
                      <a:cubicBezTo>
                        <a:pt x="3096" y="5576"/>
                        <a:pt x="3009" y="5545"/>
                        <a:pt x="2962" y="5482"/>
                      </a:cubicBezTo>
                      <a:cubicBezTo>
                        <a:pt x="2836" y="5356"/>
                        <a:pt x="2836" y="5135"/>
                        <a:pt x="2962" y="5009"/>
                      </a:cubicBezTo>
                      <a:cubicBezTo>
                        <a:pt x="3025" y="4946"/>
                        <a:pt x="3111" y="4915"/>
                        <a:pt x="3198" y="4915"/>
                      </a:cubicBezTo>
                      <a:close/>
                      <a:moveTo>
                        <a:pt x="1386" y="0"/>
                      </a:moveTo>
                      <a:cubicBezTo>
                        <a:pt x="630" y="0"/>
                        <a:pt x="0" y="630"/>
                        <a:pt x="0" y="1386"/>
                      </a:cubicBezTo>
                      <a:lnTo>
                        <a:pt x="0" y="5230"/>
                      </a:lnTo>
                      <a:cubicBezTo>
                        <a:pt x="0" y="5797"/>
                        <a:pt x="284" y="6301"/>
                        <a:pt x="693" y="6616"/>
                      </a:cubicBezTo>
                      <a:lnTo>
                        <a:pt x="693" y="4474"/>
                      </a:lnTo>
                      <a:cubicBezTo>
                        <a:pt x="693" y="3529"/>
                        <a:pt x="1481" y="2741"/>
                        <a:pt x="2426" y="2741"/>
                      </a:cubicBezTo>
                      <a:lnTo>
                        <a:pt x="4568" y="2741"/>
                      </a:lnTo>
                      <a:cubicBezTo>
                        <a:pt x="4758" y="2741"/>
                        <a:pt x="4915" y="2898"/>
                        <a:pt x="4915" y="3119"/>
                      </a:cubicBezTo>
                      <a:lnTo>
                        <a:pt x="4915" y="3466"/>
                      </a:lnTo>
                      <a:lnTo>
                        <a:pt x="2426" y="3466"/>
                      </a:lnTo>
                      <a:cubicBezTo>
                        <a:pt x="1859" y="3466"/>
                        <a:pt x="1418" y="3938"/>
                        <a:pt x="1418" y="4474"/>
                      </a:cubicBezTo>
                      <a:lnTo>
                        <a:pt x="1418" y="7309"/>
                      </a:lnTo>
                      <a:cubicBezTo>
                        <a:pt x="1418" y="7908"/>
                        <a:pt x="1922" y="8349"/>
                        <a:pt x="2521" y="8349"/>
                      </a:cubicBezTo>
                      <a:lnTo>
                        <a:pt x="3592" y="8349"/>
                      </a:lnTo>
                      <a:cubicBezTo>
                        <a:pt x="3655" y="10271"/>
                        <a:pt x="5293" y="11814"/>
                        <a:pt x="7215" y="11814"/>
                      </a:cubicBezTo>
                      <a:cubicBezTo>
                        <a:pt x="9263" y="11814"/>
                        <a:pt x="10838" y="9483"/>
                        <a:pt x="10838" y="7467"/>
                      </a:cubicBezTo>
                      <a:lnTo>
                        <a:pt x="10838" y="6931"/>
                      </a:lnTo>
                      <a:cubicBezTo>
                        <a:pt x="11405" y="6774"/>
                        <a:pt x="11846" y="6206"/>
                        <a:pt x="11846" y="5576"/>
                      </a:cubicBezTo>
                      <a:cubicBezTo>
                        <a:pt x="11846" y="4852"/>
                        <a:pt x="11216" y="4222"/>
                        <a:pt x="10460" y="4222"/>
                      </a:cubicBezTo>
                      <a:cubicBezTo>
                        <a:pt x="9735" y="4222"/>
                        <a:pt x="9105" y="4852"/>
                        <a:pt x="9105" y="5576"/>
                      </a:cubicBezTo>
                      <a:cubicBezTo>
                        <a:pt x="9105" y="6206"/>
                        <a:pt x="9515" y="6774"/>
                        <a:pt x="10113" y="6931"/>
                      </a:cubicBezTo>
                      <a:lnTo>
                        <a:pt x="10113" y="7467"/>
                      </a:lnTo>
                      <a:cubicBezTo>
                        <a:pt x="10113" y="9136"/>
                        <a:pt x="8727" y="11090"/>
                        <a:pt x="7152" y="11090"/>
                      </a:cubicBezTo>
                      <a:cubicBezTo>
                        <a:pt x="5577" y="11090"/>
                        <a:pt x="4316" y="9893"/>
                        <a:pt x="4253" y="8349"/>
                      </a:cubicBezTo>
                      <a:lnTo>
                        <a:pt x="4947" y="8349"/>
                      </a:lnTo>
                      <a:cubicBezTo>
                        <a:pt x="5143" y="9193"/>
                        <a:pt x="5842" y="9760"/>
                        <a:pt x="6640" y="9760"/>
                      </a:cubicBezTo>
                      <a:cubicBezTo>
                        <a:pt x="6736" y="9760"/>
                        <a:pt x="6833" y="9752"/>
                        <a:pt x="6931" y="9735"/>
                      </a:cubicBezTo>
                      <a:cubicBezTo>
                        <a:pt x="7750" y="9609"/>
                        <a:pt x="8381" y="8821"/>
                        <a:pt x="8381" y="7971"/>
                      </a:cubicBezTo>
                      <a:lnTo>
                        <a:pt x="8381" y="3182"/>
                      </a:lnTo>
                      <a:cubicBezTo>
                        <a:pt x="8381" y="3024"/>
                        <a:pt x="8412" y="2867"/>
                        <a:pt x="8507" y="2709"/>
                      </a:cubicBezTo>
                      <a:cubicBezTo>
                        <a:pt x="8727" y="3182"/>
                        <a:pt x="9231" y="3560"/>
                        <a:pt x="9767" y="3560"/>
                      </a:cubicBezTo>
                      <a:cubicBezTo>
                        <a:pt x="10460" y="3560"/>
                        <a:pt x="11846" y="2993"/>
                        <a:pt x="11846" y="2174"/>
                      </a:cubicBezTo>
                      <a:cubicBezTo>
                        <a:pt x="11846" y="1292"/>
                        <a:pt x="10460" y="788"/>
                        <a:pt x="9767" y="788"/>
                      </a:cubicBezTo>
                      <a:cubicBezTo>
                        <a:pt x="9137" y="788"/>
                        <a:pt x="8570" y="1229"/>
                        <a:pt x="8412" y="1827"/>
                      </a:cubicBezTo>
                      <a:cubicBezTo>
                        <a:pt x="7940" y="2142"/>
                        <a:pt x="7687" y="2646"/>
                        <a:pt x="7687" y="3245"/>
                      </a:cubicBezTo>
                      <a:lnTo>
                        <a:pt x="7687" y="8002"/>
                      </a:lnTo>
                      <a:cubicBezTo>
                        <a:pt x="7687" y="8538"/>
                        <a:pt x="7309" y="9010"/>
                        <a:pt x="6805" y="9105"/>
                      </a:cubicBezTo>
                      <a:cubicBezTo>
                        <a:pt x="6755" y="9111"/>
                        <a:pt x="6705" y="9114"/>
                        <a:pt x="6654" y="9114"/>
                      </a:cubicBezTo>
                      <a:cubicBezTo>
                        <a:pt x="6204" y="9114"/>
                        <a:pt x="5781" y="8859"/>
                        <a:pt x="5640" y="8349"/>
                      </a:cubicBezTo>
                      <a:cubicBezTo>
                        <a:pt x="6364" y="8160"/>
                        <a:pt x="6963" y="7498"/>
                        <a:pt x="6963" y="6648"/>
                      </a:cubicBezTo>
                      <a:lnTo>
                        <a:pt x="6963" y="2079"/>
                      </a:lnTo>
                      <a:cubicBezTo>
                        <a:pt x="6963" y="945"/>
                        <a:pt x="6018" y="0"/>
                        <a:pt x="48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545" name="Google Shape;2545;p38"/>
          <p:cNvSpPr txBox="1"/>
          <p:nvPr/>
        </p:nvSpPr>
        <p:spPr>
          <a:xfrm>
            <a:off x="690612" y="1880375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46" name="Google Shape;2546;p38"/>
          <p:cNvSpPr txBox="1"/>
          <p:nvPr/>
        </p:nvSpPr>
        <p:spPr>
          <a:xfrm>
            <a:off x="653950" y="2277950"/>
            <a:ext cx="116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is the closest planet to the Sun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7" name="Google Shape;2547;p38"/>
          <p:cNvSpPr txBox="1"/>
          <p:nvPr/>
        </p:nvSpPr>
        <p:spPr>
          <a:xfrm>
            <a:off x="2355344" y="1880375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48" name="Google Shape;2548;p38"/>
          <p:cNvSpPr txBox="1"/>
          <p:nvPr/>
        </p:nvSpPr>
        <p:spPr>
          <a:xfrm>
            <a:off x="2319900" y="2277950"/>
            <a:ext cx="116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49" name="Google Shape;2549;p38"/>
          <p:cNvGrpSpPr/>
          <p:nvPr/>
        </p:nvGrpSpPr>
        <p:grpSpPr>
          <a:xfrm>
            <a:off x="3797404" y="1461000"/>
            <a:ext cx="1544208" cy="3130647"/>
            <a:chOff x="3797404" y="1461000"/>
            <a:chExt cx="1544208" cy="3130647"/>
          </a:xfrm>
        </p:grpSpPr>
        <p:grpSp>
          <p:nvGrpSpPr>
            <p:cNvPr id="2550" name="Google Shape;2550;p38"/>
            <p:cNvGrpSpPr/>
            <p:nvPr/>
          </p:nvGrpSpPr>
          <p:grpSpPr>
            <a:xfrm>
              <a:off x="3797404" y="4019920"/>
              <a:ext cx="1544208" cy="571727"/>
              <a:chOff x="3797404" y="4019920"/>
              <a:chExt cx="1544208" cy="571727"/>
            </a:xfrm>
          </p:grpSpPr>
          <p:sp>
            <p:nvSpPr>
              <p:cNvPr id="2551" name="Google Shape;2551;p38"/>
              <p:cNvSpPr/>
              <p:nvPr/>
            </p:nvSpPr>
            <p:spPr>
              <a:xfrm>
                <a:off x="3797404" y="4241207"/>
                <a:ext cx="1544208" cy="128061"/>
              </a:xfrm>
              <a:custGeom>
                <a:rect b="b" l="l" r="r" t="t"/>
                <a:pathLst>
                  <a:path extrusionOk="0" h="689" w="8308">
                    <a:moveTo>
                      <a:pt x="344" y="0"/>
                    </a:moveTo>
                    <a:cubicBezTo>
                      <a:pt x="155" y="0"/>
                      <a:pt x="0" y="155"/>
                      <a:pt x="0" y="344"/>
                    </a:cubicBezTo>
                    <a:cubicBezTo>
                      <a:pt x="0" y="533"/>
                      <a:pt x="155" y="689"/>
                      <a:pt x="344" y="689"/>
                    </a:cubicBezTo>
                    <a:lnTo>
                      <a:pt x="7963" y="689"/>
                    </a:lnTo>
                    <a:cubicBezTo>
                      <a:pt x="8152" y="689"/>
                      <a:pt x="8308" y="532"/>
                      <a:pt x="8308" y="344"/>
                    </a:cubicBezTo>
                    <a:cubicBezTo>
                      <a:pt x="8308" y="155"/>
                      <a:pt x="8152" y="0"/>
                      <a:pt x="7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52" name="Google Shape;2552;p38"/>
              <p:cNvGrpSpPr/>
              <p:nvPr/>
            </p:nvGrpSpPr>
            <p:grpSpPr>
              <a:xfrm>
                <a:off x="4254972" y="4019920"/>
                <a:ext cx="628676" cy="571727"/>
                <a:chOff x="4254972" y="4019920"/>
                <a:chExt cx="628676" cy="571727"/>
              </a:xfrm>
            </p:grpSpPr>
            <p:sp>
              <p:nvSpPr>
                <p:cNvPr id="2553" name="Google Shape;2553;p38"/>
                <p:cNvSpPr/>
                <p:nvPr/>
              </p:nvSpPr>
              <p:spPr>
                <a:xfrm>
                  <a:off x="4254972" y="4019920"/>
                  <a:ext cx="628676" cy="571727"/>
                </a:xfrm>
                <a:custGeom>
                  <a:rect b="b" l="l" r="r" t="t"/>
                  <a:pathLst>
                    <a:path extrusionOk="0" h="1717" w="1888">
                      <a:moveTo>
                        <a:pt x="945" y="0"/>
                      </a:moveTo>
                      <a:cubicBezTo>
                        <a:pt x="880" y="0"/>
                        <a:pt x="814" y="8"/>
                        <a:pt x="748" y="23"/>
                      </a:cubicBezTo>
                      <a:cubicBezTo>
                        <a:pt x="287" y="132"/>
                        <a:pt x="0" y="593"/>
                        <a:pt x="109" y="1055"/>
                      </a:cubicBezTo>
                      <a:cubicBezTo>
                        <a:pt x="202" y="1450"/>
                        <a:pt x="554" y="1717"/>
                        <a:pt x="943" y="1717"/>
                      </a:cubicBezTo>
                      <a:cubicBezTo>
                        <a:pt x="1008" y="1717"/>
                        <a:pt x="1074" y="1710"/>
                        <a:pt x="1140" y="1694"/>
                      </a:cubicBezTo>
                      <a:cubicBezTo>
                        <a:pt x="1601" y="1586"/>
                        <a:pt x="1888" y="1124"/>
                        <a:pt x="1779" y="663"/>
                      </a:cubicBezTo>
                      <a:cubicBezTo>
                        <a:pt x="1687" y="267"/>
                        <a:pt x="1335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4" name="Google Shape;2554;p38"/>
                <p:cNvSpPr/>
                <p:nvPr/>
              </p:nvSpPr>
              <p:spPr>
                <a:xfrm>
                  <a:off x="4254972" y="4019920"/>
                  <a:ext cx="628676" cy="571727"/>
                </a:xfrm>
                <a:custGeom>
                  <a:rect b="b" l="l" r="r" t="t"/>
                  <a:pathLst>
                    <a:path extrusionOk="0" h="1717" w="1888">
                      <a:moveTo>
                        <a:pt x="945" y="0"/>
                      </a:moveTo>
                      <a:cubicBezTo>
                        <a:pt x="880" y="0"/>
                        <a:pt x="814" y="8"/>
                        <a:pt x="748" y="23"/>
                      </a:cubicBezTo>
                      <a:cubicBezTo>
                        <a:pt x="287" y="132"/>
                        <a:pt x="0" y="593"/>
                        <a:pt x="109" y="1055"/>
                      </a:cubicBezTo>
                      <a:cubicBezTo>
                        <a:pt x="202" y="1450"/>
                        <a:pt x="554" y="1717"/>
                        <a:pt x="943" y="1717"/>
                      </a:cubicBezTo>
                      <a:cubicBezTo>
                        <a:pt x="1008" y="1717"/>
                        <a:pt x="1074" y="1710"/>
                        <a:pt x="1140" y="1694"/>
                      </a:cubicBezTo>
                      <a:cubicBezTo>
                        <a:pt x="1601" y="1586"/>
                        <a:pt x="1888" y="1124"/>
                        <a:pt x="1779" y="663"/>
                      </a:cubicBezTo>
                      <a:cubicBezTo>
                        <a:pt x="1687" y="267"/>
                        <a:pt x="1335" y="0"/>
                        <a:pt x="945" y="0"/>
                      </a:cubicBezTo>
                      <a:close/>
                    </a:path>
                  </a:pathLst>
                </a:custGeom>
                <a:solidFill>
                  <a:srgbClr val="F8FBFC">
                    <a:alpha val="231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5" name="Google Shape;2555;p38"/>
                <p:cNvSpPr/>
                <p:nvPr/>
              </p:nvSpPr>
              <p:spPr>
                <a:xfrm>
                  <a:off x="4408143" y="4151449"/>
                  <a:ext cx="326325" cy="305010"/>
                </a:xfrm>
                <a:custGeom>
                  <a:rect b="b" l="l" r="r" t="t"/>
                  <a:pathLst>
                    <a:path extrusionOk="0" h="916" w="980">
                      <a:moveTo>
                        <a:pt x="573" y="120"/>
                      </a:moveTo>
                      <a:lnTo>
                        <a:pt x="569" y="336"/>
                      </a:lnTo>
                      <a:lnTo>
                        <a:pt x="838" y="742"/>
                      </a:lnTo>
                      <a:cubicBezTo>
                        <a:pt x="858" y="779"/>
                        <a:pt x="866" y="810"/>
                        <a:pt x="859" y="828"/>
                      </a:cubicBezTo>
                      <a:cubicBezTo>
                        <a:pt x="851" y="848"/>
                        <a:pt x="827" y="859"/>
                        <a:pt x="815" y="863"/>
                      </a:cubicBezTo>
                      <a:lnTo>
                        <a:pt x="162" y="863"/>
                      </a:lnTo>
                      <a:cubicBezTo>
                        <a:pt x="134" y="853"/>
                        <a:pt x="116" y="839"/>
                        <a:pt x="111" y="823"/>
                      </a:cubicBezTo>
                      <a:cubicBezTo>
                        <a:pt x="103" y="803"/>
                        <a:pt x="117" y="776"/>
                        <a:pt x="118" y="776"/>
                      </a:cubicBezTo>
                      <a:lnTo>
                        <a:pt x="404" y="331"/>
                      </a:lnTo>
                      <a:lnTo>
                        <a:pt x="404" y="120"/>
                      </a:lnTo>
                      <a:close/>
                      <a:moveTo>
                        <a:pt x="287" y="1"/>
                      </a:moveTo>
                      <a:lnTo>
                        <a:pt x="287" y="118"/>
                      </a:lnTo>
                      <a:lnTo>
                        <a:pt x="352" y="118"/>
                      </a:lnTo>
                      <a:lnTo>
                        <a:pt x="352" y="316"/>
                      </a:lnTo>
                      <a:lnTo>
                        <a:pt x="73" y="751"/>
                      </a:lnTo>
                      <a:cubicBezTo>
                        <a:pt x="73" y="751"/>
                        <a:pt x="1" y="865"/>
                        <a:pt x="153" y="915"/>
                      </a:cubicBezTo>
                      <a:lnTo>
                        <a:pt x="823" y="915"/>
                      </a:lnTo>
                      <a:cubicBezTo>
                        <a:pt x="823" y="915"/>
                        <a:pt x="823" y="915"/>
                        <a:pt x="823" y="915"/>
                      </a:cubicBezTo>
                      <a:cubicBezTo>
                        <a:pt x="830" y="915"/>
                        <a:pt x="979" y="877"/>
                        <a:pt x="881" y="719"/>
                      </a:cubicBezTo>
                      <a:lnTo>
                        <a:pt x="623" y="321"/>
                      </a:lnTo>
                      <a:lnTo>
                        <a:pt x="625" y="118"/>
                      </a:lnTo>
                      <a:lnTo>
                        <a:pt x="686" y="118"/>
                      </a:lnTo>
                      <a:lnTo>
                        <a:pt x="68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6" name="Google Shape;2556;p38"/>
                <p:cNvSpPr/>
                <p:nvPr/>
              </p:nvSpPr>
              <p:spPr>
                <a:xfrm>
                  <a:off x="4453762" y="4309284"/>
                  <a:ext cx="234754" cy="116210"/>
                </a:xfrm>
                <a:custGeom>
                  <a:rect b="b" l="l" r="r" t="t"/>
                  <a:pathLst>
                    <a:path extrusionOk="0" h="349" w="705">
                      <a:moveTo>
                        <a:pt x="230" y="0"/>
                      </a:moveTo>
                      <a:lnTo>
                        <a:pt x="23" y="312"/>
                      </a:lnTo>
                      <a:cubicBezTo>
                        <a:pt x="1" y="345"/>
                        <a:pt x="20" y="349"/>
                        <a:pt x="32" y="349"/>
                      </a:cubicBezTo>
                      <a:cubicBezTo>
                        <a:pt x="36" y="349"/>
                        <a:pt x="40" y="348"/>
                        <a:pt x="40" y="348"/>
                      </a:cubicBezTo>
                      <a:lnTo>
                        <a:pt x="644" y="348"/>
                      </a:lnTo>
                      <a:cubicBezTo>
                        <a:pt x="705" y="347"/>
                        <a:pt x="670" y="311"/>
                        <a:pt x="670" y="311"/>
                      </a:cubicBezTo>
                      <a:lnTo>
                        <a:pt x="46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57" name="Google Shape;2557;p38"/>
            <p:cNvSpPr/>
            <p:nvPr/>
          </p:nvSpPr>
          <p:spPr>
            <a:xfrm>
              <a:off x="4016357" y="1461000"/>
              <a:ext cx="1105927" cy="2398774"/>
            </a:xfrm>
            <a:custGeom>
              <a:rect b="b" l="l" r="r" t="t"/>
              <a:pathLst>
                <a:path extrusionOk="0" h="12906" w="5950">
                  <a:moveTo>
                    <a:pt x="305" y="1"/>
                  </a:moveTo>
                  <a:cubicBezTo>
                    <a:pt x="137" y="1"/>
                    <a:pt x="0" y="136"/>
                    <a:pt x="0" y="305"/>
                  </a:cubicBezTo>
                  <a:lnTo>
                    <a:pt x="0" y="10419"/>
                  </a:lnTo>
                  <a:cubicBezTo>
                    <a:pt x="0" y="10509"/>
                    <a:pt x="40" y="10594"/>
                    <a:pt x="109" y="10653"/>
                  </a:cubicBezTo>
                  <a:lnTo>
                    <a:pt x="2726" y="12835"/>
                  </a:lnTo>
                  <a:cubicBezTo>
                    <a:pt x="2782" y="12883"/>
                    <a:pt x="2851" y="12905"/>
                    <a:pt x="2920" y="12905"/>
                  </a:cubicBezTo>
                  <a:cubicBezTo>
                    <a:pt x="2988" y="12905"/>
                    <a:pt x="3054" y="12884"/>
                    <a:pt x="3111" y="12839"/>
                  </a:cubicBezTo>
                  <a:lnTo>
                    <a:pt x="5836" y="10657"/>
                  </a:lnTo>
                  <a:cubicBezTo>
                    <a:pt x="5908" y="10599"/>
                    <a:pt x="5950" y="10512"/>
                    <a:pt x="5950" y="10419"/>
                  </a:cubicBezTo>
                  <a:lnTo>
                    <a:pt x="5950" y="305"/>
                  </a:lnTo>
                  <a:cubicBezTo>
                    <a:pt x="5950" y="137"/>
                    <a:pt x="5815" y="1"/>
                    <a:pt x="5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8"/>
            <p:cNvSpPr/>
            <p:nvPr/>
          </p:nvSpPr>
          <p:spPr>
            <a:xfrm>
              <a:off x="4071930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1" y="1"/>
                  </a:moveTo>
                  <a:lnTo>
                    <a:pt x="1" y="943"/>
                  </a:lnTo>
                  <a:lnTo>
                    <a:pt x="6263" y="943"/>
                  </a:lnTo>
                  <a:lnTo>
                    <a:pt x="6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8"/>
            <p:cNvSpPr/>
            <p:nvPr/>
          </p:nvSpPr>
          <p:spPr>
            <a:xfrm>
              <a:off x="4071930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1" y="1"/>
                  </a:moveTo>
                  <a:lnTo>
                    <a:pt x="1" y="943"/>
                  </a:lnTo>
                  <a:lnTo>
                    <a:pt x="6263" y="943"/>
                  </a:lnTo>
                  <a:lnTo>
                    <a:pt x="6263" y="1"/>
                  </a:ln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0" name="Google Shape;2560;p38"/>
          <p:cNvSpPr txBox="1"/>
          <p:nvPr/>
        </p:nvSpPr>
        <p:spPr>
          <a:xfrm>
            <a:off x="4010213" y="1883025"/>
            <a:ext cx="1106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61" name="Google Shape;2561;p38"/>
          <p:cNvSpPr txBox="1"/>
          <p:nvPr/>
        </p:nvSpPr>
        <p:spPr>
          <a:xfrm>
            <a:off x="3987350" y="2277950"/>
            <a:ext cx="116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62" name="Google Shape;2562;p38"/>
          <p:cNvGrpSpPr/>
          <p:nvPr/>
        </p:nvGrpSpPr>
        <p:grpSpPr>
          <a:xfrm>
            <a:off x="5463852" y="1461000"/>
            <a:ext cx="1544394" cy="3111604"/>
            <a:chOff x="5463852" y="1461000"/>
            <a:chExt cx="1544394" cy="3111604"/>
          </a:xfrm>
        </p:grpSpPr>
        <p:sp>
          <p:nvSpPr>
            <p:cNvPr id="2563" name="Google Shape;2563;p38"/>
            <p:cNvSpPr/>
            <p:nvPr/>
          </p:nvSpPr>
          <p:spPr>
            <a:xfrm>
              <a:off x="6787116" y="1790657"/>
              <a:ext cx="113938" cy="146833"/>
            </a:xfrm>
            <a:custGeom>
              <a:rect b="b" l="l" r="r" t="t"/>
              <a:pathLst>
                <a:path extrusionOk="0" h="790" w="613">
                  <a:moveTo>
                    <a:pt x="1" y="0"/>
                  </a:moveTo>
                  <a:lnTo>
                    <a:pt x="1" y="790"/>
                  </a:lnTo>
                  <a:lnTo>
                    <a:pt x="613" y="6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8"/>
            <p:cNvSpPr/>
            <p:nvPr/>
          </p:nvSpPr>
          <p:spPr>
            <a:xfrm>
              <a:off x="6786550" y="1790650"/>
              <a:ext cx="113925" cy="146849"/>
            </a:xfrm>
            <a:custGeom>
              <a:rect b="b" l="l" r="r" t="t"/>
              <a:pathLst>
                <a:path extrusionOk="0" h="790" w="613">
                  <a:moveTo>
                    <a:pt x="1" y="0"/>
                  </a:moveTo>
                  <a:lnTo>
                    <a:pt x="1" y="790"/>
                  </a:lnTo>
                  <a:lnTo>
                    <a:pt x="613" y="6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65" name="Google Shape;2565;p38"/>
            <p:cNvGrpSpPr/>
            <p:nvPr/>
          </p:nvGrpSpPr>
          <p:grpSpPr>
            <a:xfrm>
              <a:off x="5463852" y="4036029"/>
              <a:ext cx="1544394" cy="536575"/>
              <a:chOff x="5463852" y="4036029"/>
              <a:chExt cx="1544394" cy="536575"/>
            </a:xfrm>
          </p:grpSpPr>
          <p:sp>
            <p:nvSpPr>
              <p:cNvPr id="2566" name="Google Shape;2566;p38"/>
              <p:cNvSpPr/>
              <p:nvPr/>
            </p:nvSpPr>
            <p:spPr>
              <a:xfrm>
                <a:off x="5463852" y="4241207"/>
                <a:ext cx="1544394" cy="128061"/>
              </a:xfrm>
              <a:custGeom>
                <a:rect b="b" l="l" r="r" t="t"/>
                <a:pathLst>
                  <a:path extrusionOk="0" h="689" w="8309">
                    <a:moveTo>
                      <a:pt x="344" y="0"/>
                    </a:moveTo>
                    <a:cubicBezTo>
                      <a:pt x="155" y="0"/>
                      <a:pt x="0" y="155"/>
                      <a:pt x="0" y="344"/>
                    </a:cubicBezTo>
                    <a:cubicBezTo>
                      <a:pt x="0" y="533"/>
                      <a:pt x="155" y="689"/>
                      <a:pt x="344" y="689"/>
                    </a:cubicBezTo>
                    <a:lnTo>
                      <a:pt x="7963" y="689"/>
                    </a:lnTo>
                    <a:cubicBezTo>
                      <a:pt x="8153" y="689"/>
                      <a:pt x="8309" y="532"/>
                      <a:pt x="8306" y="344"/>
                    </a:cubicBezTo>
                    <a:cubicBezTo>
                      <a:pt x="8306" y="155"/>
                      <a:pt x="8152" y="0"/>
                      <a:pt x="79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67" name="Google Shape;2567;p38"/>
              <p:cNvGrpSpPr/>
              <p:nvPr/>
            </p:nvGrpSpPr>
            <p:grpSpPr>
              <a:xfrm>
                <a:off x="5933504" y="4036029"/>
                <a:ext cx="604726" cy="536575"/>
                <a:chOff x="5933504" y="4036029"/>
                <a:chExt cx="604726" cy="536575"/>
              </a:xfrm>
            </p:grpSpPr>
            <p:sp>
              <p:nvSpPr>
                <p:cNvPr id="2568" name="Google Shape;2568;p38"/>
                <p:cNvSpPr/>
                <p:nvPr/>
              </p:nvSpPr>
              <p:spPr>
                <a:xfrm>
                  <a:off x="5933504" y="4036029"/>
                  <a:ext cx="604726" cy="536575"/>
                </a:xfrm>
                <a:custGeom>
                  <a:rect b="b" l="l" r="r" t="t"/>
                  <a:pathLst>
                    <a:path extrusionOk="0" h="1717" w="1935">
                      <a:moveTo>
                        <a:pt x="967" y="0"/>
                      </a:moveTo>
                      <a:cubicBezTo>
                        <a:pt x="873" y="0"/>
                        <a:pt x="778" y="16"/>
                        <a:pt x="684" y="49"/>
                      </a:cubicBezTo>
                      <a:cubicBezTo>
                        <a:pt x="236" y="205"/>
                        <a:pt x="0" y="695"/>
                        <a:pt x="157" y="1142"/>
                      </a:cubicBezTo>
                      <a:cubicBezTo>
                        <a:pt x="281" y="1496"/>
                        <a:pt x="613" y="1717"/>
                        <a:pt x="967" y="1717"/>
                      </a:cubicBezTo>
                      <a:cubicBezTo>
                        <a:pt x="1061" y="1717"/>
                        <a:pt x="1157" y="1701"/>
                        <a:pt x="1251" y="1668"/>
                      </a:cubicBezTo>
                      <a:cubicBezTo>
                        <a:pt x="1698" y="1512"/>
                        <a:pt x="1934" y="1023"/>
                        <a:pt x="1777" y="576"/>
                      </a:cubicBezTo>
                      <a:cubicBezTo>
                        <a:pt x="1653" y="221"/>
                        <a:pt x="1322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9" name="Google Shape;2569;p38"/>
                <p:cNvSpPr/>
                <p:nvPr/>
              </p:nvSpPr>
              <p:spPr>
                <a:xfrm>
                  <a:off x="5933504" y="4036029"/>
                  <a:ext cx="604726" cy="536575"/>
                </a:xfrm>
                <a:custGeom>
                  <a:rect b="b" l="l" r="r" t="t"/>
                  <a:pathLst>
                    <a:path extrusionOk="0" h="1717" w="1935">
                      <a:moveTo>
                        <a:pt x="967" y="0"/>
                      </a:moveTo>
                      <a:cubicBezTo>
                        <a:pt x="873" y="0"/>
                        <a:pt x="778" y="16"/>
                        <a:pt x="684" y="49"/>
                      </a:cubicBezTo>
                      <a:cubicBezTo>
                        <a:pt x="236" y="205"/>
                        <a:pt x="0" y="695"/>
                        <a:pt x="157" y="1142"/>
                      </a:cubicBezTo>
                      <a:cubicBezTo>
                        <a:pt x="281" y="1496"/>
                        <a:pt x="613" y="1717"/>
                        <a:pt x="967" y="1717"/>
                      </a:cubicBezTo>
                      <a:cubicBezTo>
                        <a:pt x="1061" y="1717"/>
                        <a:pt x="1157" y="1701"/>
                        <a:pt x="1251" y="1668"/>
                      </a:cubicBezTo>
                      <a:cubicBezTo>
                        <a:pt x="1698" y="1512"/>
                        <a:pt x="1934" y="1023"/>
                        <a:pt x="1777" y="576"/>
                      </a:cubicBezTo>
                      <a:cubicBezTo>
                        <a:pt x="1653" y="221"/>
                        <a:pt x="1322" y="0"/>
                        <a:pt x="967" y="0"/>
                      </a:cubicBezTo>
                      <a:close/>
                    </a:path>
                  </a:pathLst>
                </a:custGeom>
                <a:solidFill>
                  <a:srgbClr val="F8FBFC">
                    <a:alpha val="231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0" name="Google Shape;2570;p38"/>
                <p:cNvSpPr/>
                <p:nvPr/>
              </p:nvSpPr>
              <p:spPr>
                <a:xfrm>
                  <a:off x="6086012" y="4162597"/>
                  <a:ext cx="300019" cy="286257"/>
                </a:xfrm>
                <a:custGeom>
                  <a:rect b="b" l="l" r="r" t="t"/>
                  <a:pathLst>
                    <a:path extrusionOk="0" h="916" w="960">
                      <a:moveTo>
                        <a:pt x="700" y="105"/>
                      </a:moveTo>
                      <a:cubicBezTo>
                        <a:pt x="711" y="105"/>
                        <a:pt x="722" y="105"/>
                        <a:pt x="733" y="107"/>
                      </a:cubicBezTo>
                      <a:cubicBezTo>
                        <a:pt x="777" y="110"/>
                        <a:pt x="845" y="156"/>
                        <a:pt x="855" y="267"/>
                      </a:cubicBezTo>
                      <a:lnTo>
                        <a:pt x="855" y="313"/>
                      </a:lnTo>
                      <a:cubicBezTo>
                        <a:pt x="842" y="451"/>
                        <a:pt x="717" y="609"/>
                        <a:pt x="480" y="784"/>
                      </a:cubicBezTo>
                      <a:cubicBezTo>
                        <a:pt x="243" y="609"/>
                        <a:pt x="118" y="451"/>
                        <a:pt x="105" y="313"/>
                      </a:cubicBezTo>
                      <a:lnTo>
                        <a:pt x="105" y="267"/>
                      </a:lnTo>
                      <a:cubicBezTo>
                        <a:pt x="115" y="156"/>
                        <a:pt x="184" y="110"/>
                        <a:pt x="227" y="107"/>
                      </a:cubicBezTo>
                      <a:cubicBezTo>
                        <a:pt x="238" y="105"/>
                        <a:pt x="250" y="105"/>
                        <a:pt x="260" y="105"/>
                      </a:cubicBezTo>
                      <a:cubicBezTo>
                        <a:pt x="322" y="105"/>
                        <a:pt x="348" y="124"/>
                        <a:pt x="400" y="186"/>
                      </a:cubicBezTo>
                      <a:lnTo>
                        <a:pt x="480" y="282"/>
                      </a:lnTo>
                      <a:lnTo>
                        <a:pt x="560" y="186"/>
                      </a:lnTo>
                      <a:cubicBezTo>
                        <a:pt x="611" y="124"/>
                        <a:pt x="637" y="105"/>
                        <a:pt x="700" y="105"/>
                      </a:cubicBezTo>
                      <a:close/>
                      <a:moveTo>
                        <a:pt x="260" y="1"/>
                      </a:moveTo>
                      <a:cubicBezTo>
                        <a:pt x="246" y="1"/>
                        <a:pt x="232" y="2"/>
                        <a:pt x="216" y="3"/>
                      </a:cubicBezTo>
                      <a:cubicBezTo>
                        <a:pt x="122" y="12"/>
                        <a:pt x="13" y="98"/>
                        <a:pt x="1" y="263"/>
                      </a:cubicBezTo>
                      <a:lnTo>
                        <a:pt x="1" y="318"/>
                      </a:lnTo>
                      <a:cubicBezTo>
                        <a:pt x="12" y="476"/>
                        <a:pt x="132" y="671"/>
                        <a:pt x="480" y="915"/>
                      </a:cubicBezTo>
                      <a:cubicBezTo>
                        <a:pt x="828" y="671"/>
                        <a:pt x="947" y="475"/>
                        <a:pt x="959" y="318"/>
                      </a:cubicBezTo>
                      <a:lnTo>
                        <a:pt x="959" y="263"/>
                      </a:lnTo>
                      <a:cubicBezTo>
                        <a:pt x="947" y="98"/>
                        <a:pt x="838" y="12"/>
                        <a:pt x="743" y="3"/>
                      </a:cubicBezTo>
                      <a:cubicBezTo>
                        <a:pt x="728" y="2"/>
                        <a:pt x="714" y="1"/>
                        <a:pt x="700" y="1"/>
                      </a:cubicBezTo>
                      <a:cubicBezTo>
                        <a:pt x="591" y="1"/>
                        <a:pt x="539" y="48"/>
                        <a:pt x="480" y="118"/>
                      </a:cubicBezTo>
                      <a:cubicBezTo>
                        <a:pt x="421" y="48"/>
                        <a:pt x="369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71" name="Google Shape;2571;p38"/>
            <p:cNvSpPr/>
            <p:nvPr/>
          </p:nvSpPr>
          <p:spPr>
            <a:xfrm>
              <a:off x="5682619" y="1461000"/>
              <a:ext cx="1106298" cy="2398774"/>
            </a:xfrm>
            <a:custGeom>
              <a:rect b="b" l="l" r="r" t="t"/>
              <a:pathLst>
                <a:path extrusionOk="0" h="12906" w="5952">
                  <a:moveTo>
                    <a:pt x="305" y="1"/>
                  </a:moveTo>
                  <a:cubicBezTo>
                    <a:pt x="137" y="1"/>
                    <a:pt x="1" y="136"/>
                    <a:pt x="1" y="305"/>
                  </a:cubicBezTo>
                  <a:lnTo>
                    <a:pt x="1" y="10419"/>
                  </a:lnTo>
                  <a:cubicBezTo>
                    <a:pt x="1" y="10509"/>
                    <a:pt x="41" y="10594"/>
                    <a:pt x="109" y="10653"/>
                  </a:cubicBezTo>
                  <a:lnTo>
                    <a:pt x="2727" y="12835"/>
                  </a:lnTo>
                  <a:cubicBezTo>
                    <a:pt x="2783" y="12883"/>
                    <a:pt x="2852" y="12905"/>
                    <a:pt x="2921" y="12905"/>
                  </a:cubicBezTo>
                  <a:cubicBezTo>
                    <a:pt x="2989" y="12905"/>
                    <a:pt x="3055" y="12884"/>
                    <a:pt x="3111" y="12839"/>
                  </a:cubicBezTo>
                  <a:lnTo>
                    <a:pt x="5837" y="10657"/>
                  </a:lnTo>
                  <a:cubicBezTo>
                    <a:pt x="5909" y="10599"/>
                    <a:pt x="5951" y="10512"/>
                    <a:pt x="5951" y="10419"/>
                  </a:cubicBezTo>
                  <a:lnTo>
                    <a:pt x="5951" y="305"/>
                  </a:lnTo>
                  <a:cubicBezTo>
                    <a:pt x="5952" y="137"/>
                    <a:pt x="5815" y="1"/>
                    <a:pt x="56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8"/>
            <p:cNvSpPr/>
            <p:nvPr/>
          </p:nvSpPr>
          <p:spPr>
            <a:xfrm>
              <a:off x="5738376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1" y="1"/>
                  </a:moveTo>
                  <a:lnTo>
                    <a:pt x="1" y="943"/>
                  </a:lnTo>
                  <a:lnTo>
                    <a:pt x="6263" y="943"/>
                  </a:lnTo>
                  <a:lnTo>
                    <a:pt x="62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8"/>
            <p:cNvSpPr/>
            <p:nvPr/>
          </p:nvSpPr>
          <p:spPr>
            <a:xfrm>
              <a:off x="5738376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1" y="1"/>
                  </a:moveTo>
                  <a:lnTo>
                    <a:pt x="1" y="943"/>
                  </a:lnTo>
                  <a:lnTo>
                    <a:pt x="6263" y="943"/>
                  </a:lnTo>
                  <a:lnTo>
                    <a:pt x="6263" y="1"/>
                  </a:ln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4" name="Google Shape;2574;p38"/>
          <p:cNvSpPr txBox="1"/>
          <p:nvPr/>
        </p:nvSpPr>
        <p:spPr>
          <a:xfrm>
            <a:off x="5699282" y="1880375"/>
            <a:ext cx="10896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5" name="Google Shape;2575;p38"/>
          <p:cNvSpPr txBox="1"/>
          <p:nvPr/>
        </p:nvSpPr>
        <p:spPr>
          <a:xfrm>
            <a:off x="5653575" y="2277950"/>
            <a:ext cx="116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is the ringed one and a gas giant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6" name="Google Shape;2576;p38"/>
          <p:cNvGrpSpPr/>
          <p:nvPr/>
        </p:nvGrpSpPr>
        <p:grpSpPr>
          <a:xfrm>
            <a:off x="7130485" y="1461000"/>
            <a:ext cx="1544022" cy="3128309"/>
            <a:chOff x="7130485" y="1461000"/>
            <a:chExt cx="1544022" cy="3128309"/>
          </a:xfrm>
        </p:grpSpPr>
        <p:sp>
          <p:nvSpPr>
            <p:cNvPr id="2577" name="Google Shape;2577;p38"/>
            <p:cNvSpPr/>
            <p:nvPr/>
          </p:nvSpPr>
          <p:spPr>
            <a:xfrm>
              <a:off x="8455169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1" y="0"/>
                  </a:moveTo>
                  <a:lnTo>
                    <a:pt x="1" y="790"/>
                  </a:lnTo>
                  <a:lnTo>
                    <a:pt x="611" y="6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8"/>
            <p:cNvSpPr/>
            <p:nvPr/>
          </p:nvSpPr>
          <p:spPr>
            <a:xfrm>
              <a:off x="8455169" y="1790657"/>
              <a:ext cx="113752" cy="146833"/>
            </a:xfrm>
            <a:custGeom>
              <a:rect b="b" l="l" r="r" t="t"/>
              <a:pathLst>
                <a:path extrusionOk="0" h="790" w="612">
                  <a:moveTo>
                    <a:pt x="1" y="0"/>
                  </a:moveTo>
                  <a:lnTo>
                    <a:pt x="1" y="790"/>
                  </a:lnTo>
                  <a:lnTo>
                    <a:pt x="611" y="6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06060">
                <a:alpha val="36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9" name="Google Shape;2579;p38"/>
            <p:cNvGrpSpPr/>
            <p:nvPr/>
          </p:nvGrpSpPr>
          <p:grpSpPr>
            <a:xfrm>
              <a:off x="7130485" y="4020069"/>
              <a:ext cx="1544022" cy="569240"/>
              <a:chOff x="7130485" y="4020069"/>
              <a:chExt cx="1544022" cy="569240"/>
            </a:xfrm>
          </p:grpSpPr>
          <p:sp>
            <p:nvSpPr>
              <p:cNvPr id="2580" name="Google Shape;2580;p38"/>
              <p:cNvSpPr/>
              <p:nvPr/>
            </p:nvSpPr>
            <p:spPr>
              <a:xfrm>
                <a:off x="7130485" y="4241207"/>
                <a:ext cx="1544022" cy="128061"/>
              </a:xfrm>
              <a:custGeom>
                <a:rect b="b" l="l" r="r" t="t"/>
                <a:pathLst>
                  <a:path extrusionOk="0" h="689" w="8307">
                    <a:moveTo>
                      <a:pt x="344" y="0"/>
                    </a:moveTo>
                    <a:cubicBezTo>
                      <a:pt x="155" y="0"/>
                      <a:pt x="0" y="155"/>
                      <a:pt x="0" y="344"/>
                    </a:cubicBezTo>
                    <a:cubicBezTo>
                      <a:pt x="0" y="533"/>
                      <a:pt x="155" y="689"/>
                      <a:pt x="344" y="689"/>
                    </a:cubicBezTo>
                    <a:lnTo>
                      <a:pt x="7962" y="689"/>
                    </a:lnTo>
                    <a:cubicBezTo>
                      <a:pt x="8152" y="689"/>
                      <a:pt x="8306" y="532"/>
                      <a:pt x="8306" y="344"/>
                    </a:cubicBezTo>
                    <a:cubicBezTo>
                      <a:pt x="8306" y="155"/>
                      <a:pt x="8152" y="0"/>
                      <a:pt x="79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81" name="Google Shape;2581;p38"/>
              <p:cNvGrpSpPr/>
              <p:nvPr/>
            </p:nvGrpSpPr>
            <p:grpSpPr>
              <a:xfrm>
                <a:off x="7580696" y="4020069"/>
                <a:ext cx="645854" cy="569240"/>
                <a:chOff x="7610202" y="4046477"/>
                <a:chExt cx="586074" cy="516598"/>
              </a:xfrm>
            </p:grpSpPr>
            <p:sp>
              <p:nvSpPr>
                <p:cNvPr id="2582" name="Google Shape;2582;p38"/>
                <p:cNvSpPr/>
                <p:nvPr/>
              </p:nvSpPr>
              <p:spPr>
                <a:xfrm>
                  <a:off x="7610202" y="4046477"/>
                  <a:ext cx="586074" cy="516598"/>
                </a:xfrm>
                <a:custGeom>
                  <a:rect b="b" l="l" r="r" t="t"/>
                  <a:pathLst>
                    <a:path extrusionOk="0" h="1718" w="1949">
                      <a:moveTo>
                        <a:pt x="974" y="0"/>
                      </a:moveTo>
                      <a:cubicBezTo>
                        <a:pt x="638" y="0"/>
                        <a:pt x="318" y="200"/>
                        <a:pt x="181" y="531"/>
                      </a:cubicBezTo>
                      <a:cubicBezTo>
                        <a:pt x="0" y="968"/>
                        <a:pt x="208" y="1470"/>
                        <a:pt x="646" y="1652"/>
                      </a:cubicBezTo>
                      <a:cubicBezTo>
                        <a:pt x="753" y="1696"/>
                        <a:pt x="864" y="1717"/>
                        <a:pt x="974" y="1717"/>
                      </a:cubicBezTo>
                      <a:cubicBezTo>
                        <a:pt x="1311" y="1717"/>
                        <a:pt x="1631" y="1518"/>
                        <a:pt x="1767" y="1187"/>
                      </a:cubicBezTo>
                      <a:cubicBezTo>
                        <a:pt x="1948" y="750"/>
                        <a:pt x="1741" y="247"/>
                        <a:pt x="1303" y="66"/>
                      </a:cubicBezTo>
                      <a:cubicBezTo>
                        <a:pt x="1195" y="21"/>
                        <a:pt x="1084" y="0"/>
                        <a:pt x="9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3" name="Google Shape;2583;p38"/>
                <p:cNvSpPr/>
                <p:nvPr/>
              </p:nvSpPr>
              <p:spPr>
                <a:xfrm>
                  <a:off x="7610202" y="4046477"/>
                  <a:ext cx="586074" cy="516598"/>
                </a:xfrm>
                <a:custGeom>
                  <a:rect b="b" l="l" r="r" t="t"/>
                  <a:pathLst>
                    <a:path extrusionOk="0" h="1718" w="1949">
                      <a:moveTo>
                        <a:pt x="974" y="0"/>
                      </a:moveTo>
                      <a:cubicBezTo>
                        <a:pt x="638" y="0"/>
                        <a:pt x="318" y="200"/>
                        <a:pt x="181" y="531"/>
                      </a:cubicBezTo>
                      <a:cubicBezTo>
                        <a:pt x="0" y="968"/>
                        <a:pt x="208" y="1470"/>
                        <a:pt x="646" y="1652"/>
                      </a:cubicBezTo>
                      <a:cubicBezTo>
                        <a:pt x="753" y="1696"/>
                        <a:pt x="864" y="1717"/>
                        <a:pt x="974" y="1717"/>
                      </a:cubicBezTo>
                      <a:cubicBezTo>
                        <a:pt x="1311" y="1717"/>
                        <a:pt x="1631" y="1518"/>
                        <a:pt x="1767" y="1187"/>
                      </a:cubicBezTo>
                      <a:cubicBezTo>
                        <a:pt x="1948" y="750"/>
                        <a:pt x="1741" y="247"/>
                        <a:pt x="1303" y="66"/>
                      </a:cubicBezTo>
                      <a:cubicBezTo>
                        <a:pt x="1195" y="21"/>
                        <a:pt x="1084" y="0"/>
                        <a:pt x="974" y="0"/>
                      </a:cubicBezTo>
                      <a:close/>
                    </a:path>
                  </a:pathLst>
                </a:custGeom>
                <a:solidFill>
                  <a:srgbClr val="F8FBFC">
                    <a:alpha val="231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4" name="Google Shape;2584;p38"/>
                <p:cNvSpPr/>
                <p:nvPr/>
              </p:nvSpPr>
              <p:spPr>
                <a:xfrm>
                  <a:off x="7795134" y="4167661"/>
                  <a:ext cx="213501" cy="275439"/>
                </a:xfrm>
                <a:custGeom>
                  <a:rect b="b" l="l" r="r" t="t"/>
                  <a:pathLst>
                    <a:path extrusionOk="0" h="916" w="710">
                      <a:moveTo>
                        <a:pt x="356" y="100"/>
                      </a:moveTo>
                      <a:lnTo>
                        <a:pt x="356" y="181"/>
                      </a:lnTo>
                      <a:lnTo>
                        <a:pt x="436" y="181"/>
                      </a:lnTo>
                      <a:lnTo>
                        <a:pt x="436" y="250"/>
                      </a:lnTo>
                      <a:lnTo>
                        <a:pt x="356" y="250"/>
                      </a:lnTo>
                      <a:lnTo>
                        <a:pt x="356" y="330"/>
                      </a:lnTo>
                      <a:lnTo>
                        <a:pt x="287" y="330"/>
                      </a:lnTo>
                      <a:lnTo>
                        <a:pt x="287" y="250"/>
                      </a:lnTo>
                      <a:lnTo>
                        <a:pt x="206" y="250"/>
                      </a:lnTo>
                      <a:lnTo>
                        <a:pt x="206" y="181"/>
                      </a:lnTo>
                      <a:lnTo>
                        <a:pt x="287" y="181"/>
                      </a:lnTo>
                      <a:lnTo>
                        <a:pt x="287" y="100"/>
                      </a:lnTo>
                      <a:close/>
                      <a:moveTo>
                        <a:pt x="317" y="1"/>
                      </a:moveTo>
                      <a:cubicBezTo>
                        <a:pt x="230" y="1"/>
                        <a:pt x="157" y="31"/>
                        <a:pt x="93" y="94"/>
                      </a:cubicBezTo>
                      <a:cubicBezTo>
                        <a:pt x="32" y="156"/>
                        <a:pt x="0" y="231"/>
                        <a:pt x="0" y="318"/>
                      </a:cubicBezTo>
                      <a:cubicBezTo>
                        <a:pt x="0" y="374"/>
                        <a:pt x="14" y="426"/>
                        <a:pt x="41" y="473"/>
                      </a:cubicBezTo>
                      <a:cubicBezTo>
                        <a:pt x="68" y="521"/>
                        <a:pt x="106" y="558"/>
                        <a:pt x="149" y="586"/>
                      </a:cubicBezTo>
                      <a:lnTo>
                        <a:pt x="149" y="915"/>
                      </a:lnTo>
                      <a:lnTo>
                        <a:pt x="485" y="915"/>
                      </a:lnTo>
                      <a:lnTo>
                        <a:pt x="485" y="723"/>
                      </a:lnTo>
                      <a:lnTo>
                        <a:pt x="607" y="723"/>
                      </a:lnTo>
                      <a:lnTo>
                        <a:pt x="633" y="696"/>
                      </a:lnTo>
                      <a:lnTo>
                        <a:pt x="633" y="647"/>
                      </a:lnTo>
                      <a:lnTo>
                        <a:pt x="663" y="619"/>
                      </a:lnTo>
                      <a:lnTo>
                        <a:pt x="641" y="595"/>
                      </a:lnTo>
                      <a:lnTo>
                        <a:pt x="663" y="574"/>
                      </a:lnTo>
                      <a:lnTo>
                        <a:pt x="651" y="544"/>
                      </a:lnTo>
                      <a:lnTo>
                        <a:pt x="707" y="544"/>
                      </a:lnTo>
                      <a:lnTo>
                        <a:pt x="707" y="521"/>
                      </a:lnTo>
                      <a:lnTo>
                        <a:pt x="709" y="521"/>
                      </a:lnTo>
                      <a:lnTo>
                        <a:pt x="634" y="361"/>
                      </a:lnTo>
                      <a:lnTo>
                        <a:pt x="634" y="318"/>
                      </a:lnTo>
                      <a:lnTo>
                        <a:pt x="634" y="308"/>
                      </a:lnTo>
                      <a:cubicBezTo>
                        <a:pt x="632" y="222"/>
                        <a:pt x="600" y="150"/>
                        <a:pt x="538" y="90"/>
                      </a:cubicBezTo>
                      <a:cubicBezTo>
                        <a:pt x="477" y="30"/>
                        <a:pt x="403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85" name="Google Shape;2585;p38"/>
            <p:cNvSpPr/>
            <p:nvPr/>
          </p:nvSpPr>
          <p:spPr>
            <a:xfrm>
              <a:off x="7349252" y="1461000"/>
              <a:ext cx="1106112" cy="2398774"/>
            </a:xfrm>
            <a:custGeom>
              <a:rect b="b" l="l" r="r" t="t"/>
              <a:pathLst>
                <a:path extrusionOk="0" h="12906" w="5951">
                  <a:moveTo>
                    <a:pt x="305" y="1"/>
                  </a:moveTo>
                  <a:cubicBezTo>
                    <a:pt x="138" y="1"/>
                    <a:pt x="1" y="136"/>
                    <a:pt x="1" y="305"/>
                  </a:cubicBezTo>
                  <a:lnTo>
                    <a:pt x="1" y="10419"/>
                  </a:lnTo>
                  <a:cubicBezTo>
                    <a:pt x="1" y="10509"/>
                    <a:pt x="41" y="10594"/>
                    <a:pt x="109" y="10653"/>
                  </a:cubicBezTo>
                  <a:lnTo>
                    <a:pt x="2727" y="12835"/>
                  </a:lnTo>
                  <a:cubicBezTo>
                    <a:pt x="2783" y="12883"/>
                    <a:pt x="2851" y="12905"/>
                    <a:pt x="2921" y="12905"/>
                  </a:cubicBezTo>
                  <a:cubicBezTo>
                    <a:pt x="2988" y="12905"/>
                    <a:pt x="3055" y="12884"/>
                    <a:pt x="3111" y="12839"/>
                  </a:cubicBezTo>
                  <a:lnTo>
                    <a:pt x="5837" y="10657"/>
                  </a:lnTo>
                  <a:cubicBezTo>
                    <a:pt x="5909" y="10599"/>
                    <a:pt x="5951" y="10512"/>
                    <a:pt x="5951" y="10419"/>
                  </a:cubicBezTo>
                  <a:lnTo>
                    <a:pt x="5951" y="305"/>
                  </a:lnTo>
                  <a:cubicBezTo>
                    <a:pt x="5951" y="137"/>
                    <a:pt x="5814" y="1"/>
                    <a:pt x="5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8"/>
            <p:cNvSpPr/>
            <p:nvPr/>
          </p:nvSpPr>
          <p:spPr>
            <a:xfrm>
              <a:off x="7404822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8"/>
            <p:cNvSpPr/>
            <p:nvPr/>
          </p:nvSpPr>
          <p:spPr>
            <a:xfrm>
              <a:off x="7404822" y="1910129"/>
              <a:ext cx="1164104" cy="319124"/>
            </a:xfrm>
            <a:custGeom>
              <a:rect b="b" l="l" r="r" t="t"/>
              <a:pathLst>
                <a:path extrusionOk="0" h="944" w="6263">
                  <a:moveTo>
                    <a:pt x="0" y="1"/>
                  </a:moveTo>
                  <a:lnTo>
                    <a:pt x="0" y="943"/>
                  </a:lnTo>
                  <a:lnTo>
                    <a:pt x="6262" y="943"/>
                  </a:lnTo>
                  <a:lnTo>
                    <a:pt x="6262" y="1"/>
                  </a:ln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8" name="Google Shape;2588;p38"/>
          <p:cNvSpPr txBox="1"/>
          <p:nvPr/>
        </p:nvSpPr>
        <p:spPr>
          <a:xfrm>
            <a:off x="7330200" y="2277950"/>
            <a:ext cx="116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9" name="Google Shape;2589;p38"/>
          <p:cNvSpPr txBox="1"/>
          <p:nvPr/>
        </p:nvSpPr>
        <p:spPr>
          <a:xfrm>
            <a:off x="7349250" y="1880375"/>
            <a:ext cx="11058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3" name="Shape 2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" name="Google Shape;2594;p39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595" name="Google Shape;2595;p39"/>
          <p:cNvGrpSpPr/>
          <p:nvPr/>
        </p:nvGrpSpPr>
        <p:grpSpPr>
          <a:xfrm>
            <a:off x="2651416" y="1779521"/>
            <a:ext cx="3860168" cy="1986990"/>
            <a:chOff x="2940949" y="2432525"/>
            <a:chExt cx="3395345" cy="1747727"/>
          </a:xfrm>
        </p:grpSpPr>
        <p:sp>
          <p:nvSpPr>
            <p:cNvPr id="2596" name="Google Shape;2596;p39"/>
            <p:cNvSpPr/>
            <p:nvPr/>
          </p:nvSpPr>
          <p:spPr>
            <a:xfrm>
              <a:off x="2979687" y="4071963"/>
              <a:ext cx="3342659" cy="108288"/>
            </a:xfrm>
            <a:custGeom>
              <a:rect b="b" l="l" r="r" t="t"/>
              <a:pathLst>
                <a:path extrusionOk="0" h="1599" w="49360">
                  <a:moveTo>
                    <a:pt x="800" y="0"/>
                  </a:moveTo>
                  <a:cubicBezTo>
                    <a:pt x="359" y="0"/>
                    <a:pt x="1" y="358"/>
                    <a:pt x="1" y="799"/>
                  </a:cubicBezTo>
                  <a:cubicBezTo>
                    <a:pt x="1" y="1240"/>
                    <a:pt x="359" y="1598"/>
                    <a:pt x="800" y="1598"/>
                  </a:cubicBezTo>
                  <a:lnTo>
                    <a:pt x="48559" y="1598"/>
                  </a:lnTo>
                  <a:cubicBezTo>
                    <a:pt x="49001" y="1598"/>
                    <a:pt x="49359" y="1240"/>
                    <a:pt x="49359" y="799"/>
                  </a:cubicBezTo>
                  <a:cubicBezTo>
                    <a:pt x="49359" y="358"/>
                    <a:pt x="49001" y="0"/>
                    <a:pt x="485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9"/>
            <p:cNvSpPr/>
            <p:nvPr/>
          </p:nvSpPr>
          <p:spPr>
            <a:xfrm>
              <a:off x="5083362" y="2590794"/>
              <a:ext cx="1202707" cy="1148574"/>
            </a:xfrm>
            <a:custGeom>
              <a:rect b="b" l="l" r="r" t="t"/>
              <a:pathLst>
                <a:path extrusionOk="0" h="16960" w="17760">
                  <a:moveTo>
                    <a:pt x="1" y="1"/>
                  </a:moveTo>
                  <a:lnTo>
                    <a:pt x="1" y="10906"/>
                  </a:lnTo>
                  <a:lnTo>
                    <a:pt x="1" y="16960"/>
                  </a:lnTo>
                  <a:lnTo>
                    <a:pt x="17759" y="16960"/>
                  </a:lnTo>
                  <a:lnTo>
                    <a:pt x="17759" y="11562"/>
                  </a:lnTo>
                  <a:cubicBezTo>
                    <a:pt x="17759" y="11200"/>
                    <a:pt x="17467" y="10906"/>
                    <a:pt x="17103" y="10906"/>
                  </a:cubicBezTo>
                  <a:lnTo>
                    <a:pt x="12521" y="9344"/>
                  </a:lnTo>
                  <a:cubicBezTo>
                    <a:pt x="12521" y="9344"/>
                    <a:pt x="8868" y="5087"/>
                    <a:pt x="6801" y="2511"/>
                  </a:cubicBezTo>
                  <a:lnTo>
                    <a:pt x="6801" y="1856"/>
                  </a:lnTo>
                  <a:cubicBezTo>
                    <a:pt x="6801" y="137"/>
                    <a:pt x="5408" y="1"/>
                    <a:pt x="3689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9"/>
            <p:cNvSpPr/>
            <p:nvPr/>
          </p:nvSpPr>
          <p:spPr>
            <a:xfrm>
              <a:off x="5083294" y="2590794"/>
              <a:ext cx="23296" cy="1148574"/>
            </a:xfrm>
            <a:custGeom>
              <a:rect b="b" l="l" r="r" t="t"/>
              <a:pathLst>
                <a:path extrusionOk="0" h="16960" w="344">
                  <a:moveTo>
                    <a:pt x="1" y="1"/>
                  </a:moveTo>
                  <a:lnTo>
                    <a:pt x="1" y="16960"/>
                  </a:lnTo>
                  <a:lnTo>
                    <a:pt x="344" y="1696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9"/>
            <p:cNvSpPr/>
            <p:nvPr/>
          </p:nvSpPr>
          <p:spPr>
            <a:xfrm>
              <a:off x="2975827" y="2590794"/>
              <a:ext cx="2103722" cy="1175663"/>
            </a:xfrm>
            <a:custGeom>
              <a:rect b="b" l="l" r="r" t="t"/>
              <a:pathLst>
                <a:path extrusionOk="0" h="17360" w="31065">
                  <a:moveTo>
                    <a:pt x="1" y="1"/>
                  </a:moveTo>
                  <a:lnTo>
                    <a:pt x="1" y="17360"/>
                  </a:lnTo>
                  <a:lnTo>
                    <a:pt x="31065" y="17360"/>
                  </a:lnTo>
                  <a:lnTo>
                    <a:pt x="31065" y="1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9"/>
            <p:cNvSpPr/>
            <p:nvPr/>
          </p:nvSpPr>
          <p:spPr>
            <a:xfrm>
              <a:off x="2975827" y="2523206"/>
              <a:ext cx="1100382" cy="500740"/>
            </a:xfrm>
            <a:custGeom>
              <a:rect b="b" l="l" r="r" t="t"/>
              <a:pathLst>
                <a:path extrusionOk="0" h="7394" w="16249">
                  <a:moveTo>
                    <a:pt x="13154" y="1"/>
                  </a:moveTo>
                  <a:lnTo>
                    <a:pt x="8274" y="4881"/>
                  </a:lnTo>
                  <a:lnTo>
                    <a:pt x="1" y="4881"/>
                  </a:lnTo>
                  <a:lnTo>
                    <a:pt x="1" y="7394"/>
                  </a:lnTo>
                  <a:lnTo>
                    <a:pt x="9314" y="7394"/>
                  </a:lnTo>
                  <a:lnTo>
                    <a:pt x="16249" y="458"/>
                  </a:lnTo>
                  <a:lnTo>
                    <a:pt x="131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9"/>
            <p:cNvSpPr/>
            <p:nvPr/>
          </p:nvSpPr>
          <p:spPr>
            <a:xfrm>
              <a:off x="2975827" y="2451487"/>
              <a:ext cx="2103722" cy="108356"/>
            </a:xfrm>
            <a:custGeom>
              <a:rect b="b" l="l" r="r" t="t"/>
              <a:pathLst>
                <a:path extrusionOk="0" h="1600" w="31065">
                  <a:moveTo>
                    <a:pt x="1144" y="1"/>
                  </a:moveTo>
                  <a:cubicBezTo>
                    <a:pt x="512" y="1"/>
                    <a:pt x="1" y="514"/>
                    <a:pt x="1" y="1144"/>
                  </a:cubicBezTo>
                  <a:lnTo>
                    <a:pt x="1" y="1599"/>
                  </a:lnTo>
                  <a:lnTo>
                    <a:pt x="31065" y="1599"/>
                  </a:lnTo>
                  <a:lnTo>
                    <a:pt x="31065" y="1144"/>
                  </a:lnTo>
                  <a:cubicBezTo>
                    <a:pt x="31065" y="513"/>
                    <a:pt x="30553" y="1"/>
                    <a:pt x="29921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9"/>
            <p:cNvSpPr/>
            <p:nvPr/>
          </p:nvSpPr>
          <p:spPr>
            <a:xfrm>
              <a:off x="5002365" y="2451555"/>
              <a:ext cx="77133" cy="76933"/>
            </a:xfrm>
            <a:custGeom>
              <a:rect b="b" l="l" r="r" t="t"/>
              <a:pathLst>
                <a:path extrusionOk="0" h="1136" w="1139">
                  <a:moveTo>
                    <a:pt x="1" y="1"/>
                  </a:moveTo>
                  <a:lnTo>
                    <a:pt x="1" y="586"/>
                  </a:lnTo>
                  <a:cubicBezTo>
                    <a:pt x="1" y="890"/>
                    <a:pt x="246" y="1136"/>
                    <a:pt x="549" y="1136"/>
                  </a:cubicBezTo>
                  <a:lnTo>
                    <a:pt x="1139" y="1136"/>
                  </a:lnTo>
                  <a:cubicBezTo>
                    <a:pt x="1133" y="510"/>
                    <a:pt x="627" y="3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9"/>
            <p:cNvSpPr/>
            <p:nvPr/>
          </p:nvSpPr>
          <p:spPr>
            <a:xfrm>
              <a:off x="2975827" y="2452029"/>
              <a:ext cx="77133" cy="76865"/>
            </a:xfrm>
            <a:custGeom>
              <a:rect b="b" l="l" r="r" t="t"/>
              <a:pathLst>
                <a:path extrusionOk="0" h="1135" w="1139">
                  <a:moveTo>
                    <a:pt x="1138" y="0"/>
                  </a:moveTo>
                  <a:cubicBezTo>
                    <a:pt x="512" y="3"/>
                    <a:pt x="6" y="509"/>
                    <a:pt x="1" y="1135"/>
                  </a:cubicBezTo>
                  <a:lnTo>
                    <a:pt x="590" y="1135"/>
                  </a:lnTo>
                  <a:cubicBezTo>
                    <a:pt x="893" y="1135"/>
                    <a:pt x="1138" y="889"/>
                    <a:pt x="1138" y="586"/>
                  </a:cubicBezTo>
                  <a:lnTo>
                    <a:pt x="11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9"/>
            <p:cNvSpPr/>
            <p:nvPr/>
          </p:nvSpPr>
          <p:spPr>
            <a:xfrm>
              <a:off x="2975827" y="2559776"/>
              <a:ext cx="2103722" cy="30949"/>
            </a:xfrm>
            <a:custGeom>
              <a:rect b="b" l="l" r="r" t="t"/>
              <a:pathLst>
                <a:path extrusionOk="0" h="457" w="31065">
                  <a:moveTo>
                    <a:pt x="1" y="0"/>
                  </a:moveTo>
                  <a:lnTo>
                    <a:pt x="1" y="457"/>
                  </a:lnTo>
                  <a:lnTo>
                    <a:pt x="31065" y="457"/>
                  </a:lnTo>
                  <a:lnTo>
                    <a:pt x="3106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9"/>
            <p:cNvSpPr/>
            <p:nvPr/>
          </p:nvSpPr>
          <p:spPr>
            <a:xfrm>
              <a:off x="3325073" y="2714456"/>
              <a:ext cx="470586" cy="448797"/>
            </a:xfrm>
            <a:custGeom>
              <a:rect b="b" l="l" r="r" t="t"/>
              <a:pathLst>
                <a:path extrusionOk="0" h="6627" w="6949">
                  <a:moveTo>
                    <a:pt x="3636" y="1"/>
                  </a:moveTo>
                  <a:cubicBezTo>
                    <a:pt x="2788" y="1"/>
                    <a:pt x="1940" y="324"/>
                    <a:pt x="1294" y="971"/>
                  </a:cubicBezTo>
                  <a:cubicBezTo>
                    <a:pt x="0" y="2264"/>
                    <a:pt x="0" y="4362"/>
                    <a:pt x="1294" y="5656"/>
                  </a:cubicBezTo>
                  <a:cubicBezTo>
                    <a:pt x="1915" y="6277"/>
                    <a:pt x="2758" y="6626"/>
                    <a:pt x="3636" y="6626"/>
                  </a:cubicBezTo>
                  <a:cubicBezTo>
                    <a:pt x="4515" y="6626"/>
                    <a:pt x="5357" y="6277"/>
                    <a:pt x="5978" y="5656"/>
                  </a:cubicBezTo>
                  <a:cubicBezTo>
                    <a:pt x="6600" y="5034"/>
                    <a:pt x="6949" y="4192"/>
                    <a:pt x="6949" y="3313"/>
                  </a:cubicBezTo>
                  <a:cubicBezTo>
                    <a:pt x="6949" y="2435"/>
                    <a:pt x="6600" y="1592"/>
                    <a:pt x="5978" y="971"/>
                  </a:cubicBezTo>
                  <a:cubicBezTo>
                    <a:pt x="5331" y="324"/>
                    <a:pt x="4484" y="1"/>
                    <a:pt x="3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9"/>
            <p:cNvSpPr/>
            <p:nvPr/>
          </p:nvSpPr>
          <p:spPr>
            <a:xfrm>
              <a:off x="3412707" y="2780079"/>
              <a:ext cx="317268" cy="317415"/>
            </a:xfrm>
            <a:custGeom>
              <a:rect b="b" l="l" r="r" t="t"/>
              <a:pathLst>
                <a:path extrusionOk="0" h="4687" w="4685">
                  <a:moveTo>
                    <a:pt x="1536" y="1"/>
                  </a:moveTo>
                  <a:lnTo>
                    <a:pt x="1536" y="1536"/>
                  </a:lnTo>
                  <a:lnTo>
                    <a:pt x="1" y="1536"/>
                  </a:lnTo>
                  <a:lnTo>
                    <a:pt x="1" y="3151"/>
                  </a:lnTo>
                  <a:lnTo>
                    <a:pt x="1536" y="3151"/>
                  </a:lnTo>
                  <a:lnTo>
                    <a:pt x="1536" y="4686"/>
                  </a:lnTo>
                  <a:lnTo>
                    <a:pt x="3150" y="4686"/>
                  </a:lnTo>
                  <a:lnTo>
                    <a:pt x="3150" y="3151"/>
                  </a:lnTo>
                  <a:lnTo>
                    <a:pt x="4685" y="3151"/>
                  </a:lnTo>
                  <a:lnTo>
                    <a:pt x="4685" y="1536"/>
                  </a:lnTo>
                  <a:lnTo>
                    <a:pt x="3150" y="1536"/>
                  </a:lnTo>
                  <a:lnTo>
                    <a:pt x="3150" y="1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9"/>
            <p:cNvSpPr/>
            <p:nvPr/>
          </p:nvSpPr>
          <p:spPr>
            <a:xfrm>
              <a:off x="2975827" y="3406720"/>
              <a:ext cx="2107446" cy="68"/>
            </a:xfrm>
            <a:custGeom>
              <a:rect b="b" l="l" r="r" t="t"/>
              <a:pathLst>
                <a:path extrusionOk="0" fill="none" h="1" w="31120">
                  <a:moveTo>
                    <a:pt x="31120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600">
              <a:solidFill>
                <a:srgbClr val="E02229"/>
              </a:solidFill>
              <a:prstDash val="solid"/>
              <a:miter lim="10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9"/>
            <p:cNvSpPr/>
            <p:nvPr/>
          </p:nvSpPr>
          <p:spPr>
            <a:xfrm>
              <a:off x="5107268" y="3321660"/>
              <a:ext cx="601692" cy="170187"/>
            </a:xfrm>
            <a:custGeom>
              <a:rect b="b" l="l" r="r" t="t"/>
              <a:pathLst>
                <a:path extrusionOk="0" h="2513" w="8885">
                  <a:moveTo>
                    <a:pt x="1" y="0"/>
                  </a:moveTo>
                  <a:lnTo>
                    <a:pt x="1" y="2512"/>
                  </a:lnTo>
                  <a:lnTo>
                    <a:pt x="8884" y="2512"/>
                  </a:lnTo>
                  <a:lnTo>
                    <a:pt x="8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9"/>
            <p:cNvSpPr/>
            <p:nvPr/>
          </p:nvSpPr>
          <p:spPr>
            <a:xfrm>
              <a:off x="4174521" y="3124383"/>
              <a:ext cx="201264" cy="139305"/>
            </a:xfrm>
            <a:custGeom>
              <a:rect b="b" l="l" r="r" t="t"/>
              <a:pathLst>
                <a:path extrusionOk="0" h="2057" w="2972">
                  <a:moveTo>
                    <a:pt x="429" y="0"/>
                  </a:moveTo>
                  <a:cubicBezTo>
                    <a:pt x="193" y="0"/>
                    <a:pt x="1" y="191"/>
                    <a:pt x="1" y="428"/>
                  </a:cubicBezTo>
                  <a:lnTo>
                    <a:pt x="1" y="1628"/>
                  </a:lnTo>
                  <a:cubicBezTo>
                    <a:pt x="1" y="1864"/>
                    <a:pt x="193" y="2057"/>
                    <a:pt x="429" y="2057"/>
                  </a:cubicBezTo>
                  <a:lnTo>
                    <a:pt x="2542" y="2057"/>
                  </a:lnTo>
                  <a:cubicBezTo>
                    <a:pt x="2779" y="2057"/>
                    <a:pt x="2971" y="1864"/>
                    <a:pt x="2971" y="1628"/>
                  </a:cubicBezTo>
                  <a:lnTo>
                    <a:pt x="2971" y="428"/>
                  </a:lnTo>
                  <a:cubicBezTo>
                    <a:pt x="2971" y="191"/>
                    <a:pt x="2779" y="0"/>
                    <a:pt x="25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9"/>
            <p:cNvSpPr/>
            <p:nvPr/>
          </p:nvSpPr>
          <p:spPr>
            <a:xfrm>
              <a:off x="3919409" y="3124383"/>
              <a:ext cx="201128" cy="139305"/>
            </a:xfrm>
            <a:custGeom>
              <a:rect b="b" l="l" r="r" t="t"/>
              <a:pathLst>
                <a:path extrusionOk="0" h="2057" w="2970">
                  <a:moveTo>
                    <a:pt x="429" y="0"/>
                  </a:moveTo>
                  <a:cubicBezTo>
                    <a:pt x="192" y="0"/>
                    <a:pt x="0" y="191"/>
                    <a:pt x="0" y="428"/>
                  </a:cubicBezTo>
                  <a:lnTo>
                    <a:pt x="0" y="1628"/>
                  </a:lnTo>
                  <a:cubicBezTo>
                    <a:pt x="0" y="1864"/>
                    <a:pt x="193" y="2057"/>
                    <a:pt x="429" y="2057"/>
                  </a:cubicBezTo>
                  <a:lnTo>
                    <a:pt x="2542" y="2057"/>
                  </a:lnTo>
                  <a:cubicBezTo>
                    <a:pt x="2778" y="2057"/>
                    <a:pt x="2970" y="1864"/>
                    <a:pt x="2970" y="1628"/>
                  </a:cubicBezTo>
                  <a:lnTo>
                    <a:pt x="2970" y="428"/>
                  </a:lnTo>
                  <a:cubicBezTo>
                    <a:pt x="2970" y="191"/>
                    <a:pt x="2778" y="0"/>
                    <a:pt x="2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9"/>
            <p:cNvSpPr/>
            <p:nvPr/>
          </p:nvSpPr>
          <p:spPr>
            <a:xfrm>
              <a:off x="4445345" y="2714456"/>
              <a:ext cx="464153" cy="1051934"/>
            </a:xfrm>
            <a:custGeom>
              <a:rect b="b" l="l" r="r" t="t"/>
              <a:pathLst>
                <a:path extrusionOk="0" h="15533" w="6854">
                  <a:moveTo>
                    <a:pt x="0" y="1"/>
                  </a:moveTo>
                  <a:lnTo>
                    <a:pt x="0" y="15533"/>
                  </a:lnTo>
                  <a:lnTo>
                    <a:pt x="6854" y="15533"/>
                  </a:lnTo>
                  <a:lnTo>
                    <a:pt x="68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9"/>
            <p:cNvSpPr/>
            <p:nvPr/>
          </p:nvSpPr>
          <p:spPr>
            <a:xfrm>
              <a:off x="4491667" y="2760914"/>
              <a:ext cx="371309" cy="278475"/>
            </a:xfrm>
            <a:custGeom>
              <a:rect b="b" l="l" r="r" t="t"/>
              <a:pathLst>
                <a:path extrusionOk="0" h="4112" w="5483">
                  <a:moveTo>
                    <a:pt x="1" y="1"/>
                  </a:moveTo>
                  <a:lnTo>
                    <a:pt x="1" y="4112"/>
                  </a:lnTo>
                  <a:lnTo>
                    <a:pt x="5482" y="4112"/>
                  </a:lnTo>
                  <a:lnTo>
                    <a:pt x="54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9"/>
            <p:cNvSpPr/>
            <p:nvPr/>
          </p:nvSpPr>
          <p:spPr>
            <a:xfrm>
              <a:off x="4491667" y="2760914"/>
              <a:ext cx="253476" cy="253485"/>
            </a:xfrm>
            <a:custGeom>
              <a:rect b="b" l="l" r="r" t="t"/>
              <a:pathLst>
                <a:path extrusionOk="0" h="3743" w="3743">
                  <a:moveTo>
                    <a:pt x="1848" y="1"/>
                  </a:moveTo>
                  <a:lnTo>
                    <a:pt x="1" y="1847"/>
                  </a:lnTo>
                  <a:lnTo>
                    <a:pt x="1" y="3742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9"/>
            <p:cNvSpPr/>
            <p:nvPr/>
          </p:nvSpPr>
          <p:spPr>
            <a:xfrm>
              <a:off x="4502706" y="2760914"/>
              <a:ext cx="324717" cy="278475"/>
            </a:xfrm>
            <a:custGeom>
              <a:rect b="b" l="l" r="r" t="t"/>
              <a:pathLst>
                <a:path extrusionOk="0" h="4112" w="4795">
                  <a:moveTo>
                    <a:pt x="4111" y="1"/>
                  </a:moveTo>
                  <a:lnTo>
                    <a:pt x="1" y="4112"/>
                  </a:lnTo>
                  <a:lnTo>
                    <a:pt x="682" y="4112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9"/>
            <p:cNvSpPr/>
            <p:nvPr/>
          </p:nvSpPr>
          <p:spPr>
            <a:xfrm>
              <a:off x="4750978" y="2927377"/>
              <a:ext cx="112144" cy="112013"/>
            </a:xfrm>
            <a:custGeom>
              <a:rect b="b" l="l" r="r" t="t"/>
              <a:pathLst>
                <a:path extrusionOk="0" h="1654" w="1656">
                  <a:moveTo>
                    <a:pt x="1655" y="0"/>
                  </a:moveTo>
                  <a:lnTo>
                    <a:pt x="1" y="1654"/>
                  </a:lnTo>
                  <a:lnTo>
                    <a:pt x="684" y="1654"/>
                  </a:lnTo>
                  <a:lnTo>
                    <a:pt x="1655" y="684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9"/>
            <p:cNvSpPr/>
            <p:nvPr/>
          </p:nvSpPr>
          <p:spPr>
            <a:xfrm>
              <a:off x="4491667" y="3240393"/>
              <a:ext cx="139368" cy="31085"/>
            </a:xfrm>
            <a:custGeom>
              <a:rect b="b" l="l" r="r" t="t"/>
              <a:pathLst>
                <a:path extrusionOk="0" h="459" w="2058">
                  <a:moveTo>
                    <a:pt x="230" y="1"/>
                  </a:moveTo>
                  <a:cubicBezTo>
                    <a:pt x="103" y="1"/>
                    <a:pt x="1" y="103"/>
                    <a:pt x="1" y="229"/>
                  </a:cubicBezTo>
                  <a:cubicBezTo>
                    <a:pt x="1" y="356"/>
                    <a:pt x="103" y="458"/>
                    <a:pt x="230" y="458"/>
                  </a:cubicBezTo>
                  <a:lnTo>
                    <a:pt x="1828" y="458"/>
                  </a:lnTo>
                  <a:cubicBezTo>
                    <a:pt x="1955" y="458"/>
                    <a:pt x="2057" y="356"/>
                    <a:pt x="2057" y="229"/>
                  </a:cubicBezTo>
                  <a:cubicBezTo>
                    <a:pt x="2057" y="103"/>
                    <a:pt x="1955" y="1"/>
                    <a:pt x="18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9"/>
            <p:cNvSpPr/>
            <p:nvPr/>
          </p:nvSpPr>
          <p:spPr>
            <a:xfrm>
              <a:off x="5209597" y="3271410"/>
              <a:ext cx="139300" cy="31085"/>
            </a:xfrm>
            <a:custGeom>
              <a:rect b="b" l="l" r="r" t="t"/>
              <a:pathLst>
                <a:path extrusionOk="0" h="459" w="2057">
                  <a:moveTo>
                    <a:pt x="229" y="0"/>
                  </a:moveTo>
                  <a:cubicBezTo>
                    <a:pt x="103" y="0"/>
                    <a:pt x="1" y="102"/>
                    <a:pt x="0" y="230"/>
                  </a:cubicBezTo>
                  <a:cubicBezTo>
                    <a:pt x="0" y="356"/>
                    <a:pt x="102" y="459"/>
                    <a:pt x="229" y="459"/>
                  </a:cubicBezTo>
                  <a:lnTo>
                    <a:pt x="1828" y="459"/>
                  </a:lnTo>
                  <a:cubicBezTo>
                    <a:pt x="1954" y="459"/>
                    <a:pt x="2057" y="356"/>
                    <a:pt x="2057" y="230"/>
                  </a:cubicBezTo>
                  <a:cubicBezTo>
                    <a:pt x="2057" y="103"/>
                    <a:pt x="1954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9"/>
            <p:cNvSpPr/>
            <p:nvPr/>
          </p:nvSpPr>
          <p:spPr>
            <a:xfrm>
              <a:off x="2940949" y="3739240"/>
              <a:ext cx="3395345" cy="154814"/>
            </a:xfrm>
            <a:custGeom>
              <a:rect b="b" l="l" r="r" t="t"/>
              <a:pathLst>
                <a:path extrusionOk="0" h="2286" w="50138">
                  <a:moveTo>
                    <a:pt x="409" y="1"/>
                  </a:moveTo>
                  <a:cubicBezTo>
                    <a:pt x="184" y="1"/>
                    <a:pt x="1" y="184"/>
                    <a:pt x="1" y="409"/>
                  </a:cubicBezTo>
                  <a:lnTo>
                    <a:pt x="1" y="1876"/>
                  </a:lnTo>
                  <a:cubicBezTo>
                    <a:pt x="1" y="2103"/>
                    <a:pt x="184" y="2286"/>
                    <a:pt x="409" y="2286"/>
                  </a:cubicBezTo>
                  <a:lnTo>
                    <a:pt x="49794" y="2286"/>
                  </a:lnTo>
                  <a:cubicBezTo>
                    <a:pt x="49984" y="2286"/>
                    <a:pt x="50137" y="2132"/>
                    <a:pt x="50137" y="1943"/>
                  </a:cubicBezTo>
                  <a:lnTo>
                    <a:pt x="50137" y="344"/>
                  </a:lnTo>
                  <a:cubicBezTo>
                    <a:pt x="50137" y="154"/>
                    <a:pt x="49984" y="1"/>
                    <a:pt x="49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9"/>
            <p:cNvSpPr/>
            <p:nvPr/>
          </p:nvSpPr>
          <p:spPr>
            <a:xfrm>
              <a:off x="3284440" y="3518192"/>
              <a:ext cx="751557" cy="375860"/>
            </a:xfrm>
            <a:custGeom>
              <a:rect b="b" l="l" r="r" t="t"/>
              <a:pathLst>
                <a:path extrusionOk="0" h="5550" w="11098">
                  <a:moveTo>
                    <a:pt x="5550" y="1"/>
                  </a:moveTo>
                  <a:cubicBezTo>
                    <a:pt x="2486" y="2"/>
                    <a:pt x="1" y="2485"/>
                    <a:pt x="1" y="5550"/>
                  </a:cubicBezTo>
                  <a:lnTo>
                    <a:pt x="11097" y="5550"/>
                  </a:lnTo>
                  <a:cubicBezTo>
                    <a:pt x="11097" y="2485"/>
                    <a:pt x="8614" y="1"/>
                    <a:pt x="5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9"/>
            <p:cNvSpPr/>
            <p:nvPr/>
          </p:nvSpPr>
          <p:spPr>
            <a:xfrm>
              <a:off x="3379184" y="3612937"/>
              <a:ext cx="562279" cy="281116"/>
            </a:xfrm>
            <a:custGeom>
              <a:rect b="b" l="l" r="r" t="t"/>
              <a:pathLst>
                <a:path extrusionOk="0" h="4151" w="8303">
                  <a:moveTo>
                    <a:pt x="4152" y="1"/>
                  </a:moveTo>
                  <a:cubicBezTo>
                    <a:pt x="1860" y="1"/>
                    <a:pt x="1" y="1858"/>
                    <a:pt x="1" y="4151"/>
                  </a:cubicBezTo>
                  <a:lnTo>
                    <a:pt x="8303" y="4151"/>
                  </a:lnTo>
                  <a:cubicBezTo>
                    <a:pt x="8303" y="1859"/>
                    <a:pt x="6444" y="1"/>
                    <a:pt x="4152" y="1"/>
                  </a:cubicBezTo>
                  <a:close/>
                </a:path>
              </a:pathLst>
            </a:cu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9"/>
            <p:cNvSpPr/>
            <p:nvPr/>
          </p:nvSpPr>
          <p:spPr>
            <a:xfrm>
              <a:off x="3400991" y="3642803"/>
              <a:ext cx="510406" cy="510424"/>
            </a:xfrm>
            <a:custGeom>
              <a:rect b="b" l="l" r="r" t="t"/>
              <a:pathLst>
                <a:path extrusionOk="0" h="7537" w="7537">
                  <a:moveTo>
                    <a:pt x="3768" y="1"/>
                  </a:moveTo>
                  <a:cubicBezTo>
                    <a:pt x="3579" y="1"/>
                    <a:pt x="3385" y="15"/>
                    <a:pt x="3195" y="45"/>
                  </a:cubicBezTo>
                  <a:cubicBezTo>
                    <a:pt x="3133" y="55"/>
                    <a:pt x="3091" y="112"/>
                    <a:pt x="3100" y="175"/>
                  </a:cubicBezTo>
                  <a:cubicBezTo>
                    <a:pt x="3100" y="176"/>
                    <a:pt x="3101" y="176"/>
                    <a:pt x="3101" y="178"/>
                  </a:cubicBezTo>
                  <a:cubicBezTo>
                    <a:pt x="2988" y="198"/>
                    <a:pt x="2874" y="225"/>
                    <a:pt x="2765" y="256"/>
                  </a:cubicBezTo>
                  <a:lnTo>
                    <a:pt x="2765" y="254"/>
                  </a:lnTo>
                  <a:cubicBezTo>
                    <a:pt x="2749" y="206"/>
                    <a:pt x="2704" y="174"/>
                    <a:pt x="2656" y="174"/>
                  </a:cubicBezTo>
                  <a:cubicBezTo>
                    <a:pt x="2645" y="174"/>
                    <a:pt x="2633" y="176"/>
                    <a:pt x="2621" y="180"/>
                  </a:cubicBezTo>
                  <a:cubicBezTo>
                    <a:pt x="2433" y="240"/>
                    <a:pt x="2250" y="315"/>
                    <a:pt x="2074" y="405"/>
                  </a:cubicBezTo>
                  <a:cubicBezTo>
                    <a:pt x="2018" y="432"/>
                    <a:pt x="1996" y="502"/>
                    <a:pt x="2024" y="558"/>
                  </a:cubicBezTo>
                  <a:lnTo>
                    <a:pt x="2025" y="559"/>
                  </a:lnTo>
                  <a:cubicBezTo>
                    <a:pt x="1924" y="616"/>
                    <a:pt x="1825" y="676"/>
                    <a:pt x="1730" y="739"/>
                  </a:cubicBezTo>
                  <a:cubicBezTo>
                    <a:pt x="1728" y="739"/>
                    <a:pt x="1728" y="738"/>
                    <a:pt x="1728" y="738"/>
                  </a:cubicBezTo>
                  <a:cubicBezTo>
                    <a:pt x="1706" y="707"/>
                    <a:pt x="1671" y="691"/>
                    <a:pt x="1635" y="691"/>
                  </a:cubicBezTo>
                  <a:cubicBezTo>
                    <a:pt x="1612" y="691"/>
                    <a:pt x="1589" y="698"/>
                    <a:pt x="1568" y="713"/>
                  </a:cubicBezTo>
                  <a:cubicBezTo>
                    <a:pt x="1410" y="828"/>
                    <a:pt x="1258" y="957"/>
                    <a:pt x="1118" y="1095"/>
                  </a:cubicBezTo>
                  <a:cubicBezTo>
                    <a:pt x="1072" y="1140"/>
                    <a:pt x="1072" y="1212"/>
                    <a:pt x="1117" y="1256"/>
                  </a:cubicBezTo>
                  <a:cubicBezTo>
                    <a:pt x="1118" y="1256"/>
                    <a:pt x="1118" y="1256"/>
                    <a:pt x="1120" y="1258"/>
                  </a:cubicBezTo>
                  <a:cubicBezTo>
                    <a:pt x="1040" y="1341"/>
                    <a:pt x="965" y="1429"/>
                    <a:pt x="893" y="1520"/>
                  </a:cubicBezTo>
                  <a:cubicBezTo>
                    <a:pt x="892" y="1519"/>
                    <a:pt x="892" y="1517"/>
                    <a:pt x="891" y="1517"/>
                  </a:cubicBezTo>
                  <a:cubicBezTo>
                    <a:pt x="871" y="1502"/>
                    <a:pt x="847" y="1495"/>
                    <a:pt x="823" y="1495"/>
                  </a:cubicBezTo>
                  <a:cubicBezTo>
                    <a:pt x="788" y="1495"/>
                    <a:pt x="753" y="1511"/>
                    <a:pt x="730" y="1542"/>
                  </a:cubicBezTo>
                  <a:cubicBezTo>
                    <a:pt x="615" y="1700"/>
                    <a:pt x="509" y="1869"/>
                    <a:pt x="420" y="2045"/>
                  </a:cubicBezTo>
                  <a:cubicBezTo>
                    <a:pt x="391" y="2101"/>
                    <a:pt x="412" y="2169"/>
                    <a:pt x="468" y="2198"/>
                  </a:cubicBezTo>
                  <a:cubicBezTo>
                    <a:pt x="471" y="2199"/>
                    <a:pt x="471" y="2199"/>
                    <a:pt x="472" y="2199"/>
                  </a:cubicBezTo>
                  <a:cubicBezTo>
                    <a:pt x="421" y="2303"/>
                    <a:pt x="376" y="2409"/>
                    <a:pt x="338" y="2518"/>
                  </a:cubicBezTo>
                  <a:cubicBezTo>
                    <a:pt x="338" y="2518"/>
                    <a:pt x="338" y="2517"/>
                    <a:pt x="335" y="2517"/>
                  </a:cubicBezTo>
                  <a:cubicBezTo>
                    <a:pt x="323" y="2513"/>
                    <a:pt x="311" y="2511"/>
                    <a:pt x="299" y="2511"/>
                  </a:cubicBezTo>
                  <a:cubicBezTo>
                    <a:pt x="252" y="2511"/>
                    <a:pt x="207" y="2541"/>
                    <a:pt x="191" y="2589"/>
                  </a:cubicBezTo>
                  <a:cubicBezTo>
                    <a:pt x="130" y="2777"/>
                    <a:pt x="83" y="2969"/>
                    <a:pt x="52" y="3163"/>
                  </a:cubicBezTo>
                  <a:cubicBezTo>
                    <a:pt x="42" y="3225"/>
                    <a:pt x="84" y="3284"/>
                    <a:pt x="146" y="3294"/>
                  </a:cubicBezTo>
                  <a:lnTo>
                    <a:pt x="149" y="3294"/>
                  </a:lnTo>
                  <a:cubicBezTo>
                    <a:pt x="135" y="3408"/>
                    <a:pt x="125" y="3523"/>
                    <a:pt x="121" y="3639"/>
                  </a:cubicBezTo>
                  <a:cubicBezTo>
                    <a:pt x="120" y="3638"/>
                    <a:pt x="119" y="3638"/>
                    <a:pt x="118" y="3638"/>
                  </a:cubicBezTo>
                  <a:cubicBezTo>
                    <a:pt x="54" y="3638"/>
                    <a:pt x="3" y="3688"/>
                    <a:pt x="1" y="3755"/>
                  </a:cubicBezTo>
                  <a:lnTo>
                    <a:pt x="1" y="3770"/>
                  </a:lnTo>
                  <a:cubicBezTo>
                    <a:pt x="1" y="3969"/>
                    <a:pt x="16" y="4166"/>
                    <a:pt x="47" y="4359"/>
                  </a:cubicBezTo>
                  <a:cubicBezTo>
                    <a:pt x="56" y="4416"/>
                    <a:pt x="104" y="4456"/>
                    <a:pt x="159" y="4456"/>
                  </a:cubicBezTo>
                  <a:cubicBezTo>
                    <a:pt x="166" y="4456"/>
                    <a:pt x="171" y="4456"/>
                    <a:pt x="177" y="4455"/>
                  </a:cubicBezTo>
                  <a:cubicBezTo>
                    <a:pt x="179" y="4455"/>
                    <a:pt x="179" y="4453"/>
                    <a:pt x="180" y="4453"/>
                  </a:cubicBezTo>
                  <a:cubicBezTo>
                    <a:pt x="201" y="4567"/>
                    <a:pt x="228" y="4680"/>
                    <a:pt x="261" y="4789"/>
                  </a:cubicBezTo>
                  <a:lnTo>
                    <a:pt x="258" y="4789"/>
                  </a:lnTo>
                  <a:cubicBezTo>
                    <a:pt x="197" y="4809"/>
                    <a:pt x="166" y="4872"/>
                    <a:pt x="185" y="4932"/>
                  </a:cubicBezTo>
                  <a:cubicBezTo>
                    <a:pt x="245" y="5120"/>
                    <a:pt x="322" y="5304"/>
                    <a:pt x="411" y="5479"/>
                  </a:cubicBezTo>
                  <a:cubicBezTo>
                    <a:pt x="432" y="5519"/>
                    <a:pt x="472" y="5541"/>
                    <a:pt x="514" y="5541"/>
                  </a:cubicBezTo>
                  <a:cubicBezTo>
                    <a:pt x="530" y="5541"/>
                    <a:pt x="548" y="5537"/>
                    <a:pt x="565" y="5529"/>
                  </a:cubicBezTo>
                  <a:cubicBezTo>
                    <a:pt x="565" y="5529"/>
                    <a:pt x="565" y="5527"/>
                    <a:pt x="566" y="5527"/>
                  </a:cubicBezTo>
                  <a:cubicBezTo>
                    <a:pt x="622" y="5629"/>
                    <a:pt x="682" y="5728"/>
                    <a:pt x="748" y="5823"/>
                  </a:cubicBezTo>
                  <a:cubicBezTo>
                    <a:pt x="747" y="5824"/>
                    <a:pt x="745" y="5824"/>
                    <a:pt x="745" y="5824"/>
                  </a:cubicBezTo>
                  <a:cubicBezTo>
                    <a:pt x="694" y="5861"/>
                    <a:pt x="682" y="5933"/>
                    <a:pt x="719" y="5984"/>
                  </a:cubicBezTo>
                  <a:cubicBezTo>
                    <a:pt x="835" y="6143"/>
                    <a:pt x="964" y="6293"/>
                    <a:pt x="1103" y="6432"/>
                  </a:cubicBezTo>
                  <a:cubicBezTo>
                    <a:pt x="1125" y="6455"/>
                    <a:pt x="1154" y="6466"/>
                    <a:pt x="1184" y="6466"/>
                  </a:cubicBezTo>
                  <a:cubicBezTo>
                    <a:pt x="1213" y="6466"/>
                    <a:pt x="1243" y="6455"/>
                    <a:pt x="1265" y="6432"/>
                  </a:cubicBezTo>
                  <a:cubicBezTo>
                    <a:pt x="1265" y="6431"/>
                    <a:pt x="1265" y="6431"/>
                    <a:pt x="1266" y="6430"/>
                  </a:cubicBezTo>
                  <a:cubicBezTo>
                    <a:pt x="1350" y="6509"/>
                    <a:pt x="1438" y="6585"/>
                    <a:pt x="1530" y="6655"/>
                  </a:cubicBezTo>
                  <a:cubicBezTo>
                    <a:pt x="1527" y="6655"/>
                    <a:pt x="1526" y="6655"/>
                    <a:pt x="1526" y="6656"/>
                  </a:cubicBezTo>
                  <a:cubicBezTo>
                    <a:pt x="1490" y="6708"/>
                    <a:pt x="1501" y="6779"/>
                    <a:pt x="1552" y="6816"/>
                  </a:cubicBezTo>
                  <a:cubicBezTo>
                    <a:pt x="1712" y="6933"/>
                    <a:pt x="1880" y="7036"/>
                    <a:pt x="2056" y="7126"/>
                  </a:cubicBezTo>
                  <a:cubicBezTo>
                    <a:pt x="2073" y="7135"/>
                    <a:pt x="2090" y="7138"/>
                    <a:pt x="2109" y="7138"/>
                  </a:cubicBezTo>
                  <a:cubicBezTo>
                    <a:pt x="2151" y="7138"/>
                    <a:pt x="2191" y="7116"/>
                    <a:pt x="2211" y="7076"/>
                  </a:cubicBezTo>
                  <a:cubicBezTo>
                    <a:pt x="2212" y="7075"/>
                    <a:pt x="2212" y="7075"/>
                    <a:pt x="2212" y="7074"/>
                  </a:cubicBezTo>
                  <a:cubicBezTo>
                    <a:pt x="2317" y="7122"/>
                    <a:pt x="2423" y="7167"/>
                    <a:pt x="2532" y="7207"/>
                  </a:cubicBezTo>
                  <a:cubicBezTo>
                    <a:pt x="2532" y="7207"/>
                    <a:pt x="2530" y="7207"/>
                    <a:pt x="2530" y="7208"/>
                  </a:cubicBezTo>
                  <a:cubicBezTo>
                    <a:pt x="2510" y="7268"/>
                    <a:pt x="2544" y="7333"/>
                    <a:pt x="2604" y="7352"/>
                  </a:cubicBezTo>
                  <a:cubicBezTo>
                    <a:pt x="2790" y="7414"/>
                    <a:pt x="2983" y="7460"/>
                    <a:pt x="3178" y="7490"/>
                  </a:cubicBezTo>
                  <a:cubicBezTo>
                    <a:pt x="3184" y="7491"/>
                    <a:pt x="3189" y="7491"/>
                    <a:pt x="3195" y="7491"/>
                  </a:cubicBezTo>
                  <a:cubicBezTo>
                    <a:pt x="3251" y="7491"/>
                    <a:pt x="3300" y="7453"/>
                    <a:pt x="3308" y="7396"/>
                  </a:cubicBezTo>
                  <a:lnTo>
                    <a:pt x="3308" y="7393"/>
                  </a:lnTo>
                  <a:cubicBezTo>
                    <a:pt x="3422" y="7407"/>
                    <a:pt x="3537" y="7417"/>
                    <a:pt x="3655" y="7420"/>
                  </a:cubicBezTo>
                  <a:lnTo>
                    <a:pt x="3655" y="7423"/>
                  </a:lnTo>
                  <a:cubicBezTo>
                    <a:pt x="3655" y="7485"/>
                    <a:pt x="3705" y="7536"/>
                    <a:pt x="3767" y="7536"/>
                  </a:cubicBezTo>
                  <a:lnTo>
                    <a:pt x="3782" y="7536"/>
                  </a:lnTo>
                  <a:cubicBezTo>
                    <a:pt x="3968" y="7536"/>
                    <a:pt x="4165" y="7521"/>
                    <a:pt x="4357" y="7491"/>
                  </a:cubicBezTo>
                  <a:cubicBezTo>
                    <a:pt x="4418" y="7481"/>
                    <a:pt x="4462" y="7424"/>
                    <a:pt x="4452" y="7361"/>
                  </a:cubicBezTo>
                  <a:cubicBezTo>
                    <a:pt x="4452" y="7360"/>
                    <a:pt x="4451" y="7360"/>
                    <a:pt x="4451" y="7358"/>
                  </a:cubicBezTo>
                  <a:cubicBezTo>
                    <a:pt x="4564" y="7337"/>
                    <a:pt x="4677" y="7310"/>
                    <a:pt x="4786" y="7279"/>
                  </a:cubicBezTo>
                  <a:lnTo>
                    <a:pt x="4786" y="7281"/>
                  </a:lnTo>
                  <a:cubicBezTo>
                    <a:pt x="4802" y="7330"/>
                    <a:pt x="4847" y="7360"/>
                    <a:pt x="4896" y="7360"/>
                  </a:cubicBezTo>
                  <a:cubicBezTo>
                    <a:pt x="4907" y="7360"/>
                    <a:pt x="4918" y="7358"/>
                    <a:pt x="4930" y="7355"/>
                  </a:cubicBezTo>
                  <a:cubicBezTo>
                    <a:pt x="5117" y="7294"/>
                    <a:pt x="5301" y="7218"/>
                    <a:pt x="5476" y="7128"/>
                  </a:cubicBezTo>
                  <a:cubicBezTo>
                    <a:pt x="5532" y="7101"/>
                    <a:pt x="5554" y="7031"/>
                    <a:pt x="5526" y="6975"/>
                  </a:cubicBezTo>
                  <a:lnTo>
                    <a:pt x="5525" y="6974"/>
                  </a:lnTo>
                  <a:cubicBezTo>
                    <a:pt x="5625" y="6918"/>
                    <a:pt x="5726" y="6859"/>
                    <a:pt x="5820" y="6794"/>
                  </a:cubicBezTo>
                  <a:cubicBezTo>
                    <a:pt x="5822" y="6794"/>
                    <a:pt x="5822" y="6795"/>
                    <a:pt x="5822" y="6795"/>
                  </a:cubicBezTo>
                  <a:cubicBezTo>
                    <a:pt x="5843" y="6825"/>
                    <a:pt x="5878" y="6842"/>
                    <a:pt x="5914" y="6842"/>
                  </a:cubicBezTo>
                  <a:cubicBezTo>
                    <a:pt x="5936" y="6842"/>
                    <a:pt x="5960" y="6836"/>
                    <a:pt x="5980" y="6820"/>
                  </a:cubicBezTo>
                  <a:cubicBezTo>
                    <a:pt x="6140" y="6704"/>
                    <a:pt x="6290" y="6575"/>
                    <a:pt x="6431" y="6436"/>
                  </a:cubicBezTo>
                  <a:cubicBezTo>
                    <a:pt x="6475" y="6391"/>
                    <a:pt x="6475" y="6320"/>
                    <a:pt x="6431" y="6276"/>
                  </a:cubicBezTo>
                  <a:cubicBezTo>
                    <a:pt x="6429" y="6276"/>
                    <a:pt x="6429" y="6276"/>
                    <a:pt x="6428" y="6274"/>
                  </a:cubicBezTo>
                  <a:cubicBezTo>
                    <a:pt x="6507" y="6191"/>
                    <a:pt x="6581" y="6103"/>
                    <a:pt x="6653" y="6012"/>
                  </a:cubicBezTo>
                  <a:cubicBezTo>
                    <a:pt x="6654" y="6013"/>
                    <a:pt x="6654" y="6015"/>
                    <a:pt x="6656" y="6015"/>
                  </a:cubicBezTo>
                  <a:cubicBezTo>
                    <a:pt x="6676" y="6028"/>
                    <a:pt x="6700" y="6036"/>
                    <a:pt x="6723" y="6036"/>
                  </a:cubicBezTo>
                  <a:cubicBezTo>
                    <a:pt x="6758" y="6036"/>
                    <a:pt x="6792" y="6020"/>
                    <a:pt x="6815" y="5989"/>
                  </a:cubicBezTo>
                  <a:cubicBezTo>
                    <a:pt x="6930" y="5831"/>
                    <a:pt x="7035" y="5662"/>
                    <a:pt x="7124" y="5486"/>
                  </a:cubicBezTo>
                  <a:cubicBezTo>
                    <a:pt x="7153" y="5430"/>
                    <a:pt x="7131" y="5362"/>
                    <a:pt x="7075" y="5332"/>
                  </a:cubicBezTo>
                  <a:cubicBezTo>
                    <a:pt x="7073" y="5331"/>
                    <a:pt x="7073" y="5331"/>
                    <a:pt x="7072" y="5331"/>
                  </a:cubicBezTo>
                  <a:cubicBezTo>
                    <a:pt x="7121" y="5227"/>
                    <a:pt x="7165" y="5121"/>
                    <a:pt x="7205" y="5012"/>
                  </a:cubicBezTo>
                  <a:cubicBezTo>
                    <a:pt x="7205" y="5012"/>
                    <a:pt x="7205" y="5013"/>
                    <a:pt x="7206" y="5013"/>
                  </a:cubicBezTo>
                  <a:cubicBezTo>
                    <a:pt x="7219" y="5017"/>
                    <a:pt x="7231" y="5018"/>
                    <a:pt x="7242" y="5018"/>
                  </a:cubicBezTo>
                  <a:cubicBezTo>
                    <a:pt x="7291" y="5018"/>
                    <a:pt x="7336" y="4988"/>
                    <a:pt x="7351" y="4939"/>
                  </a:cubicBezTo>
                  <a:cubicBezTo>
                    <a:pt x="7411" y="4752"/>
                    <a:pt x="7459" y="4559"/>
                    <a:pt x="7490" y="4365"/>
                  </a:cubicBezTo>
                  <a:cubicBezTo>
                    <a:pt x="7500" y="4303"/>
                    <a:pt x="7457" y="4245"/>
                    <a:pt x="7394" y="4235"/>
                  </a:cubicBezTo>
                  <a:lnTo>
                    <a:pt x="7392" y="4235"/>
                  </a:lnTo>
                  <a:cubicBezTo>
                    <a:pt x="7408" y="4119"/>
                    <a:pt x="7416" y="4002"/>
                    <a:pt x="7420" y="3885"/>
                  </a:cubicBezTo>
                  <a:lnTo>
                    <a:pt x="7423" y="3885"/>
                  </a:lnTo>
                  <a:cubicBezTo>
                    <a:pt x="7486" y="3885"/>
                    <a:pt x="7537" y="3838"/>
                    <a:pt x="7537" y="3775"/>
                  </a:cubicBezTo>
                  <a:lnTo>
                    <a:pt x="7537" y="3767"/>
                  </a:lnTo>
                  <a:cubicBezTo>
                    <a:pt x="7537" y="3573"/>
                    <a:pt x="7521" y="3377"/>
                    <a:pt x="7492" y="3186"/>
                  </a:cubicBezTo>
                  <a:cubicBezTo>
                    <a:pt x="7482" y="3128"/>
                    <a:pt x="7434" y="3088"/>
                    <a:pt x="7379" y="3088"/>
                  </a:cubicBezTo>
                  <a:cubicBezTo>
                    <a:pt x="7373" y="3088"/>
                    <a:pt x="7367" y="3089"/>
                    <a:pt x="7362" y="3090"/>
                  </a:cubicBezTo>
                  <a:cubicBezTo>
                    <a:pt x="7360" y="3090"/>
                    <a:pt x="7360" y="3091"/>
                    <a:pt x="7359" y="3091"/>
                  </a:cubicBezTo>
                  <a:cubicBezTo>
                    <a:pt x="7338" y="2977"/>
                    <a:pt x="7312" y="2865"/>
                    <a:pt x="7280" y="2754"/>
                  </a:cubicBezTo>
                  <a:lnTo>
                    <a:pt x="7282" y="2754"/>
                  </a:lnTo>
                  <a:cubicBezTo>
                    <a:pt x="7342" y="2736"/>
                    <a:pt x="7375" y="2671"/>
                    <a:pt x="7357" y="2611"/>
                  </a:cubicBezTo>
                  <a:cubicBezTo>
                    <a:pt x="7296" y="2424"/>
                    <a:pt x="7221" y="2239"/>
                    <a:pt x="7131" y="2063"/>
                  </a:cubicBezTo>
                  <a:cubicBezTo>
                    <a:pt x="7111" y="2024"/>
                    <a:pt x="7072" y="2001"/>
                    <a:pt x="7031" y="2001"/>
                  </a:cubicBezTo>
                  <a:cubicBezTo>
                    <a:pt x="7013" y="2001"/>
                    <a:pt x="6995" y="2005"/>
                    <a:pt x="6978" y="2014"/>
                  </a:cubicBezTo>
                  <a:lnTo>
                    <a:pt x="6976" y="2015"/>
                  </a:lnTo>
                  <a:cubicBezTo>
                    <a:pt x="6920" y="1914"/>
                    <a:pt x="6860" y="1815"/>
                    <a:pt x="6796" y="1720"/>
                  </a:cubicBezTo>
                  <a:cubicBezTo>
                    <a:pt x="6796" y="1719"/>
                    <a:pt x="6797" y="1719"/>
                    <a:pt x="6797" y="1719"/>
                  </a:cubicBezTo>
                  <a:cubicBezTo>
                    <a:pt x="6848" y="1682"/>
                    <a:pt x="6860" y="1610"/>
                    <a:pt x="6822" y="1559"/>
                  </a:cubicBezTo>
                  <a:cubicBezTo>
                    <a:pt x="6708" y="1398"/>
                    <a:pt x="6579" y="1248"/>
                    <a:pt x="6441" y="1109"/>
                  </a:cubicBezTo>
                  <a:cubicBezTo>
                    <a:pt x="6418" y="1086"/>
                    <a:pt x="6389" y="1075"/>
                    <a:pt x="6360" y="1075"/>
                  </a:cubicBezTo>
                  <a:cubicBezTo>
                    <a:pt x="6331" y="1075"/>
                    <a:pt x="6302" y="1086"/>
                    <a:pt x="6279" y="1109"/>
                  </a:cubicBezTo>
                  <a:cubicBezTo>
                    <a:pt x="6279" y="1110"/>
                    <a:pt x="6279" y="1110"/>
                    <a:pt x="6278" y="1111"/>
                  </a:cubicBezTo>
                  <a:cubicBezTo>
                    <a:pt x="6195" y="1032"/>
                    <a:pt x="6106" y="957"/>
                    <a:pt x="6016" y="886"/>
                  </a:cubicBezTo>
                  <a:cubicBezTo>
                    <a:pt x="6017" y="886"/>
                    <a:pt x="6018" y="886"/>
                    <a:pt x="6018" y="885"/>
                  </a:cubicBezTo>
                  <a:cubicBezTo>
                    <a:pt x="6055" y="833"/>
                    <a:pt x="6045" y="762"/>
                    <a:pt x="5994" y="725"/>
                  </a:cubicBezTo>
                  <a:cubicBezTo>
                    <a:pt x="5835" y="608"/>
                    <a:pt x="5665" y="503"/>
                    <a:pt x="5491" y="414"/>
                  </a:cubicBezTo>
                  <a:cubicBezTo>
                    <a:pt x="5475" y="406"/>
                    <a:pt x="5457" y="402"/>
                    <a:pt x="5440" y="402"/>
                  </a:cubicBezTo>
                  <a:cubicBezTo>
                    <a:pt x="5399" y="402"/>
                    <a:pt x="5359" y="424"/>
                    <a:pt x="5338" y="464"/>
                  </a:cubicBezTo>
                  <a:lnTo>
                    <a:pt x="5338" y="466"/>
                  </a:lnTo>
                  <a:cubicBezTo>
                    <a:pt x="5233" y="418"/>
                    <a:pt x="5127" y="373"/>
                    <a:pt x="5019" y="333"/>
                  </a:cubicBezTo>
                  <a:cubicBezTo>
                    <a:pt x="5019" y="333"/>
                    <a:pt x="5020" y="333"/>
                    <a:pt x="5020" y="332"/>
                  </a:cubicBezTo>
                  <a:cubicBezTo>
                    <a:pt x="5039" y="272"/>
                    <a:pt x="5006" y="206"/>
                    <a:pt x="4947" y="188"/>
                  </a:cubicBezTo>
                  <a:cubicBezTo>
                    <a:pt x="4760" y="126"/>
                    <a:pt x="4566" y="78"/>
                    <a:pt x="4372" y="48"/>
                  </a:cubicBezTo>
                  <a:cubicBezTo>
                    <a:pt x="4366" y="47"/>
                    <a:pt x="4359" y="46"/>
                    <a:pt x="4353" y="46"/>
                  </a:cubicBezTo>
                  <a:cubicBezTo>
                    <a:pt x="4298" y="46"/>
                    <a:pt x="4251" y="87"/>
                    <a:pt x="4242" y="143"/>
                  </a:cubicBezTo>
                  <a:lnTo>
                    <a:pt x="4242" y="145"/>
                  </a:lnTo>
                  <a:cubicBezTo>
                    <a:pt x="4126" y="130"/>
                    <a:pt x="4011" y="121"/>
                    <a:pt x="3891" y="117"/>
                  </a:cubicBezTo>
                  <a:cubicBezTo>
                    <a:pt x="3891" y="117"/>
                    <a:pt x="3893" y="116"/>
                    <a:pt x="3893" y="114"/>
                  </a:cubicBezTo>
                  <a:cubicBezTo>
                    <a:pt x="3893" y="52"/>
                    <a:pt x="3847" y="1"/>
                    <a:pt x="378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9"/>
            <p:cNvSpPr/>
            <p:nvPr/>
          </p:nvSpPr>
          <p:spPr>
            <a:xfrm>
              <a:off x="3464989" y="3716079"/>
              <a:ext cx="390541" cy="355882"/>
            </a:xfrm>
            <a:custGeom>
              <a:rect b="b" l="l" r="r" t="t"/>
              <a:pathLst>
                <a:path extrusionOk="0" h="5255" w="5767">
                  <a:moveTo>
                    <a:pt x="2884" y="1"/>
                  </a:moveTo>
                  <a:cubicBezTo>
                    <a:pt x="2211" y="1"/>
                    <a:pt x="1539" y="257"/>
                    <a:pt x="1027" y="771"/>
                  </a:cubicBezTo>
                  <a:cubicBezTo>
                    <a:pt x="0" y="1796"/>
                    <a:pt x="0" y="3460"/>
                    <a:pt x="1027" y="4486"/>
                  </a:cubicBezTo>
                  <a:cubicBezTo>
                    <a:pt x="1539" y="4998"/>
                    <a:pt x="2211" y="5255"/>
                    <a:pt x="2884" y="5255"/>
                  </a:cubicBezTo>
                  <a:cubicBezTo>
                    <a:pt x="3556" y="5255"/>
                    <a:pt x="4229" y="4998"/>
                    <a:pt x="4742" y="4486"/>
                  </a:cubicBezTo>
                  <a:cubicBezTo>
                    <a:pt x="5767" y="3460"/>
                    <a:pt x="5767" y="1796"/>
                    <a:pt x="4742" y="771"/>
                  </a:cubicBezTo>
                  <a:cubicBezTo>
                    <a:pt x="4229" y="257"/>
                    <a:pt x="3556" y="1"/>
                    <a:pt x="288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9"/>
            <p:cNvSpPr/>
            <p:nvPr/>
          </p:nvSpPr>
          <p:spPr>
            <a:xfrm>
              <a:off x="3507451" y="3754816"/>
              <a:ext cx="305620" cy="278475"/>
            </a:xfrm>
            <a:custGeom>
              <a:rect b="b" l="l" r="r" t="t"/>
              <a:pathLst>
                <a:path extrusionOk="0" h="4112" w="4513">
                  <a:moveTo>
                    <a:pt x="2257" y="0"/>
                  </a:moveTo>
                  <a:cubicBezTo>
                    <a:pt x="1731" y="0"/>
                    <a:pt x="1205" y="201"/>
                    <a:pt x="804" y="603"/>
                  </a:cubicBezTo>
                  <a:cubicBezTo>
                    <a:pt x="1" y="1405"/>
                    <a:pt x="1" y="2706"/>
                    <a:pt x="804" y="3509"/>
                  </a:cubicBezTo>
                  <a:cubicBezTo>
                    <a:pt x="1205" y="3910"/>
                    <a:pt x="1731" y="4111"/>
                    <a:pt x="2257" y="4111"/>
                  </a:cubicBezTo>
                  <a:cubicBezTo>
                    <a:pt x="2783" y="4111"/>
                    <a:pt x="3308" y="3910"/>
                    <a:pt x="3710" y="3509"/>
                  </a:cubicBezTo>
                  <a:cubicBezTo>
                    <a:pt x="4513" y="2706"/>
                    <a:pt x="4513" y="1405"/>
                    <a:pt x="3710" y="603"/>
                  </a:cubicBezTo>
                  <a:cubicBezTo>
                    <a:pt x="3308" y="201"/>
                    <a:pt x="2783" y="0"/>
                    <a:pt x="2257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9"/>
            <p:cNvSpPr/>
            <p:nvPr/>
          </p:nvSpPr>
          <p:spPr>
            <a:xfrm>
              <a:off x="3595017" y="3830124"/>
              <a:ext cx="34063" cy="31085"/>
            </a:xfrm>
            <a:custGeom>
              <a:rect b="b" l="l" r="r" t="t"/>
              <a:pathLst>
                <a:path extrusionOk="0" h="459" w="503">
                  <a:moveTo>
                    <a:pt x="251" y="0"/>
                  </a:moveTo>
                  <a:cubicBezTo>
                    <a:pt x="192" y="0"/>
                    <a:pt x="134" y="23"/>
                    <a:pt x="89" y="68"/>
                  </a:cubicBezTo>
                  <a:cubicBezTo>
                    <a:pt x="1" y="157"/>
                    <a:pt x="1" y="302"/>
                    <a:pt x="89" y="391"/>
                  </a:cubicBezTo>
                  <a:cubicBezTo>
                    <a:pt x="134" y="436"/>
                    <a:pt x="192" y="459"/>
                    <a:pt x="251" y="459"/>
                  </a:cubicBezTo>
                  <a:cubicBezTo>
                    <a:pt x="309" y="459"/>
                    <a:pt x="368" y="436"/>
                    <a:pt x="412" y="391"/>
                  </a:cubicBezTo>
                  <a:cubicBezTo>
                    <a:pt x="502" y="302"/>
                    <a:pt x="502" y="157"/>
                    <a:pt x="412" y="68"/>
                  </a:cubicBezTo>
                  <a:cubicBezTo>
                    <a:pt x="368" y="23"/>
                    <a:pt x="309" y="0"/>
                    <a:pt x="251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9"/>
            <p:cNvSpPr/>
            <p:nvPr/>
          </p:nvSpPr>
          <p:spPr>
            <a:xfrm>
              <a:off x="3691657" y="3926765"/>
              <a:ext cx="34063" cy="31152"/>
            </a:xfrm>
            <a:custGeom>
              <a:rect b="b" l="l" r="r" t="t"/>
              <a:pathLst>
                <a:path extrusionOk="0" h="460" w="503">
                  <a:moveTo>
                    <a:pt x="251" y="1"/>
                  </a:moveTo>
                  <a:cubicBezTo>
                    <a:pt x="193" y="1"/>
                    <a:pt x="134" y="23"/>
                    <a:pt x="89" y="68"/>
                  </a:cubicBezTo>
                  <a:cubicBezTo>
                    <a:pt x="0" y="157"/>
                    <a:pt x="0" y="302"/>
                    <a:pt x="89" y="392"/>
                  </a:cubicBezTo>
                  <a:cubicBezTo>
                    <a:pt x="134" y="437"/>
                    <a:pt x="193" y="459"/>
                    <a:pt x="251" y="459"/>
                  </a:cubicBezTo>
                  <a:cubicBezTo>
                    <a:pt x="310" y="459"/>
                    <a:pt x="368" y="437"/>
                    <a:pt x="412" y="392"/>
                  </a:cubicBezTo>
                  <a:cubicBezTo>
                    <a:pt x="503" y="302"/>
                    <a:pt x="503" y="157"/>
                    <a:pt x="412" y="68"/>
                  </a:cubicBezTo>
                  <a:cubicBezTo>
                    <a:pt x="368" y="23"/>
                    <a:pt x="310" y="1"/>
                    <a:pt x="251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9"/>
            <p:cNvSpPr/>
            <p:nvPr/>
          </p:nvSpPr>
          <p:spPr>
            <a:xfrm>
              <a:off x="3594949" y="3926765"/>
              <a:ext cx="34131" cy="31017"/>
            </a:xfrm>
            <a:custGeom>
              <a:rect b="b" l="l" r="r" t="t"/>
              <a:pathLst>
                <a:path extrusionOk="0" h="458" w="504">
                  <a:moveTo>
                    <a:pt x="252" y="1"/>
                  </a:moveTo>
                  <a:cubicBezTo>
                    <a:pt x="193" y="1"/>
                    <a:pt x="135" y="23"/>
                    <a:pt x="90" y="68"/>
                  </a:cubicBezTo>
                  <a:cubicBezTo>
                    <a:pt x="1" y="157"/>
                    <a:pt x="1" y="302"/>
                    <a:pt x="90" y="392"/>
                  </a:cubicBezTo>
                  <a:cubicBezTo>
                    <a:pt x="135" y="436"/>
                    <a:pt x="193" y="458"/>
                    <a:pt x="252" y="458"/>
                  </a:cubicBezTo>
                  <a:cubicBezTo>
                    <a:pt x="310" y="458"/>
                    <a:pt x="369" y="436"/>
                    <a:pt x="413" y="392"/>
                  </a:cubicBezTo>
                  <a:cubicBezTo>
                    <a:pt x="503" y="302"/>
                    <a:pt x="503" y="157"/>
                    <a:pt x="413" y="68"/>
                  </a:cubicBezTo>
                  <a:cubicBezTo>
                    <a:pt x="369" y="23"/>
                    <a:pt x="310" y="1"/>
                    <a:pt x="25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9"/>
            <p:cNvSpPr/>
            <p:nvPr/>
          </p:nvSpPr>
          <p:spPr>
            <a:xfrm>
              <a:off x="3691522" y="3830124"/>
              <a:ext cx="34131" cy="31085"/>
            </a:xfrm>
            <a:custGeom>
              <a:rect b="b" l="l" r="r" t="t"/>
              <a:pathLst>
                <a:path extrusionOk="0" h="459" w="504">
                  <a:moveTo>
                    <a:pt x="252" y="0"/>
                  </a:moveTo>
                  <a:cubicBezTo>
                    <a:pt x="193" y="0"/>
                    <a:pt x="135" y="23"/>
                    <a:pt x="90" y="68"/>
                  </a:cubicBezTo>
                  <a:cubicBezTo>
                    <a:pt x="0" y="157"/>
                    <a:pt x="0" y="302"/>
                    <a:pt x="90" y="391"/>
                  </a:cubicBezTo>
                  <a:cubicBezTo>
                    <a:pt x="136" y="436"/>
                    <a:pt x="195" y="459"/>
                    <a:pt x="253" y="459"/>
                  </a:cubicBezTo>
                  <a:cubicBezTo>
                    <a:pt x="311" y="459"/>
                    <a:pt x="369" y="436"/>
                    <a:pt x="413" y="391"/>
                  </a:cubicBezTo>
                  <a:cubicBezTo>
                    <a:pt x="504" y="302"/>
                    <a:pt x="504" y="157"/>
                    <a:pt x="413" y="68"/>
                  </a:cubicBezTo>
                  <a:cubicBezTo>
                    <a:pt x="369" y="23"/>
                    <a:pt x="310" y="0"/>
                    <a:pt x="252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9"/>
            <p:cNvSpPr/>
            <p:nvPr/>
          </p:nvSpPr>
          <p:spPr>
            <a:xfrm>
              <a:off x="2975691" y="3572371"/>
              <a:ext cx="67923" cy="111065"/>
            </a:xfrm>
            <a:custGeom>
              <a:rect b="b" l="l" r="r" t="t"/>
              <a:pathLst>
                <a:path extrusionOk="0" h="1640" w="1003">
                  <a:moveTo>
                    <a:pt x="1" y="0"/>
                  </a:moveTo>
                  <a:lnTo>
                    <a:pt x="1" y="1639"/>
                  </a:lnTo>
                  <a:lnTo>
                    <a:pt x="183" y="1639"/>
                  </a:lnTo>
                  <a:cubicBezTo>
                    <a:pt x="635" y="1639"/>
                    <a:pt x="1002" y="1272"/>
                    <a:pt x="1002" y="820"/>
                  </a:cubicBezTo>
                  <a:cubicBezTo>
                    <a:pt x="1002" y="366"/>
                    <a:pt x="635" y="0"/>
                    <a:pt x="1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9"/>
            <p:cNvSpPr/>
            <p:nvPr/>
          </p:nvSpPr>
          <p:spPr>
            <a:xfrm>
              <a:off x="6218261" y="3433132"/>
              <a:ext cx="67923" cy="111065"/>
            </a:xfrm>
            <a:custGeom>
              <a:rect b="b" l="l" r="r" t="t"/>
              <a:pathLst>
                <a:path extrusionOk="0" h="1640" w="1003">
                  <a:moveTo>
                    <a:pt x="821" y="0"/>
                  </a:moveTo>
                  <a:cubicBezTo>
                    <a:pt x="368" y="0"/>
                    <a:pt x="1" y="368"/>
                    <a:pt x="1" y="820"/>
                  </a:cubicBezTo>
                  <a:cubicBezTo>
                    <a:pt x="1" y="1273"/>
                    <a:pt x="368" y="1640"/>
                    <a:pt x="821" y="1640"/>
                  </a:cubicBezTo>
                  <a:lnTo>
                    <a:pt x="1002" y="1640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9"/>
            <p:cNvSpPr/>
            <p:nvPr/>
          </p:nvSpPr>
          <p:spPr>
            <a:xfrm>
              <a:off x="5137540" y="2547315"/>
              <a:ext cx="255304" cy="43410"/>
            </a:xfrm>
            <a:custGeom>
              <a:rect b="b" l="l" r="r" t="t"/>
              <a:pathLst>
                <a:path extrusionOk="0" h="641" w="3770">
                  <a:moveTo>
                    <a:pt x="1" y="0"/>
                  </a:moveTo>
                  <a:lnTo>
                    <a:pt x="1" y="641"/>
                  </a:lnTo>
                  <a:lnTo>
                    <a:pt x="3769" y="641"/>
                  </a:lnTo>
                  <a:lnTo>
                    <a:pt x="376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9"/>
            <p:cNvSpPr/>
            <p:nvPr/>
          </p:nvSpPr>
          <p:spPr>
            <a:xfrm>
              <a:off x="5153794" y="2432525"/>
              <a:ext cx="222799" cy="114857"/>
            </a:xfrm>
            <a:custGeom>
              <a:rect b="b" l="l" r="r" t="t"/>
              <a:pathLst>
                <a:path extrusionOk="0" h="1696" w="3290">
                  <a:moveTo>
                    <a:pt x="1645" y="1"/>
                  </a:moveTo>
                  <a:cubicBezTo>
                    <a:pt x="737" y="1"/>
                    <a:pt x="0" y="737"/>
                    <a:pt x="0" y="1645"/>
                  </a:cubicBezTo>
                  <a:lnTo>
                    <a:pt x="0" y="1695"/>
                  </a:lnTo>
                  <a:lnTo>
                    <a:pt x="3290" y="1695"/>
                  </a:lnTo>
                  <a:lnTo>
                    <a:pt x="3290" y="1645"/>
                  </a:lnTo>
                  <a:cubicBezTo>
                    <a:pt x="3290" y="737"/>
                    <a:pt x="2553" y="1"/>
                    <a:pt x="1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9"/>
            <p:cNvSpPr/>
            <p:nvPr/>
          </p:nvSpPr>
          <p:spPr>
            <a:xfrm>
              <a:off x="5181154" y="2445460"/>
              <a:ext cx="77336" cy="67858"/>
            </a:xfrm>
            <a:custGeom>
              <a:rect b="b" l="l" r="r" t="t"/>
              <a:pathLst>
                <a:path extrusionOk="0" h="1002" w="1142">
                  <a:moveTo>
                    <a:pt x="884" y="0"/>
                  </a:moveTo>
                  <a:cubicBezTo>
                    <a:pt x="739" y="0"/>
                    <a:pt x="534" y="106"/>
                    <a:pt x="355" y="285"/>
                  </a:cubicBezTo>
                  <a:cubicBezTo>
                    <a:pt x="105" y="535"/>
                    <a:pt x="1" y="834"/>
                    <a:pt x="119" y="953"/>
                  </a:cubicBezTo>
                  <a:cubicBezTo>
                    <a:pt x="153" y="986"/>
                    <a:pt x="200" y="1002"/>
                    <a:pt x="257" y="1002"/>
                  </a:cubicBezTo>
                  <a:cubicBezTo>
                    <a:pt x="402" y="1002"/>
                    <a:pt x="608" y="897"/>
                    <a:pt x="787" y="717"/>
                  </a:cubicBezTo>
                  <a:cubicBezTo>
                    <a:pt x="1036" y="469"/>
                    <a:pt x="1141" y="169"/>
                    <a:pt x="1023" y="50"/>
                  </a:cubicBezTo>
                  <a:cubicBezTo>
                    <a:pt x="989" y="16"/>
                    <a:pt x="941" y="0"/>
                    <a:pt x="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9"/>
            <p:cNvSpPr/>
            <p:nvPr/>
          </p:nvSpPr>
          <p:spPr>
            <a:xfrm>
              <a:off x="3019305" y="2627703"/>
              <a:ext cx="136185" cy="119462"/>
            </a:xfrm>
            <a:custGeom>
              <a:rect b="b" l="l" r="r" t="t"/>
              <a:pathLst>
                <a:path extrusionOk="0" h="1764" w="2011">
                  <a:moveTo>
                    <a:pt x="1557" y="1"/>
                  </a:moveTo>
                  <a:cubicBezTo>
                    <a:pt x="1300" y="1"/>
                    <a:pt x="939" y="185"/>
                    <a:pt x="624" y="501"/>
                  </a:cubicBezTo>
                  <a:cubicBezTo>
                    <a:pt x="185" y="940"/>
                    <a:pt x="0" y="1466"/>
                    <a:pt x="211" y="1677"/>
                  </a:cubicBezTo>
                  <a:cubicBezTo>
                    <a:pt x="270" y="1736"/>
                    <a:pt x="353" y="1764"/>
                    <a:pt x="453" y="1764"/>
                  </a:cubicBezTo>
                  <a:cubicBezTo>
                    <a:pt x="709" y="1764"/>
                    <a:pt x="1071" y="1579"/>
                    <a:pt x="1387" y="1264"/>
                  </a:cubicBezTo>
                  <a:cubicBezTo>
                    <a:pt x="1826" y="825"/>
                    <a:pt x="2011" y="300"/>
                    <a:pt x="1800" y="88"/>
                  </a:cubicBezTo>
                  <a:cubicBezTo>
                    <a:pt x="1741" y="29"/>
                    <a:pt x="1657" y="1"/>
                    <a:pt x="15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9"/>
            <p:cNvSpPr/>
            <p:nvPr/>
          </p:nvSpPr>
          <p:spPr>
            <a:xfrm>
              <a:off x="3377762" y="3604133"/>
              <a:ext cx="99481" cy="87362"/>
            </a:xfrm>
            <a:custGeom>
              <a:rect b="b" l="l" r="r" t="t"/>
              <a:pathLst>
                <a:path extrusionOk="0" h="1290" w="1469">
                  <a:moveTo>
                    <a:pt x="1138" y="1"/>
                  </a:moveTo>
                  <a:cubicBezTo>
                    <a:pt x="951" y="1"/>
                    <a:pt x="686" y="135"/>
                    <a:pt x="455" y="366"/>
                  </a:cubicBezTo>
                  <a:cubicBezTo>
                    <a:pt x="134" y="687"/>
                    <a:pt x="0" y="1072"/>
                    <a:pt x="154" y="1225"/>
                  </a:cubicBezTo>
                  <a:cubicBezTo>
                    <a:pt x="197" y="1269"/>
                    <a:pt x="258" y="1289"/>
                    <a:pt x="331" y="1289"/>
                  </a:cubicBezTo>
                  <a:cubicBezTo>
                    <a:pt x="518" y="1289"/>
                    <a:pt x="782" y="1154"/>
                    <a:pt x="1013" y="924"/>
                  </a:cubicBezTo>
                  <a:cubicBezTo>
                    <a:pt x="1333" y="602"/>
                    <a:pt x="1468" y="218"/>
                    <a:pt x="1315" y="64"/>
                  </a:cubicBezTo>
                  <a:cubicBezTo>
                    <a:pt x="1272" y="21"/>
                    <a:pt x="1211" y="1"/>
                    <a:pt x="1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9"/>
            <p:cNvSpPr/>
            <p:nvPr/>
          </p:nvSpPr>
          <p:spPr>
            <a:xfrm>
              <a:off x="5482588" y="2760914"/>
              <a:ext cx="452640" cy="464035"/>
            </a:xfrm>
            <a:custGeom>
              <a:rect b="b" l="l" r="r" t="t"/>
              <a:pathLst>
                <a:path extrusionOk="0" h="6852" w="6684">
                  <a:moveTo>
                    <a:pt x="829" y="1"/>
                  </a:moveTo>
                  <a:cubicBezTo>
                    <a:pt x="371" y="1"/>
                    <a:pt x="0" y="371"/>
                    <a:pt x="1" y="827"/>
                  </a:cubicBezTo>
                  <a:lnTo>
                    <a:pt x="1" y="6024"/>
                  </a:lnTo>
                  <a:cubicBezTo>
                    <a:pt x="1" y="6480"/>
                    <a:pt x="371" y="6852"/>
                    <a:pt x="829" y="6852"/>
                  </a:cubicBezTo>
                  <a:lnTo>
                    <a:pt x="6684" y="6852"/>
                  </a:lnTo>
                  <a:lnTo>
                    <a:pt x="6627" y="6832"/>
                  </a:lnTo>
                  <a:cubicBezTo>
                    <a:pt x="6627" y="6832"/>
                    <a:pt x="2974" y="2575"/>
                    <a:pt x="9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9"/>
            <p:cNvSpPr/>
            <p:nvPr/>
          </p:nvSpPr>
          <p:spPr>
            <a:xfrm>
              <a:off x="5708918" y="3224952"/>
              <a:ext cx="68" cy="408502"/>
            </a:xfrm>
            <a:custGeom>
              <a:rect b="b" l="l" r="r" t="t"/>
              <a:pathLst>
                <a:path extrusionOk="0" h="6032" w="1">
                  <a:moveTo>
                    <a:pt x="0" y="6031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9"/>
            <p:cNvSpPr/>
            <p:nvPr/>
          </p:nvSpPr>
          <p:spPr>
            <a:xfrm>
              <a:off x="5438568" y="3518192"/>
              <a:ext cx="751557" cy="375860"/>
            </a:xfrm>
            <a:custGeom>
              <a:rect b="b" l="l" r="r" t="t"/>
              <a:pathLst>
                <a:path extrusionOk="0" h="5550" w="11098">
                  <a:moveTo>
                    <a:pt x="5548" y="1"/>
                  </a:moveTo>
                  <a:cubicBezTo>
                    <a:pt x="2484" y="2"/>
                    <a:pt x="1" y="2485"/>
                    <a:pt x="1" y="5550"/>
                  </a:cubicBezTo>
                  <a:lnTo>
                    <a:pt x="11097" y="5550"/>
                  </a:lnTo>
                  <a:cubicBezTo>
                    <a:pt x="11097" y="2485"/>
                    <a:pt x="8613" y="1"/>
                    <a:pt x="5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9"/>
            <p:cNvSpPr/>
            <p:nvPr/>
          </p:nvSpPr>
          <p:spPr>
            <a:xfrm>
              <a:off x="5533177" y="3612937"/>
              <a:ext cx="562279" cy="281116"/>
            </a:xfrm>
            <a:custGeom>
              <a:rect b="b" l="l" r="r" t="t"/>
              <a:pathLst>
                <a:path extrusionOk="0" h="4151" w="8303">
                  <a:moveTo>
                    <a:pt x="4150" y="1"/>
                  </a:moveTo>
                  <a:cubicBezTo>
                    <a:pt x="1857" y="1"/>
                    <a:pt x="0" y="1858"/>
                    <a:pt x="0" y="4151"/>
                  </a:cubicBezTo>
                  <a:lnTo>
                    <a:pt x="8303" y="4151"/>
                  </a:lnTo>
                  <a:cubicBezTo>
                    <a:pt x="8303" y="1859"/>
                    <a:pt x="6443" y="1"/>
                    <a:pt x="4151" y="1"/>
                  </a:cubicBezTo>
                  <a:cubicBezTo>
                    <a:pt x="4151" y="1"/>
                    <a:pt x="4150" y="1"/>
                    <a:pt x="4150" y="1"/>
                  </a:cubicBezTo>
                  <a:close/>
                </a:path>
              </a:pathLst>
            </a:custGeom>
            <a:solidFill>
              <a:srgbClr val="131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9"/>
            <p:cNvSpPr/>
            <p:nvPr/>
          </p:nvSpPr>
          <p:spPr>
            <a:xfrm>
              <a:off x="5555051" y="3642803"/>
              <a:ext cx="510406" cy="510424"/>
            </a:xfrm>
            <a:custGeom>
              <a:rect b="b" l="l" r="r" t="t"/>
              <a:pathLst>
                <a:path extrusionOk="0" h="7537" w="7537">
                  <a:moveTo>
                    <a:pt x="3768" y="1"/>
                  </a:moveTo>
                  <a:cubicBezTo>
                    <a:pt x="3579" y="1"/>
                    <a:pt x="3384" y="15"/>
                    <a:pt x="3195" y="45"/>
                  </a:cubicBezTo>
                  <a:cubicBezTo>
                    <a:pt x="3133" y="55"/>
                    <a:pt x="3090" y="112"/>
                    <a:pt x="3100" y="175"/>
                  </a:cubicBezTo>
                  <a:cubicBezTo>
                    <a:pt x="3100" y="176"/>
                    <a:pt x="3101" y="176"/>
                    <a:pt x="3101" y="178"/>
                  </a:cubicBezTo>
                  <a:cubicBezTo>
                    <a:pt x="2987" y="198"/>
                    <a:pt x="2875" y="225"/>
                    <a:pt x="2764" y="256"/>
                  </a:cubicBezTo>
                  <a:lnTo>
                    <a:pt x="2764" y="254"/>
                  </a:lnTo>
                  <a:cubicBezTo>
                    <a:pt x="2749" y="206"/>
                    <a:pt x="2704" y="174"/>
                    <a:pt x="2656" y="174"/>
                  </a:cubicBezTo>
                  <a:cubicBezTo>
                    <a:pt x="2644" y="174"/>
                    <a:pt x="2633" y="176"/>
                    <a:pt x="2621" y="180"/>
                  </a:cubicBezTo>
                  <a:cubicBezTo>
                    <a:pt x="2434" y="240"/>
                    <a:pt x="2251" y="315"/>
                    <a:pt x="2074" y="405"/>
                  </a:cubicBezTo>
                  <a:cubicBezTo>
                    <a:pt x="2017" y="432"/>
                    <a:pt x="1996" y="502"/>
                    <a:pt x="2025" y="558"/>
                  </a:cubicBezTo>
                  <a:lnTo>
                    <a:pt x="2026" y="559"/>
                  </a:lnTo>
                  <a:cubicBezTo>
                    <a:pt x="1924" y="616"/>
                    <a:pt x="1826" y="676"/>
                    <a:pt x="1730" y="739"/>
                  </a:cubicBezTo>
                  <a:cubicBezTo>
                    <a:pt x="1729" y="739"/>
                    <a:pt x="1729" y="738"/>
                    <a:pt x="1729" y="738"/>
                  </a:cubicBezTo>
                  <a:cubicBezTo>
                    <a:pt x="1707" y="707"/>
                    <a:pt x="1672" y="691"/>
                    <a:pt x="1636" y="691"/>
                  </a:cubicBezTo>
                  <a:cubicBezTo>
                    <a:pt x="1613" y="691"/>
                    <a:pt x="1590" y="698"/>
                    <a:pt x="1569" y="713"/>
                  </a:cubicBezTo>
                  <a:cubicBezTo>
                    <a:pt x="1411" y="828"/>
                    <a:pt x="1258" y="957"/>
                    <a:pt x="1119" y="1095"/>
                  </a:cubicBezTo>
                  <a:cubicBezTo>
                    <a:pt x="1073" y="1140"/>
                    <a:pt x="1073" y="1212"/>
                    <a:pt x="1117" y="1256"/>
                  </a:cubicBezTo>
                  <a:cubicBezTo>
                    <a:pt x="1119" y="1256"/>
                    <a:pt x="1119" y="1256"/>
                    <a:pt x="1120" y="1258"/>
                  </a:cubicBezTo>
                  <a:cubicBezTo>
                    <a:pt x="1040" y="1341"/>
                    <a:pt x="966" y="1429"/>
                    <a:pt x="894" y="1520"/>
                  </a:cubicBezTo>
                  <a:cubicBezTo>
                    <a:pt x="892" y="1519"/>
                    <a:pt x="892" y="1517"/>
                    <a:pt x="891" y="1517"/>
                  </a:cubicBezTo>
                  <a:cubicBezTo>
                    <a:pt x="870" y="1502"/>
                    <a:pt x="847" y="1495"/>
                    <a:pt x="823" y="1495"/>
                  </a:cubicBezTo>
                  <a:cubicBezTo>
                    <a:pt x="788" y="1495"/>
                    <a:pt x="753" y="1511"/>
                    <a:pt x="731" y="1542"/>
                  </a:cubicBezTo>
                  <a:cubicBezTo>
                    <a:pt x="615" y="1700"/>
                    <a:pt x="510" y="1869"/>
                    <a:pt x="420" y="2045"/>
                  </a:cubicBezTo>
                  <a:cubicBezTo>
                    <a:pt x="391" y="2101"/>
                    <a:pt x="413" y="2169"/>
                    <a:pt x="469" y="2198"/>
                  </a:cubicBezTo>
                  <a:cubicBezTo>
                    <a:pt x="470" y="2199"/>
                    <a:pt x="470" y="2199"/>
                    <a:pt x="471" y="2199"/>
                  </a:cubicBezTo>
                  <a:cubicBezTo>
                    <a:pt x="421" y="2303"/>
                    <a:pt x="377" y="2409"/>
                    <a:pt x="337" y="2518"/>
                  </a:cubicBezTo>
                  <a:cubicBezTo>
                    <a:pt x="337" y="2518"/>
                    <a:pt x="337" y="2517"/>
                    <a:pt x="336" y="2517"/>
                  </a:cubicBezTo>
                  <a:cubicBezTo>
                    <a:pt x="324" y="2513"/>
                    <a:pt x="312" y="2511"/>
                    <a:pt x="299" y="2511"/>
                  </a:cubicBezTo>
                  <a:cubicBezTo>
                    <a:pt x="251" y="2511"/>
                    <a:pt x="207" y="2541"/>
                    <a:pt x="191" y="2589"/>
                  </a:cubicBezTo>
                  <a:cubicBezTo>
                    <a:pt x="130" y="2777"/>
                    <a:pt x="83" y="2969"/>
                    <a:pt x="52" y="3163"/>
                  </a:cubicBezTo>
                  <a:cubicBezTo>
                    <a:pt x="42" y="3225"/>
                    <a:pt x="84" y="3284"/>
                    <a:pt x="147" y="3294"/>
                  </a:cubicBezTo>
                  <a:lnTo>
                    <a:pt x="149" y="3294"/>
                  </a:lnTo>
                  <a:cubicBezTo>
                    <a:pt x="135" y="3408"/>
                    <a:pt x="125" y="3523"/>
                    <a:pt x="121" y="3639"/>
                  </a:cubicBezTo>
                  <a:cubicBezTo>
                    <a:pt x="119" y="3638"/>
                    <a:pt x="118" y="3638"/>
                    <a:pt x="117" y="3638"/>
                  </a:cubicBezTo>
                  <a:cubicBezTo>
                    <a:pt x="53" y="3638"/>
                    <a:pt x="2" y="3688"/>
                    <a:pt x="1" y="3755"/>
                  </a:cubicBezTo>
                  <a:lnTo>
                    <a:pt x="1" y="3770"/>
                  </a:lnTo>
                  <a:cubicBezTo>
                    <a:pt x="1" y="3969"/>
                    <a:pt x="16" y="4166"/>
                    <a:pt x="47" y="4359"/>
                  </a:cubicBezTo>
                  <a:cubicBezTo>
                    <a:pt x="56" y="4416"/>
                    <a:pt x="104" y="4456"/>
                    <a:pt x="159" y="4456"/>
                  </a:cubicBezTo>
                  <a:cubicBezTo>
                    <a:pt x="165" y="4456"/>
                    <a:pt x="171" y="4456"/>
                    <a:pt x="177" y="4455"/>
                  </a:cubicBezTo>
                  <a:cubicBezTo>
                    <a:pt x="179" y="4455"/>
                    <a:pt x="179" y="4453"/>
                    <a:pt x="180" y="4453"/>
                  </a:cubicBezTo>
                  <a:cubicBezTo>
                    <a:pt x="201" y="4567"/>
                    <a:pt x="228" y="4680"/>
                    <a:pt x="261" y="4789"/>
                  </a:cubicBezTo>
                  <a:lnTo>
                    <a:pt x="258" y="4789"/>
                  </a:lnTo>
                  <a:cubicBezTo>
                    <a:pt x="197" y="4809"/>
                    <a:pt x="165" y="4872"/>
                    <a:pt x="185" y="4932"/>
                  </a:cubicBezTo>
                  <a:cubicBezTo>
                    <a:pt x="245" y="5120"/>
                    <a:pt x="322" y="5304"/>
                    <a:pt x="411" y="5479"/>
                  </a:cubicBezTo>
                  <a:cubicBezTo>
                    <a:pt x="431" y="5519"/>
                    <a:pt x="471" y="5541"/>
                    <a:pt x="513" y="5541"/>
                  </a:cubicBezTo>
                  <a:cubicBezTo>
                    <a:pt x="530" y="5541"/>
                    <a:pt x="548" y="5537"/>
                    <a:pt x="564" y="5529"/>
                  </a:cubicBezTo>
                  <a:cubicBezTo>
                    <a:pt x="564" y="5529"/>
                    <a:pt x="564" y="5527"/>
                    <a:pt x="566" y="5527"/>
                  </a:cubicBezTo>
                  <a:cubicBezTo>
                    <a:pt x="622" y="5629"/>
                    <a:pt x="682" y="5728"/>
                    <a:pt x="748" y="5823"/>
                  </a:cubicBezTo>
                  <a:cubicBezTo>
                    <a:pt x="747" y="5824"/>
                    <a:pt x="745" y="5824"/>
                    <a:pt x="745" y="5824"/>
                  </a:cubicBezTo>
                  <a:cubicBezTo>
                    <a:pt x="693" y="5861"/>
                    <a:pt x="682" y="5933"/>
                    <a:pt x="719" y="5984"/>
                  </a:cubicBezTo>
                  <a:cubicBezTo>
                    <a:pt x="835" y="6143"/>
                    <a:pt x="964" y="6293"/>
                    <a:pt x="1103" y="6432"/>
                  </a:cubicBezTo>
                  <a:cubicBezTo>
                    <a:pt x="1125" y="6455"/>
                    <a:pt x="1154" y="6466"/>
                    <a:pt x="1184" y="6466"/>
                  </a:cubicBezTo>
                  <a:cubicBezTo>
                    <a:pt x="1213" y="6466"/>
                    <a:pt x="1243" y="6455"/>
                    <a:pt x="1264" y="6432"/>
                  </a:cubicBezTo>
                  <a:cubicBezTo>
                    <a:pt x="1264" y="6431"/>
                    <a:pt x="1264" y="6431"/>
                    <a:pt x="1265" y="6430"/>
                  </a:cubicBezTo>
                  <a:cubicBezTo>
                    <a:pt x="1350" y="6509"/>
                    <a:pt x="1438" y="6585"/>
                    <a:pt x="1529" y="6655"/>
                  </a:cubicBezTo>
                  <a:cubicBezTo>
                    <a:pt x="1527" y="6655"/>
                    <a:pt x="1526" y="6655"/>
                    <a:pt x="1526" y="6656"/>
                  </a:cubicBezTo>
                  <a:cubicBezTo>
                    <a:pt x="1489" y="6708"/>
                    <a:pt x="1501" y="6779"/>
                    <a:pt x="1552" y="6816"/>
                  </a:cubicBezTo>
                  <a:cubicBezTo>
                    <a:pt x="1711" y="6933"/>
                    <a:pt x="1880" y="7036"/>
                    <a:pt x="2056" y="7126"/>
                  </a:cubicBezTo>
                  <a:cubicBezTo>
                    <a:pt x="2073" y="7135"/>
                    <a:pt x="2090" y="7138"/>
                    <a:pt x="2108" y="7138"/>
                  </a:cubicBezTo>
                  <a:cubicBezTo>
                    <a:pt x="2150" y="7138"/>
                    <a:pt x="2190" y="7116"/>
                    <a:pt x="2211" y="7076"/>
                  </a:cubicBezTo>
                  <a:cubicBezTo>
                    <a:pt x="2212" y="7075"/>
                    <a:pt x="2212" y="7075"/>
                    <a:pt x="2212" y="7074"/>
                  </a:cubicBezTo>
                  <a:cubicBezTo>
                    <a:pt x="2317" y="7122"/>
                    <a:pt x="2423" y="7167"/>
                    <a:pt x="2532" y="7207"/>
                  </a:cubicBezTo>
                  <a:cubicBezTo>
                    <a:pt x="2532" y="7207"/>
                    <a:pt x="2530" y="7207"/>
                    <a:pt x="2530" y="7208"/>
                  </a:cubicBezTo>
                  <a:cubicBezTo>
                    <a:pt x="2510" y="7268"/>
                    <a:pt x="2543" y="7333"/>
                    <a:pt x="2604" y="7352"/>
                  </a:cubicBezTo>
                  <a:cubicBezTo>
                    <a:pt x="2790" y="7414"/>
                    <a:pt x="2983" y="7460"/>
                    <a:pt x="3178" y="7490"/>
                  </a:cubicBezTo>
                  <a:cubicBezTo>
                    <a:pt x="3184" y="7491"/>
                    <a:pt x="3189" y="7491"/>
                    <a:pt x="3195" y="7491"/>
                  </a:cubicBezTo>
                  <a:cubicBezTo>
                    <a:pt x="3250" y="7491"/>
                    <a:pt x="3299" y="7453"/>
                    <a:pt x="3308" y="7396"/>
                  </a:cubicBezTo>
                  <a:lnTo>
                    <a:pt x="3308" y="7393"/>
                  </a:lnTo>
                  <a:cubicBezTo>
                    <a:pt x="3422" y="7407"/>
                    <a:pt x="3537" y="7417"/>
                    <a:pt x="3655" y="7420"/>
                  </a:cubicBezTo>
                  <a:lnTo>
                    <a:pt x="3655" y="7423"/>
                  </a:lnTo>
                  <a:cubicBezTo>
                    <a:pt x="3655" y="7485"/>
                    <a:pt x="3705" y="7536"/>
                    <a:pt x="3767" y="7536"/>
                  </a:cubicBezTo>
                  <a:lnTo>
                    <a:pt x="3781" y="7536"/>
                  </a:lnTo>
                  <a:cubicBezTo>
                    <a:pt x="3968" y="7536"/>
                    <a:pt x="4165" y="7521"/>
                    <a:pt x="4356" y="7491"/>
                  </a:cubicBezTo>
                  <a:cubicBezTo>
                    <a:pt x="4418" y="7481"/>
                    <a:pt x="4462" y="7424"/>
                    <a:pt x="4452" y="7361"/>
                  </a:cubicBezTo>
                  <a:cubicBezTo>
                    <a:pt x="4452" y="7360"/>
                    <a:pt x="4451" y="7360"/>
                    <a:pt x="4451" y="7358"/>
                  </a:cubicBezTo>
                  <a:cubicBezTo>
                    <a:pt x="4564" y="7337"/>
                    <a:pt x="4677" y="7310"/>
                    <a:pt x="4786" y="7279"/>
                  </a:cubicBezTo>
                  <a:lnTo>
                    <a:pt x="4786" y="7281"/>
                  </a:lnTo>
                  <a:cubicBezTo>
                    <a:pt x="4801" y="7330"/>
                    <a:pt x="4847" y="7360"/>
                    <a:pt x="4896" y="7360"/>
                  </a:cubicBezTo>
                  <a:cubicBezTo>
                    <a:pt x="4907" y="7360"/>
                    <a:pt x="4918" y="7358"/>
                    <a:pt x="4929" y="7355"/>
                  </a:cubicBezTo>
                  <a:cubicBezTo>
                    <a:pt x="5117" y="7294"/>
                    <a:pt x="5301" y="7218"/>
                    <a:pt x="5476" y="7128"/>
                  </a:cubicBezTo>
                  <a:cubicBezTo>
                    <a:pt x="5532" y="7101"/>
                    <a:pt x="5554" y="7031"/>
                    <a:pt x="5526" y="6975"/>
                  </a:cubicBezTo>
                  <a:lnTo>
                    <a:pt x="5525" y="6974"/>
                  </a:lnTo>
                  <a:cubicBezTo>
                    <a:pt x="5625" y="6918"/>
                    <a:pt x="5725" y="6859"/>
                    <a:pt x="5820" y="6794"/>
                  </a:cubicBezTo>
                  <a:cubicBezTo>
                    <a:pt x="5822" y="6794"/>
                    <a:pt x="5822" y="6795"/>
                    <a:pt x="5822" y="6795"/>
                  </a:cubicBezTo>
                  <a:cubicBezTo>
                    <a:pt x="5843" y="6825"/>
                    <a:pt x="5878" y="6842"/>
                    <a:pt x="5914" y="6842"/>
                  </a:cubicBezTo>
                  <a:cubicBezTo>
                    <a:pt x="5936" y="6842"/>
                    <a:pt x="5960" y="6836"/>
                    <a:pt x="5980" y="6820"/>
                  </a:cubicBezTo>
                  <a:cubicBezTo>
                    <a:pt x="6140" y="6704"/>
                    <a:pt x="6290" y="6575"/>
                    <a:pt x="6430" y="6436"/>
                  </a:cubicBezTo>
                  <a:cubicBezTo>
                    <a:pt x="6474" y="6391"/>
                    <a:pt x="6474" y="6320"/>
                    <a:pt x="6430" y="6276"/>
                  </a:cubicBezTo>
                  <a:cubicBezTo>
                    <a:pt x="6428" y="6276"/>
                    <a:pt x="6428" y="6276"/>
                    <a:pt x="6427" y="6274"/>
                  </a:cubicBezTo>
                  <a:cubicBezTo>
                    <a:pt x="6507" y="6191"/>
                    <a:pt x="6581" y="6103"/>
                    <a:pt x="6652" y="6012"/>
                  </a:cubicBezTo>
                  <a:cubicBezTo>
                    <a:pt x="6653" y="6013"/>
                    <a:pt x="6653" y="6015"/>
                    <a:pt x="6656" y="6015"/>
                  </a:cubicBezTo>
                  <a:cubicBezTo>
                    <a:pt x="6676" y="6028"/>
                    <a:pt x="6700" y="6036"/>
                    <a:pt x="6723" y="6036"/>
                  </a:cubicBezTo>
                  <a:cubicBezTo>
                    <a:pt x="6758" y="6036"/>
                    <a:pt x="6792" y="6020"/>
                    <a:pt x="6815" y="5989"/>
                  </a:cubicBezTo>
                  <a:cubicBezTo>
                    <a:pt x="6930" y="5831"/>
                    <a:pt x="7035" y="5662"/>
                    <a:pt x="7124" y="5486"/>
                  </a:cubicBezTo>
                  <a:cubicBezTo>
                    <a:pt x="7153" y="5430"/>
                    <a:pt x="7131" y="5362"/>
                    <a:pt x="7075" y="5332"/>
                  </a:cubicBezTo>
                  <a:cubicBezTo>
                    <a:pt x="7073" y="5331"/>
                    <a:pt x="7073" y="5331"/>
                    <a:pt x="7072" y="5331"/>
                  </a:cubicBezTo>
                  <a:cubicBezTo>
                    <a:pt x="7121" y="5227"/>
                    <a:pt x="7165" y="5121"/>
                    <a:pt x="7205" y="5012"/>
                  </a:cubicBezTo>
                  <a:cubicBezTo>
                    <a:pt x="7205" y="5012"/>
                    <a:pt x="7205" y="5013"/>
                    <a:pt x="7206" y="5013"/>
                  </a:cubicBezTo>
                  <a:cubicBezTo>
                    <a:pt x="7219" y="5017"/>
                    <a:pt x="7231" y="5018"/>
                    <a:pt x="7242" y="5018"/>
                  </a:cubicBezTo>
                  <a:cubicBezTo>
                    <a:pt x="7291" y="5018"/>
                    <a:pt x="7336" y="4988"/>
                    <a:pt x="7351" y="4939"/>
                  </a:cubicBezTo>
                  <a:cubicBezTo>
                    <a:pt x="7411" y="4752"/>
                    <a:pt x="7459" y="4559"/>
                    <a:pt x="7489" y="4365"/>
                  </a:cubicBezTo>
                  <a:cubicBezTo>
                    <a:pt x="7500" y="4303"/>
                    <a:pt x="7457" y="4245"/>
                    <a:pt x="7394" y="4235"/>
                  </a:cubicBezTo>
                  <a:lnTo>
                    <a:pt x="7392" y="4235"/>
                  </a:lnTo>
                  <a:cubicBezTo>
                    <a:pt x="7408" y="4119"/>
                    <a:pt x="7416" y="4002"/>
                    <a:pt x="7420" y="3885"/>
                  </a:cubicBezTo>
                  <a:lnTo>
                    <a:pt x="7423" y="3885"/>
                  </a:lnTo>
                  <a:cubicBezTo>
                    <a:pt x="7485" y="3885"/>
                    <a:pt x="7536" y="3838"/>
                    <a:pt x="7536" y="3775"/>
                  </a:cubicBezTo>
                  <a:lnTo>
                    <a:pt x="7536" y="3767"/>
                  </a:lnTo>
                  <a:cubicBezTo>
                    <a:pt x="7536" y="3573"/>
                    <a:pt x="7521" y="3377"/>
                    <a:pt x="7491" y="3186"/>
                  </a:cubicBezTo>
                  <a:cubicBezTo>
                    <a:pt x="7482" y="3128"/>
                    <a:pt x="7434" y="3088"/>
                    <a:pt x="7379" y="3088"/>
                  </a:cubicBezTo>
                  <a:cubicBezTo>
                    <a:pt x="7373" y="3088"/>
                    <a:pt x="7367" y="3089"/>
                    <a:pt x="7362" y="3090"/>
                  </a:cubicBezTo>
                  <a:cubicBezTo>
                    <a:pt x="7359" y="3090"/>
                    <a:pt x="7359" y="3091"/>
                    <a:pt x="7358" y="3091"/>
                  </a:cubicBezTo>
                  <a:cubicBezTo>
                    <a:pt x="7338" y="2977"/>
                    <a:pt x="7311" y="2865"/>
                    <a:pt x="7280" y="2754"/>
                  </a:cubicBezTo>
                  <a:lnTo>
                    <a:pt x="7282" y="2754"/>
                  </a:lnTo>
                  <a:cubicBezTo>
                    <a:pt x="7342" y="2736"/>
                    <a:pt x="7375" y="2671"/>
                    <a:pt x="7356" y="2611"/>
                  </a:cubicBezTo>
                  <a:cubicBezTo>
                    <a:pt x="7296" y="2424"/>
                    <a:pt x="7220" y="2239"/>
                    <a:pt x="7131" y="2063"/>
                  </a:cubicBezTo>
                  <a:cubicBezTo>
                    <a:pt x="7111" y="2024"/>
                    <a:pt x="7072" y="2001"/>
                    <a:pt x="7030" y="2001"/>
                  </a:cubicBezTo>
                  <a:cubicBezTo>
                    <a:pt x="7013" y="2001"/>
                    <a:pt x="6995" y="2005"/>
                    <a:pt x="6978" y="2014"/>
                  </a:cubicBezTo>
                  <a:lnTo>
                    <a:pt x="6976" y="2015"/>
                  </a:lnTo>
                  <a:cubicBezTo>
                    <a:pt x="6919" y="1914"/>
                    <a:pt x="6860" y="1815"/>
                    <a:pt x="6796" y="1720"/>
                  </a:cubicBezTo>
                  <a:cubicBezTo>
                    <a:pt x="6796" y="1719"/>
                    <a:pt x="6797" y="1719"/>
                    <a:pt x="6797" y="1719"/>
                  </a:cubicBezTo>
                  <a:cubicBezTo>
                    <a:pt x="6848" y="1682"/>
                    <a:pt x="6860" y="1610"/>
                    <a:pt x="6822" y="1559"/>
                  </a:cubicBezTo>
                  <a:cubicBezTo>
                    <a:pt x="6708" y="1398"/>
                    <a:pt x="6579" y="1248"/>
                    <a:pt x="6441" y="1109"/>
                  </a:cubicBezTo>
                  <a:cubicBezTo>
                    <a:pt x="6418" y="1086"/>
                    <a:pt x="6389" y="1075"/>
                    <a:pt x="6360" y="1075"/>
                  </a:cubicBezTo>
                  <a:cubicBezTo>
                    <a:pt x="6331" y="1075"/>
                    <a:pt x="6301" y="1086"/>
                    <a:pt x="6279" y="1109"/>
                  </a:cubicBezTo>
                  <a:cubicBezTo>
                    <a:pt x="6279" y="1110"/>
                    <a:pt x="6279" y="1110"/>
                    <a:pt x="6278" y="1111"/>
                  </a:cubicBezTo>
                  <a:cubicBezTo>
                    <a:pt x="6195" y="1032"/>
                    <a:pt x="6106" y="957"/>
                    <a:pt x="6016" y="886"/>
                  </a:cubicBezTo>
                  <a:cubicBezTo>
                    <a:pt x="6017" y="886"/>
                    <a:pt x="6018" y="886"/>
                    <a:pt x="6018" y="885"/>
                  </a:cubicBezTo>
                  <a:cubicBezTo>
                    <a:pt x="6055" y="833"/>
                    <a:pt x="6045" y="762"/>
                    <a:pt x="5994" y="725"/>
                  </a:cubicBezTo>
                  <a:cubicBezTo>
                    <a:pt x="5835" y="608"/>
                    <a:pt x="5665" y="503"/>
                    <a:pt x="5491" y="414"/>
                  </a:cubicBezTo>
                  <a:cubicBezTo>
                    <a:pt x="5475" y="406"/>
                    <a:pt x="5457" y="402"/>
                    <a:pt x="5440" y="402"/>
                  </a:cubicBezTo>
                  <a:cubicBezTo>
                    <a:pt x="5398" y="402"/>
                    <a:pt x="5359" y="424"/>
                    <a:pt x="5338" y="464"/>
                  </a:cubicBezTo>
                  <a:lnTo>
                    <a:pt x="5338" y="466"/>
                  </a:lnTo>
                  <a:cubicBezTo>
                    <a:pt x="5233" y="418"/>
                    <a:pt x="5127" y="373"/>
                    <a:pt x="5018" y="333"/>
                  </a:cubicBezTo>
                  <a:cubicBezTo>
                    <a:pt x="5018" y="333"/>
                    <a:pt x="5019" y="333"/>
                    <a:pt x="5019" y="332"/>
                  </a:cubicBezTo>
                  <a:cubicBezTo>
                    <a:pt x="5039" y="272"/>
                    <a:pt x="5006" y="206"/>
                    <a:pt x="4947" y="188"/>
                  </a:cubicBezTo>
                  <a:cubicBezTo>
                    <a:pt x="4760" y="126"/>
                    <a:pt x="4566" y="78"/>
                    <a:pt x="4372" y="48"/>
                  </a:cubicBezTo>
                  <a:cubicBezTo>
                    <a:pt x="4365" y="47"/>
                    <a:pt x="4359" y="46"/>
                    <a:pt x="4353" y="46"/>
                  </a:cubicBezTo>
                  <a:cubicBezTo>
                    <a:pt x="4298" y="46"/>
                    <a:pt x="4251" y="87"/>
                    <a:pt x="4242" y="143"/>
                  </a:cubicBezTo>
                  <a:lnTo>
                    <a:pt x="4242" y="145"/>
                  </a:lnTo>
                  <a:cubicBezTo>
                    <a:pt x="4126" y="130"/>
                    <a:pt x="4011" y="121"/>
                    <a:pt x="3891" y="117"/>
                  </a:cubicBezTo>
                  <a:cubicBezTo>
                    <a:pt x="3891" y="117"/>
                    <a:pt x="3893" y="116"/>
                    <a:pt x="3893" y="114"/>
                  </a:cubicBezTo>
                  <a:cubicBezTo>
                    <a:pt x="3893" y="52"/>
                    <a:pt x="3847" y="1"/>
                    <a:pt x="378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9"/>
            <p:cNvSpPr/>
            <p:nvPr/>
          </p:nvSpPr>
          <p:spPr>
            <a:xfrm>
              <a:off x="5619050" y="3716079"/>
              <a:ext cx="390541" cy="355882"/>
            </a:xfrm>
            <a:custGeom>
              <a:rect b="b" l="l" r="r" t="t"/>
              <a:pathLst>
                <a:path extrusionOk="0" h="5255" w="5767">
                  <a:moveTo>
                    <a:pt x="2883" y="1"/>
                  </a:moveTo>
                  <a:cubicBezTo>
                    <a:pt x="2211" y="1"/>
                    <a:pt x="1538" y="257"/>
                    <a:pt x="1025" y="770"/>
                  </a:cubicBezTo>
                  <a:cubicBezTo>
                    <a:pt x="0" y="1796"/>
                    <a:pt x="0" y="3460"/>
                    <a:pt x="1025" y="4485"/>
                  </a:cubicBezTo>
                  <a:cubicBezTo>
                    <a:pt x="1538" y="4998"/>
                    <a:pt x="2211" y="5254"/>
                    <a:pt x="2883" y="5254"/>
                  </a:cubicBezTo>
                  <a:cubicBezTo>
                    <a:pt x="3556" y="5254"/>
                    <a:pt x="4228" y="4998"/>
                    <a:pt x="4741" y="4485"/>
                  </a:cubicBezTo>
                  <a:cubicBezTo>
                    <a:pt x="5767" y="3460"/>
                    <a:pt x="5767" y="1796"/>
                    <a:pt x="4741" y="770"/>
                  </a:cubicBezTo>
                  <a:cubicBezTo>
                    <a:pt x="4228" y="257"/>
                    <a:pt x="3556" y="1"/>
                    <a:pt x="288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9"/>
            <p:cNvSpPr/>
            <p:nvPr/>
          </p:nvSpPr>
          <p:spPr>
            <a:xfrm>
              <a:off x="5661512" y="3754816"/>
              <a:ext cx="305620" cy="278475"/>
            </a:xfrm>
            <a:custGeom>
              <a:rect b="b" l="l" r="r" t="t"/>
              <a:pathLst>
                <a:path extrusionOk="0" h="4112" w="4513">
                  <a:moveTo>
                    <a:pt x="2256" y="0"/>
                  </a:moveTo>
                  <a:cubicBezTo>
                    <a:pt x="1730" y="0"/>
                    <a:pt x="1204" y="201"/>
                    <a:pt x="802" y="602"/>
                  </a:cubicBezTo>
                  <a:cubicBezTo>
                    <a:pt x="0" y="1405"/>
                    <a:pt x="0" y="2706"/>
                    <a:pt x="802" y="3509"/>
                  </a:cubicBezTo>
                  <a:cubicBezTo>
                    <a:pt x="1204" y="3910"/>
                    <a:pt x="1730" y="4111"/>
                    <a:pt x="2256" y="4111"/>
                  </a:cubicBezTo>
                  <a:cubicBezTo>
                    <a:pt x="2782" y="4111"/>
                    <a:pt x="3308" y="3910"/>
                    <a:pt x="3709" y="3509"/>
                  </a:cubicBezTo>
                  <a:cubicBezTo>
                    <a:pt x="4513" y="2706"/>
                    <a:pt x="4513" y="1405"/>
                    <a:pt x="3709" y="602"/>
                  </a:cubicBezTo>
                  <a:cubicBezTo>
                    <a:pt x="3308" y="201"/>
                    <a:pt x="2782" y="0"/>
                    <a:pt x="2256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9"/>
            <p:cNvSpPr/>
            <p:nvPr/>
          </p:nvSpPr>
          <p:spPr>
            <a:xfrm>
              <a:off x="5749010" y="3830124"/>
              <a:ext cx="34063" cy="31085"/>
            </a:xfrm>
            <a:custGeom>
              <a:rect b="b" l="l" r="r" t="t"/>
              <a:pathLst>
                <a:path extrusionOk="0" h="459" w="503">
                  <a:moveTo>
                    <a:pt x="252" y="0"/>
                  </a:moveTo>
                  <a:cubicBezTo>
                    <a:pt x="193" y="0"/>
                    <a:pt x="135" y="23"/>
                    <a:pt x="90" y="68"/>
                  </a:cubicBezTo>
                  <a:cubicBezTo>
                    <a:pt x="1" y="157"/>
                    <a:pt x="1" y="302"/>
                    <a:pt x="90" y="391"/>
                  </a:cubicBezTo>
                  <a:cubicBezTo>
                    <a:pt x="135" y="436"/>
                    <a:pt x="193" y="459"/>
                    <a:pt x="252" y="459"/>
                  </a:cubicBezTo>
                  <a:cubicBezTo>
                    <a:pt x="310" y="459"/>
                    <a:pt x="369" y="436"/>
                    <a:pt x="414" y="391"/>
                  </a:cubicBezTo>
                  <a:cubicBezTo>
                    <a:pt x="503" y="302"/>
                    <a:pt x="503" y="157"/>
                    <a:pt x="414" y="68"/>
                  </a:cubicBezTo>
                  <a:cubicBezTo>
                    <a:pt x="369" y="23"/>
                    <a:pt x="310" y="0"/>
                    <a:pt x="252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9"/>
            <p:cNvSpPr/>
            <p:nvPr/>
          </p:nvSpPr>
          <p:spPr>
            <a:xfrm>
              <a:off x="5845515" y="3926765"/>
              <a:ext cx="34199" cy="31152"/>
            </a:xfrm>
            <a:custGeom>
              <a:rect b="b" l="l" r="r" t="t"/>
              <a:pathLst>
                <a:path extrusionOk="0" h="460" w="505">
                  <a:moveTo>
                    <a:pt x="253" y="1"/>
                  </a:moveTo>
                  <a:cubicBezTo>
                    <a:pt x="194" y="1"/>
                    <a:pt x="135" y="23"/>
                    <a:pt x="91" y="68"/>
                  </a:cubicBezTo>
                  <a:cubicBezTo>
                    <a:pt x="1" y="157"/>
                    <a:pt x="1" y="302"/>
                    <a:pt x="91" y="392"/>
                  </a:cubicBezTo>
                  <a:cubicBezTo>
                    <a:pt x="135" y="437"/>
                    <a:pt x="194" y="459"/>
                    <a:pt x="253" y="459"/>
                  </a:cubicBezTo>
                  <a:cubicBezTo>
                    <a:pt x="311" y="459"/>
                    <a:pt x="370" y="437"/>
                    <a:pt x="414" y="392"/>
                  </a:cubicBezTo>
                  <a:cubicBezTo>
                    <a:pt x="504" y="302"/>
                    <a:pt x="504" y="157"/>
                    <a:pt x="414" y="68"/>
                  </a:cubicBezTo>
                  <a:cubicBezTo>
                    <a:pt x="370" y="23"/>
                    <a:pt x="311" y="1"/>
                    <a:pt x="25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9"/>
            <p:cNvSpPr/>
            <p:nvPr/>
          </p:nvSpPr>
          <p:spPr>
            <a:xfrm>
              <a:off x="5748942" y="3926765"/>
              <a:ext cx="34063" cy="31017"/>
            </a:xfrm>
            <a:custGeom>
              <a:rect b="b" l="l" r="r" t="t"/>
              <a:pathLst>
                <a:path extrusionOk="0" h="458" w="503">
                  <a:moveTo>
                    <a:pt x="252" y="1"/>
                  </a:moveTo>
                  <a:cubicBezTo>
                    <a:pt x="193" y="1"/>
                    <a:pt x="135" y="23"/>
                    <a:pt x="90" y="68"/>
                  </a:cubicBezTo>
                  <a:cubicBezTo>
                    <a:pt x="1" y="157"/>
                    <a:pt x="1" y="302"/>
                    <a:pt x="90" y="392"/>
                  </a:cubicBezTo>
                  <a:cubicBezTo>
                    <a:pt x="135" y="436"/>
                    <a:pt x="193" y="458"/>
                    <a:pt x="252" y="458"/>
                  </a:cubicBezTo>
                  <a:cubicBezTo>
                    <a:pt x="310" y="458"/>
                    <a:pt x="368" y="436"/>
                    <a:pt x="413" y="392"/>
                  </a:cubicBezTo>
                  <a:cubicBezTo>
                    <a:pt x="503" y="302"/>
                    <a:pt x="503" y="157"/>
                    <a:pt x="413" y="68"/>
                  </a:cubicBezTo>
                  <a:cubicBezTo>
                    <a:pt x="368" y="23"/>
                    <a:pt x="310" y="1"/>
                    <a:pt x="25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9"/>
            <p:cNvSpPr/>
            <p:nvPr/>
          </p:nvSpPr>
          <p:spPr>
            <a:xfrm>
              <a:off x="5845515" y="3830124"/>
              <a:ext cx="34199" cy="31085"/>
            </a:xfrm>
            <a:custGeom>
              <a:rect b="b" l="l" r="r" t="t"/>
              <a:pathLst>
                <a:path extrusionOk="0" h="459" w="505">
                  <a:moveTo>
                    <a:pt x="253" y="0"/>
                  </a:moveTo>
                  <a:cubicBezTo>
                    <a:pt x="194" y="0"/>
                    <a:pt x="135" y="23"/>
                    <a:pt x="91" y="68"/>
                  </a:cubicBezTo>
                  <a:cubicBezTo>
                    <a:pt x="1" y="157"/>
                    <a:pt x="1" y="302"/>
                    <a:pt x="91" y="391"/>
                  </a:cubicBezTo>
                  <a:cubicBezTo>
                    <a:pt x="135" y="436"/>
                    <a:pt x="194" y="459"/>
                    <a:pt x="253" y="459"/>
                  </a:cubicBezTo>
                  <a:cubicBezTo>
                    <a:pt x="311" y="459"/>
                    <a:pt x="370" y="436"/>
                    <a:pt x="414" y="391"/>
                  </a:cubicBezTo>
                  <a:cubicBezTo>
                    <a:pt x="504" y="302"/>
                    <a:pt x="504" y="157"/>
                    <a:pt x="414" y="68"/>
                  </a:cubicBezTo>
                  <a:cubicBezTo>
                    <a:pt x="370" y="23"/>
                    <a:pt x="311" y="0"/>
                    <a:pt x="253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9"/>
            <p:cNvSpPr/>
            <p:nvPr/>
          </p:nvSpPr>
          <p:spPr>
            <a:xfrm>
              <a:off x="5209665" y="2797010"/>
              <a:ext cx="207630" cy="428006"/>
            </a:xfrm>
            <a:custGeom>
              <a:rect b="b" l="l" r="r" t="t"/>
              <a:pathLst>
                <a:path extrusionOk="0" h="6320" w="3066">
                  <a:moveTo>
                    <a:pt x="666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5654"/>
                  </a:lnTo>
                  <a:cubicBezTo>
                    <a:pt x="0" y="6022"/>
                    <a:pt x="298" y="6320"/>
                    <a:pt x="666" y="6320"/>
                  </a:cubicBezTo>
                  <a:lnTo>
                    <a:pt x="2399" y="6320"/>
                  </a:lnTo>
                  <a:cubicBezTo>
                    <a:pt x="2768" y="6320"/>
                    <a:pt x="3066" y="6022"/>
                    <a:pt x="3066" y="5654"/>
                  </a:cubicBezTo>
                  <a:lnTo>
                    <a:pt x="3066" y="667"/>
                  </a:lnTo>
                  <a:cubicBezTo>
                    <a:pt x="3066" y="298"/>
                    <a:pt x="2768" y="1"/>
                    <a:pt x="2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9"/>
            <p:cNvSpPr/>
            <p:nvPr/>
          </p:nvSpPr>
          <p:spPr>
            <a:xfrm>
              <a:off x="5482588" y="2760914"/>
              <a:ext cx="143092" cy="243124"/>
            </a:xfrm>
            <a:custGeom>
              <a:rect b="b" l="l" r="r" t="t"/>
              <a:pathLst>
                <a:path extrusionOk="0" h="3590" w="2113">
                  <a:moveTo>
                    <a:pt x="838" y="1"/>
                  </a:moveTo>
                  <a:lnTo>
                    <a:pt x="0" y="837"/>
                  </a:lnTo>
                  <a:lnTo>
                    <a:pt x="0" y="3590"/>
                  </a:lnTo>
                  <a:lnTo>
                    <a:pt x="2112" y="1479"/>
                  </a:lnTo>
                  <a:cubicBezTo>
                    <a:pt x="1679" y="955"/>
                    <a:pt x="1269" y="452"/>
                    <a:pt x="906" y="1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9"/>
            <p:cNvSpPr/>
            <p:nvPr/>
          </p:nvSpPr>
          <p:spPr>
            <a:xfrm>
              <a:off x="5209665" y="2883018"/>
              <a:ext cx="207630" cy="341999"/>
            </a:xfrm>
            <a:custGeom>
              <a:rect b="b" l="l" r="r" t="t"/>
              <a:pathLst>
                <a:path extrusionOk="0" h="5050" w="3066">
                  <a:moveTo>
                    <a:pt x="3066" y="0"/>
                  </a:moveTo>
                  <a:lnTo>
                    <a:pt x="0" y="3066"/>
                  </a:lnTo>
                  <a:lnTo>
                    <a:pt x="0" y="4384"/>
                  </a:lnTo>
                  <a:cubicBezTo>
                    <a:pt x="0" y="4752"/>
                    <a:pt x="298" y="5050"/>
                    <a:pt x="666" y="5050"/>
                  </a:cubicBezTo>
                  <a:lnTo>
                    <a:pt x="768" y="5050"/>
                  </a:lnTo>
                  <a:lnTo>
                    <a:pt x="3066" y="2752"/>
                  </a:lnTo>
                  <a:lnTo>
                    <a:pt x="3066" y="0"/>
                  </a:ln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9"/>
            <p:cNvSpPr/>
            <p:nvPr/>
          </p:nvSpPr>
          <p:spPr>
            <a:xfrm>
              <a:off x="5482656" y="2889520"/>
              <a:ext cx="197133" cy="233643"/>
            </a:xfrm>
            <a:custGeom>
              <a:rect b="b" l="l" r="r" t="t"/>
              <a:pathLst>
                <a:path extrusionOk="0" h="3450" w="2911">
                  <a:moveTo>
                    <a:pt x="2460" y="1"/>
                  </a:moveTo>
                  <a:lnTo>
                    <a:pt x="0" y="2460"/>
                  </a:lnTo>
                  <a:lnTo>
                    <a:pt x="0" y="3450"/>
                  </a:lnTo>
                  <a:lnTo>
                    <a:pt x="2910" y="540"/>
                  </a:lnTo>
                  <a:cubicBezTo>
                    <a:pt x="2759" y="361"/>
                    <a:pt x="2609" y="181"/>
                    <a:pt x="2460" y="1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9"/>
            <p:cNvSpPr/>
            <p:nvPr/>
          </p:nvSpPr>
          <p:spPr>
            <a:xfrm>
              <a:off x="5313755" y="3121471"/>
              <a:ext cx="103544" cy="103548"/>
            </a:xfrm>
            <a:custGeom>
              <a:rect b="b" l="l" r="r" t="t"/>
              <a:pathLst>
                <a:path extrusionOk="0" h="1529" w="1529">
                  <a:moveTo>
                    <a:pt x="1529" y="0"/>
                  </a:moveTo>
                  <a:lnTo>
                    <a:pt x="1" y="1529"/>
                  </a:lnTo>
                  <a:lnTo>
                    <a:pt x="862" y="1529"/>
                  </a:lnTo>
                  <a:cubicBezTo>
                    <a:pt x="913" y="1529"/>
                    <a:pt x="961" y="1523"/>
                    <a:pt x="1009" y="1512"/>
                  </a:cubicBezTo>
                  <a:lnTo>
                    <a:pt x="1511" y="1010"/>
                  </a:lnTo>
                  <a:cubicBezTo>
                    <a:pt x="1522" y="961"/>
                    <a:pt x="1529" y="913"/>
                    <a:pt x="1529" y="863"/>
                  </a:cubicBezTo>
                  <a:lnTo>
                    <a:pt x="1529" y="0"/>
                  </a:ln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9"/>
            <p:cNvSpPr/>
            <p:nvPr/>
          </p:nvSpPr>
          <p:spPr>
            <a:xfrm>
              <a:off x="5643633" y="3068986"/>
              <a:ext cx="186772" cy="156033"/>
            </a:xfrm>
            <a:custGeom>
              <a:rect b="b" l="l" r="r" t="t"/>
              <a:pathLst>
                <a:path extrusionOk="0" h="2304" w="2758">
                  <a:moveTo>
                    <a:pt x="2304" y="1"/>
                  </a:moveTo>
                  <a:lnTo>
                    <a:pt x="0" y="2304"/>
                  </a:lnTo>
                  <a:lnTo>
                    <a:pt x="990" y="2304"/>
                  </a:lnTo>
                  <a:lnTo>
                    <a:pt x="2758" y="537"/>
                  </a:lnTo>
                  <a:cubicBezTo>
                    <a:pt x="2613" y="365"/>
                    <a:pt x="2461" y="186"/>
                    <a:pt x="2304" y="1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9"/>
            <p:cNvSpPr/>
            <p:nvPr/>
          </p:nvSpPr>
          <p:spPr>
            <a:xfrm>
              <a:off x="5549092" y="3604133"/>
              <a:ext cx="99481" cy="87362"/>
            </a:xfrm>
            <a:custGeom>
              <a:rect b="b" l="l" r="r" t="t"/>
              <a:pathLst>
                <a:path extrusionOk="0" h="1290" w="1469">
                  <a:moveTo>
                    <a:pt x="1139" y="1"/>
                  </a:moveTo>
                  <a:cubicBezTo>
                    <a:pt x="952" y="1"/>
                    <a:pt x="687" y="135"/>
                    <a:pt x="456" y="366"/>
                  </a:cubicBezTo>
                  <a:cubicBezTo>
                    <a:pt x="135" y="687"/>
                    <a:pt x="1" y="1072"/>
                    <a:pt x="154" y="1225"/>
                  </a:cubicBezTo>
                  <a:cubicBezTo>
                    <a:pt x="197" y="1269"/>
                    <a:pt x="258" y="1289"/>
                    <a:pt x="331" y="1289"/>
                  </a:cubicBezTo>
                  <a:cubicBezTo>
                    <a:pt x="518" y="1289"/>
                    <a:pt x="782" y="1154"/>
                    <a:pt x="1014" y="924"/>
                  </a:cubicBezTo>
                  <a:cubicBezTo>
                    <a:pt x="1335" y="602"/>
                    <a:pt x="1469" y="218"/>
                    <a:pt x="1316" y="64"/>
                  </a:cubicBezTo>
                  <a:cubicBezTo>
                    <a:pt x="1273" y="21"/>
                    <a:pt x="1211" y="1"/>
                    <a:pt x="1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9"/>
            <p:cNvSpPr/>
            <p:nvPr/>
          </p:nvSpPr>
          <p:spPr>
            <a:xfrm>
              <a:off x="3931464" y="3137657"/>
              <a:ext cx="41377" cy="36773"/>
            </a:xfrm>
            <a:custGeom>
              <a:rect b="b" l="l" r="r" t="t"/>
              <a:pathLst>
                <a:path extrusionOk="0" h="543" w="611">
                  <a:moveTo>
                    <a:pt x="369" y="0"/>
                  </a:moveTo>
                  <a:cubicBezTo>
                    <a:pt x="291" y="0"/>
                    <a:pt x="206" y="35"/>
                    <a:pt x="138" y="103"/>
                  </a:cubicBezTo>
                  <a:cubicBezTo>
                    <a:pt x="20" y="221"/>
                    <a:pt x="0" y="392"/>
                    <a:pt x="92" y="485"/>
                  </a:cubicBezTo>
                  <a:cubicBezTo>
                    <a:pt x="132" y="524"/>
                    <a:pt x="185" y="543"/>
                    <a:pt x="242" y="543"/>
                  </a:cubicBezTo>
                  <a:cubicBezTo>
                    <a:pt x="320" y="543"/>
                    <a:pt x="405" y="507"/>
                    <a:pt x="473" y="440"/>
                  </a:cubicBezTo>
                  <a:cubicBezTo>
                    <a:pt x="591" y="322"/>
                    <a:pt x="610" y="150"/>
                    <a:pt x="518" y="58"/>
                  </a:cubicBezTo>
                  <a:cubicBezTo>
                    <a:pt x="479" y="19"/>
                    <a:pt x="426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9"/>
            <p:cNvSpPr/>
            <p:nvPr/>
          </p:nvSpPr>
          <p:spPr>
            <a:xfrm>
              <a:off x="2991606" y="2470043"/>
              <a:ext cx="36975" cy="32439"/>
            </a:xfrm>
            <a:custGeom>
              <a:rect b="b" l="l" r="r" t="t"/>
              <a:pathLst>
                <a:path extrusionOk="0" h="479" w="546">
                  <a:moveTo>
                    <a:pt x="418" y="1"/>
                  </a:moveTo>
                  <a:cubicBezTo>
                    <a:pt x="348" y="1"/>
                    <a:pt x="251" y="50"/>
                    <a:pt x="168" y="134"/>
                  </a:cubicBezTo>
                  <a:cubicBezTo>
                    <a:pt x="50" y="252"/>
                    <a:pt x="1" y="395"/>
                    <a:pt x="60" y="453"/>
                  </a:cubicBezTo>
                  <a:cubicBezTo>
                    <a:pt x="77" y="470"/>
                    <a:pt x="101" y="478"/>
                    <a:pt x="129" y="478"/>
                  </a:cubicBezTo>
                  <a:cubicBezTo>
                    <a:pt x="199" y="478"/>
                    <a:pt x="295" y="429"/>
                    <a:pt x="379" y="345"/>
                  </a:cubicBezTo>
                  <a:cubicBezTo>
                    <a:pt x="497" y="227"/>
                    <a:pt x="545" y="85"/>
                    <a:pt x="487" y="26"/>
                  </a:cubicBezTo>
                  <a:cubicBezTo>
                    <a:pt x="470" y="9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9"/>
            <p:cNvSpPr/>
            <p:nvPr/>
          </p:nvSpPr>
          <p:spPr>
            <a:xfrm>
              <a:off x="2991200" y="3580633"/>
              <a:ext cx="36907" cy="32304"/>
            </a:xfrm>
            <a:custGeom>
              <a:rect b="b" l="l" r="r" t="t"/>
              <a:pathLst>
                <a:path extrusionOk="0" h="477" w="545">
                  <a:moveTo>
                    <a:pt x="129" y="1"/>
                  </a:moveTo>
                  <a:cubicBezTo>
                    <a:pt x="101" y="1"/>
                    <a:pt x="77" y="9"/>
                    <a:pt x="60" y="25"/>
                  </a:cubicBezTo>
                  <a:cubicBezTo>
                    <a:pt x="1" y="84"/>
                    <a:pt x="50" y="227"/>
                    <a:pt x="168" y="345"/>
                  </a:cubicBezTo>
                  <a:cubicBezTo>
                    <a:pt x="251" y="428"/>
                    <a:pt x="347" y="477"/>
                    <a:pt x="416" y="477"/>
                  </a:cubicBezTo>
                  <a:cubicBezTo>
                    <a:pt x="445" y="477"/>
                    <a:pt x="469" y="469"/>
                    <a:pt x="486" y="452"/>
                  </a:cubicBezTo>
                  <a:cubicBezTo>
                    <a:pt x="544" y="393"/>
                    <a:pt x="496" y="252"/>
                    <a:pt x="378" y="133"/>
                  </a:cubicBezTo>
                  <a:cubicBezTo>
                    <a:pt x="295" y="49"/>
                    <a:pt x="198" y="1"/>
                    <a:pt x="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9"/>
            <p:cNvSpPr/>
            <p:nvPr/>
          </p:nvSpPr>
          <p:spPr>
            <a:xfrm>
              <a:off x="6233770" y="3456429"/>
              <a:ext cx="36907" cy="32236"/>
            </a:xfrm>
            <a:custGeom>
              <a:rect b="b" l="l" r="r" t="t"/>
              <a:pathLst>
                <a:path extrusionOk="0" h="476" w="545">
                  <a:moveTo>
                    <a:pt x="417" y="0"/>
                  </a:moveTo>
                  <a:cubicBezTo>
                    <a:pt x="347" y="0"/>
                    <a:pt x="251" y="48"/>
                    <a:pt x="168" y="132"/>
                  </a:cubicBezTo>
                  <a:cubicBezTo>
                    <a:pt x="50" y="250"/>
                    <a:pt x="1" y="392"/>
                    <a:pt x="60" y="450"/>
                  </a:cubicBezTo>
                  <a:cubicBezTo>
                    <a:pt x="77" y="468"/>
                    <a:pt x="100" y="476"/>
                    <a:pt x="129" y="476"/>
                  </a:cubicBezTo>
                  <a:cubicBezTo>
                    <a:pt x="198" y="476"/>
                    <a:pt x="295" y="427"/>
                    <a:pt x="378" y="343"/>
                  </a:cubicBezTo>
                  <a:cubicBezTo>
                    <a:pt x="496" y="225"/>
                    <a:pt x="544" y="83"/>
                    <a:pt x="486" y="25"/>
                  </a:cubicBezTo>
                  <a:cubicBezTo>
                    <a:pt x="469" y="8"/>
                    <a:pt x="445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9"/>
            <p:cNvSpPr/>
            <p:nvPr/>
          </p:nvSpPr>
          <p:spPr>
            <a:xfrm>
              <a:off x="4189014" y="3137657"/>
              <a:ext cx="41445" cy="36773"/>
            </a:xfrm>
            <a:custGeom>
              <a:rect b="b" l="l" r="r" t="t"/>
              <a:pathLst>
                <a:path extrusionOk="0" h="543" w="612">
                  <a:moveTo>
                    <a:pt x="369" y="0"/>
                  </a:moveTo>
                  <a:cubicBezTo>
                    <a:pt x="291" y="0"/>
                    <a:pt x="206" y="35"/>
                    <a:pt x="138" y="103"/>
                  </a:cubicBezTo>
                  <a:cubicBezTo>
                    <a:pt x="20" y="221"/>
                    <a:pt x="1" y="392"/>
                    <a:pt x="93" y="485"/>
                  </a:cubicBezTo>
                  <a:cubicBezTo>
                    <a:pt x="132" y="524"/>
                    <a:pt x="186" y="543"/>
                    <a:pt x="243" y="543"/>
                  </a:cubicBezTo>
                  <a:cubicBezTo>
                    <a:pt x="321" y="543"/>
                    <a:pt x="406" y="507"/>
                    <a:pt x="474" y="440"/>
                  </a:cubicBezTo>
                  <a:cubicBezTo>
                    <a:pt x="592" y="322"/>
                    <a:pt x="611" y="150"/>
                    <a:pt x="519" y="58"/>
                  </a:cubicBezTo>
                  <a:cubicBezTo>
                    <a:pt x="480" y="19"/>
                    <a:pt x="426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9"/>
            <p:cNvSpPr/>
            <p:nvPr/>
          </p:nvSpPr>
          <p:spPr>
            <a:xfrm>
              <a:off x="3555128" y="3792335"/>
              <a:ext cx="49232" cy="43207"/>
            </a:xfrm>
            <a:custGeom>
              <a:rect b="b" l="l" r="r" t="t"/>
              <a:pathLst>
                <a:path extrusionOk="0" h="638" w="727">
                  <a:moveTo>
                    <a:pt x="496" y="1"/>
                  </a:moveTo>
                  <a:cubicBezTo>
                    <a:pt x="400" y="1"/>
                    <a:pt x="285" y="52"/>
                    <a:pt x="191" y="147"/>
                  </a:cubicBezTo>
                  <a:cubicBezTo>
                    <a:pt x="43" y="294"/>
                    <a:pt x="0" y="492"/>
                    <a:pt x="97" y="587"/>
                  </a:cubicBezTo>
                  <a:cubicBezTo>
                    <a:pt x="131" y="621"/>
                    <a:pt x="179" y="638"/>
                    <a:pt x="233" y="638"/>
                  </a:cubicBezTo>
                  <a:cubicBezTo>
                    <a:pt x="328" y="638"/>
                    <a:pt x="443" y="587"/>
                    <a:pt x="537" y="492"/>
                  </a:cubicBezTo>
                  <a:cubicBezTo>
                    <a:pt x="685" y="344"/>
                    <a:pt x="727" y="147"/>
                    <a:pt x="632" y="52"/>
                  </a:cubicBezTo>
                  <a:cubicBezTo>
                    <a:pt x="597" y="17"/>
                    <a:pt x="550" y="1"/>
                    <a:pt x="4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9"/>
            <p:cNvSpPr/>
            <p:nvPr/>
          </p:nvSpPr>
          <p:spPr>
            <a:xfrm>
              <a:off x="5706006" y="3794163"/>
              <a:ext cx="49232" cy="43207"/>
            </a:xfrm>
            <a:custGeom>
              <a:rect b="b" l="l" r="r" t="t"/>
              <a:pathLst>
                <a:path extrusionOk="0" h="638" w="727">
                  <a:moveTo>
                    <a:pt x="494" y="0"/>
                  </a:moveTo>
                  <a:cubicBezTo>
                    <a:pt x="398" y="0"/>
                    <a:pt x="284" y="52"/>
                    <a:pt x="191" y="146"/>
                  </a:cubicBezTo>
                  <a:cubicBezTo>
                    <a:pt x="43" y="293"/>
                    <a:pt x="0" y="490"/>
                    <a:pt x="95" y="586"/>
                  </a:cubicBezTo>
                  <a:cubicBezTo>
                    <a:pt x="130" y="620"/>
                    <a:pt x="178" y="637"/>
                    <a:pt x="232" y="637"/>
                  </a:cubicBezTo>
                  <a:cubicBezTo>
                    <a:pt x="327" y="637"/>
                    <a:pt x="441" y="586"/>
                    <a:pt x="535" y="491"/>
                  </a:cubicBezTo>
                  <a:cubicBezTo>
                    <a:pt x="683" y="344"/>
                    <a:pt x="727" y="148"/>
                    <a:pt x="630" y="51"/>
                  </a:cubicBezTo>
                  <a:cubicBezTo>
                    <a:pt x="596" y="17"/>
                    <a:pt x="548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0" name="Google Shape;2660;p39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1" name="Google Shape;2661;p39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2" name="Google Shape;2662;p39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3" name="Google Shape;2663;p39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4" name="Google Shape;2664;p39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5" name="Google Shape;2665;p39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6" name="Google Shape;2666;p39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7" name="Google Shape;2667;p39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8" name="Google Shape;2668;p39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9" name="Google Shape;2669;p39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70" name="Google Shape;2670;p39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1" name="Google Shape;2671;p39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40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677" name="Google Shape;2677;p40"/>
          <p:cNvGrpSpPr/>
          <p:nvPr/>
        </p:nvGrpSpPr>
        <p:grpSpPr>
          <a:xfrm>
            <a:off x="2508090" y="1772076"/>
            <a:ext cx="4129753" cy="2107710"/>
            <a:chOff x="1867475" y="1445150"/>
            <a:chExt cx="5411102" cy="2761675"/>
          </a:xfrm>
        </p:grpSpPr>
        <p:sp>
          <p:nvSpPr>
            <p:cNvPr id="2678" name="Google Shape;2678;p40"/>
            <p:cNvSpPr/>
            <p:nvPr/>
          </p:nvSpPr>
          <p:spPr>
            <a:xfrm>
              <a:off x="1960012" y="1481468"/>
              <a:ext cx="149088" cy="429353"/>
            </a:xfrm>
            <a:custGeom>
              <a:rect b="b" l="l" r="r" t="t"/>
              <a:pathLst>
                <a:path extrusionOk="0" h="2589" w="899">
                  <a:moveTo>
                    <a:pt x="498" y="1"/>
                  </a:moveTo>
                  <a:cubicBezTo>
                    <a:pt x="224" y="1"/>
                    <a:pt x="1" y="224"/>
                    <a:pt x="1" y="498"/>
                  </a:cubicBezTo>
                  <a:lnTo>
                    <a:pt x="1" y="2538"/>
                  </a:lnTo>
                  <a:cubicBezTo>
                    <a:pt x="1" y="2566"/>
                    <a:pt x="25" y="2589"/>
                    <a:pt x="52" y="2589"/>
                  </a:cubicBezTo>
                  <a:cubicBezTo>
                    <a:pt x="81" y="2589"/>
                    <a:pt x="103" y="2566"/>
                    <a:pt x="103" y="2538"/>
                  </a:cubicBezTo>
                  <a:lnTo>
                    <a:pt x="103" y="498"/>
                  </a:lnTo>
                  <a:cubicBezTo>
                    <a:pt x="103" y="281"/>
                    <a:pt x="281" y="103"/>
                    <a:pt x="498" y="103"/>
                  </a:cubicBezTo>
                  <a:lnTo>
                    <a:pt x="848" y="103"/>
                  </a:lnTo>
                  <a:cubicBezTo>
                    <a:pt x="876" y="103"/>
                    <a:pt x="899" y="81"/>
                    <a:pt x="899" y="52"/>
                  </a:cubicBezTo>
                  <a:cubicBezTo>
                    <a:pt x="899" y="25"/>
                    <a:pt x="87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0"/>
            <p:cNvSpPr/>
            <p:nvPr/>
          </p:nvSpPr>
          <p:spPr>
            <a:xfrm>
              <a:off x="3010093" y="1481468"/>
              <a:ext cx="149254" cy="429353"/>
            </a:xfrm>
            <a:custGeom>
              <a:rect b="b" l="l" r="r" t="t"/>
              <a:pathLst>
                <a:path extrusionOk="0" h="2589" w="900">
                  <a:moveTo>
                    <a:pt x="52" y="1"/>
                  </a:moveTo>
                  <a:cubicBezTo>
                    <a:pt x="25" y="1"/>
                    <a:pt x="1" y="25"/>
                    <a:pt x="1" y="52"/>
                  </a:cubicBezTo>
                  <a:cubicBezTo>
                    <a:pt x="1" y="81"/>
                    <a:pt x="25" y="103"/>
                    <a:pt x="52" y="103"/>
                  </a:cubicBezTo>
                  <a:lnTo>
                    <a:pt x="404" y="103"/>
                  </a:lnTo>
                  <a:cubicBezTo>
                    <a:pt x="621" y="103"/>
                    <a:pt x="797" y="281"/>
                    <a:pt x="797" y="498"/>
                  </a:cubicBezTo>
                  <a:lnTo>
                    <a:pt x="797" y="2538"/>
                  </a:lnTo>
                  <a:cubicBezTo>
                    <a:pt x="797" y="2566"/>
                    <a:pt x="819" y="2589"/>
                    <a:pt x="848" y="2589"/>
                  </a:cubicBezTo>
                  <a:cubicBezTo>
                    <a:pt x="877" y="2589"/>
                    <a:pt x="899" y="2566"/>
                    <a:pt x="899" y="2538"/>
                  </a:cubicBezTo>
                  <a:lnTo>
                    <a:pt x="899" y="498"/>
                  </a:lnTo>
                  <a:cubicBezTo>
                    <a:pt x="899" y="224"/>
                    <a:pt x="676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0"/>
            <p:cNvSpPr/>
            <p:nvPr/>
          </p:nvSpPr>
          <p:spPr>
            <a:xfrm>
              <a:off x="2551387" y="2249942"/>
              <a:ext cx="4421891" cy="1956883"/>
            </a:xfrm>
            <a:custGeom>
              <a:rect b="b" l="l" r="r" t="t"/>
              <a:pathLst>
                <a:path extrusionOk="0" h="11800" w="26664">
                  <a:moveTo>
                    <a:pt x="12485" y="1"/>
                  </a:moveTo>
                  <a:cubicBezTo>
                    <a:pt x="10926" y="1"/>
                    <a:pt x="9658" y="1269"/>
                    <a:pt x="9658" y="2830"/>
                  </a:cubicBezTo>
                  <a:lnTo>
                    <a:pt x="9658" y="8970"/>
                  </a:lnTo>
                  <a:cubicBezTo>
                    <a:pt x="9658" y="10474"/>
                    <a:pt x="8434" y="11697"/>
                    <a:pt x="6930" y="11697"/>
                  </a:cubicBezTo>
                  <a:lnTo>
                    <a:pt x="2828" y="11697"/>
                  </a:lnTo>
                  <a:cubicBezTo>
                    <a:pt x="1325" y="11697"/>
                    <a:pt x="103" y="10474"/>
                    <a:pt x="103" y="8970"/>
                  </a:cubicBezTo>
                  <a:lnTo>
                    <a:pt x="103" y="6957"/>
                  </a:lnTo>
                  <a:cubicBezTo>
                    <a:pt x="103" y="6928"/>
                    <a:pt x="81" y="6906"/>
                    <a:pt x="52" y="6906"/>
                  </a:cubicBezTo>
                  <a:cubicBezTo>
                    <a:pt x="23" y="6906"/>
                    <a:pt x="1" y="6928"/>
                    <a:pt x="1" y="6957"/>
                  </a:cubicBezTo>
                  <a:lnTo>
                    <a:pt x="1" y="8970"/>
                  </a:lnTo>
                  <a:cubicBezTo>
                    <a:pt x="1" y="10531"/>
                    <a:pt x="1269" y="11800"/>
                    <a:pt x="2828" y="11800"/>
                  </a:cubicBezTo>
                  <a:lnTo>
                    <a:pt x="6928" y="11800"/>
                  </a:lnTo>
                  <a:cubicBezTo>
                    <a:pt x="8489" y="11800"/>
                    <a:pt x="9760" y="10527"/>
                    <a:pt x="9760" y="8970"/>
                  </a:cubicBezTo>
                  <a:lnTo>
                    <a:pt x="9760" y="2830"/>
                  </a:lnTo>
                  <a:cubicBezTo>
                    <a:pt x="9760" y="1327"/>
                    <a:pt x="10981" y="103"/>
                    <a:pt x="12485" y="103"/>
                  </a:cubicBezTo>
                  <a:lnTo>
                    <a:pt x="17657" y="103"/>
                  </a:lnTo>
                  <a:cubicBezTo>
                    <a:pt x="19161" y="103"/>
                    <a:pt x="20382" y="1327"/>
                    <a:pt x="20382" y="2830"/>
                  </a:cubicBezTo>
                  <a:lnTo>
                    <a:pt x="20382" y="7143"/>
                  </a:lnTo>
                  <a:cubicBezTo>
                    <a:pt x="20382" y="8704"/>
                    <a:pt x="21651" y="9973"/>
                    <a:pt x="23212" y="9973"/>
                  </a:cubicBezTo>
                  <a:lnTo>
                    <a:pt x="26612" y="9973"/>
                  </a:lnTo>
                  <a:cubicBezTo>
                    <a:pt x="26641" y="9973"/>
                    <a:pt x="26663" y="9950"/>
                    <a:pt x="26663" y="9921"/>
                  </a:cubicBezTo>
                  <a:cubicBezTo>
                    <a:pt x="26663" y="9893"/>
                    <a:pt x="26641" y="9870"/>
                    <a:pt x="26612" y="9870"/>
                  </a:cubicBezTo>
                  <a:lnTo>
                    <a:pt x="23212" y="9870"/>
                  </a:lnTo>
                  <a:cubicBezTo>
                    <a:pt x="21708" y="9870"/>
                    <a:pt x="20485" y="8647"/>
                    <a:pt x="20485" y="7143"/>
                  </a:cubicBezTo>
                  <a:lnTo>
                    <a:pt x="20485" y="2830"/>
                  </a:lnTo>
                  <a:cubicBezTo>
                    <a:pt x="20485" y="1269"/>
                    <a:pt x="19216" y="1"/>
                    <a:pt x="17657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20000">
                  <a:schemeClr val="accent1"/>
                </a:gs>
                <a:gs pos="39000">
                  <a:schemeClr val="accent2"/>
                </a:gs>
                <a:gs pos="63000">
                  <a:schemeClr val="accent3"/>
                </a:gs>
                <a:gs pos="84000">
                  <a:schemeClr val="accent4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0"/>
            <p:cNvSpPr/>
            <p:nvPr/>
          </p:nvSpPr>
          <p:spPr>
            <a:xfrm>
              <a:off x="1867475" y="1901857"/>
              <a:ext cx="1385075" cy="1354229"/>
            </a:xfrm>
            <a:custGeom>
              <a:rect b="b" l="l" r="r" t="t"/>
              <a:pathLst>
                <a:path extrusionOk="0" h="8166" w="8352">
                  <a:moveTo>
                    <a:pt x="610" y="1"/>
                  </a:moveTo>
                  <a:cubicBezTo>
                    <a:pt x="272" y="1"/>
                    <a:pt x="0" y="275"/>
                    <a:pt x="0" y="612"/>
                  </a:cubicBezTo>
                  <a:lnTo>
                    <a:pt x="0" y="3990"/>
                  </a:lnTo>
                  <a:cubicBezTo>
                    <a:pt x="0" y="6292"/>
                    <a:pt x="1874" y="8166"/>
                    <a:pt x="4176" y="8166"/>
                  </a:cubicBezTo>
                  <a:cubicBezTo>
                    <a:pt x="6478" y="8166"/>
                    <a:pt x="8350" y="6292"/>
                    <a:pt x="8352" y="3990"/>
                  </a:cubicBezTo>
                  <a:lnTo>
                    <a:pt x="8352" y="612"/>
                  </a:lnTo>
                  <a:cubicBezTo>
                    <a:pt x="8352" y="275"/>
                    <a:pt x="8078" y="1"/>
                    <a:pt x="7740" y="1"/>
                  </a:cubicBezTo>
                  <a:cubicBezTo>
                    <a:pt x="7402" y="1"/>
                    <a:pt x="7128" y="275"/>
                    <a:pt x="7128" y="612"/>
                  </a:cubicBezTo>
                  <a:lnTo>
                    <a:pt x="7128" y="3990"/>
                  </a:lnTo>
                  <a:cubicBezTo>
                    <a:pt x="7128" y="5619"/>
                    <a:pt x="5805" y="6945"/>
                    <a:pt x="4176" y="6945"/>
                  </a:cubicBezTo>
                  <a:cubicBezTo>
                    <a:pt x="2545" y="6945"/>
                    <a:pt x="1222" y="5619"/>
                    <a:pt x="1222" y="3990"/>
                  </a:cubicBezTo>
                  <a:lnTo>
                    <a:pt x="1222" y="612"/>
                  </a:lnTo>
                  <a:cubicBezTo>
                    <a:pt x="1222" y="275"/>
                    <a:pt x="947" y="1"/>
                    <a:pt x="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0"/>
            <p:cNvSpPr/>
            <p:nvPr/>
          </p:nvSpPr>
          <p:spPr>
            <a:xfrm>
              <a:off x="2034639" y="1905339"/>
              <a:ext cx="1217579" cy="1350746"/>
            </a:xfrm>
            <a:custGeom>
              <a:rect b="b" l="l" r="r" t="t"/>
              <a:pathLst>
                <a:path extrusionOk="0" h="8145" w="7342">
                  <a:moveTo>
                    <a:pt x="6879" y="0"/>
                  </a:moveTo>
                  <a:lnTo>
                    <a:pt x="6879" y="0"/>
                  </a:lnTo>
                  <a:cubicBezTo>
                    <a:pt x="6892" y="49"/>
                    <a:pt x="6900" y="98"/>
                    <a:pt x="6900" y="149"/>
                  </a:cubicBezTo>
                  <a:lnTo>
                    <a:pt x="6900" y="3527"/>
                  </a:lnTo>
                  <a:cubicBezTo>
                    <a:pt x="6900" y="5829"/>
                    <a:pt x="5024" y="7703"/>
                    <a:pt x="2722" y="7703"/>
                  </a:cubicBezTo>
                  <a:cubicBezTo>
                    <a:pt x="1685" y="7703"/>
                    <a:pt x="733" y="7320"/>
                    <a:pt x="1" y="6690"/>
                  </a:cubicBezTo>
                  <a:lnTo>
                    <a:pt x="1" y="6690"/>
                  </a:lnTo>
                  <a:cubicBezTo>
                    <a:pt x="768" y="7580"/>
                    <a:pt x="1902" y="8145"/>
                    <a:pt x="3166" y="8145"/>
                  </a:cubicBezTo>
                  <a:cubicBezTo>
                    <a:pt x="5468" y="8145"/>
                    <a:pt x="7342" y="6271"/>
                    <a:pt x="7342" y="3969"/>
                  </a:cubicBezTo>
                  <a:lnTo>
                    <a:pt x="7342" y="591"/>
                  </a:lnTo>
                  <a:cubicBezTo>
                    <a:pt x="7342" y="305"/>
                    <a:pt x="7145" y="68"/>
                    <a:pt x="6879" y="0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0"/>
            <p:cNvSpPr/>
            <p:nvPr/>
          </p:nvSpPr>
          <p:spPr>
            <a:xfrm>
              <a:off x="2388535" y="3235328"/>
              <a:ext cx="342952" cy="100498"/>
            </a:xfrm>
            <a:custGeom>
              <a:rect b="b" l="l" r="r" t="t"/>
              <a:pathLst>
                <a:path extrusionOk="0" h="606" w="2068">
                  <a:moveTo>
                    <a:pt x="19" y="0"/>
                  </a:moveTo>
                  <a:cubicBezTo>
                    <a:pt x="5" y="39"/>
                    <a:pt x="1" y="82"/>
                    <a:pt x="1" y="125"/>
                  </a:cubicBezTo>
                  <a:cubicBezTo>
                    <a:pt x="1" y="389"/>
                    <a:pt x="218" y="606"/>
                    <a:pt x="482" y="606"/>
                  </a:cubicBezTo>
                  <a:lnTo>
                    <a:pt x="1586" y="606"/>
                  </a:lnTo>
                  <a:cubicBezTo>
                    <a:pt x="1848" y="606"/>
                    <a:pt x="2067" y="389"/>
                    <a:pt x="2067" y="125"/>
                  </a:cubicBezTo>
                  <a:cubicBezTo>
                    <a:pt x="2067" y="82"/>
                    <a:pt x="2059" y="39"/>
                    <a:pt x="2049" y="0"/>
                  </a:cubicBezTo>
                  <a:cubicBezTo>
                    <a:pt x="1721" y="82"/>
                    <a:pt x="1382" y="125"/>
                    <a:pt x="1034" y="125"/>
                  </a:cubicBezTo>
                  <a:cubicBezTo>
                    <a:pt x="682" y="125"/>
                    <a:pt x="342" y="82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0"/>
            <p:cNvSpPr/>
            <p:nvPr/>
          </p:nvSpPr>
          <p:spPr>
            <a:xfrm>
              <a:off x="2400476" y="3235328"/>
              <a:ext cx="330680" cy="100498"/>
            </a:xfrm>
            <a:custGeom>
              <a:rect b="b" l="l" r="r" t="t"/>
              <a:pathLst>
                <a:path extrusionOk="0" h="606" w="1994">
                  <a:moveTo>
                    <a:pt x="1975" y="0"/>
                  </a:moveTo>
                  <a:cubicBezTo>
                    <a:pt x="1860" y="29"/>
                    <a:pt x="1743" y="51"/>
                    <a:pt x="1627" y="72"/>
                  </a:cubicBezTo>
                  <a:cubicBezTo>
                    <a:pt x="1557" y="254"/>
                    <a:pt x="1383" y="385"/>
                    <a:pt x="1179" y="385"/>
                  </a:cubicBezTo>
                  <a:lnTo>
                    <a:pt x="74" y="385"/>
                  </a:lnTo>
                  <a:cubicBezTo>
                    <a:pt x="49" y="385"/>
                    <a:pt x="23" y="381"/>
                    <a:pt x="0" y="377"/>
                  </a:cubicBezTo>
                  <a:lnTo>
                    <a:pt x="0" y="377"/>
                  </a:lnTo>
                  <a:cubicBezTo>
                    <a:pt x="84" y="514"/>
                    <a:pt x="236" y="606"/>
                    <a:pt x="408" y="606"/>
                  </a:cubicBezTo>
                  <a:lnTo>
                    <a:pt x="1512" y="606"/>
                  </a:lnTo>
                  <a:cubicBezTo>
                    <a:pt x="1774" y="606"/>
                    <a:pt x="1993" y="389"/>
                    <a:pt x="1993" y="125"/>
                  </a:cubicBezTo>
                  <a:cubicBezTo>
                    <a:pt x="1993" y="82"/>
                    <a:pt x="1985" y="41"/>
                    <a:pt x="1975" y="0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0"/>
            <p:cNvSpPr/>
            <p:nvPr/>
          </p:nvSpPr>
          <p:spPr>
            <a:xfrm>
              <a:off x="2100145" y="1445482"/>
              <a:ext cx="127695" cy="89884"/>
            </a:xfrm>
            <a:custGeom>
              <a:rect b="b" l="l" r="r" t="t"/>
              <a:pathLst>
                <a:path extrusionOk="0" h="542" w="770">
                  <a:moveTo>
                    <a:pt x="166" y="1"/>
                  </a:moveTo>
                  <a:cubicBezTo>
                    <a:pt x="76" y="1"/>
                    <a:pt x="1" y="75"/>
                    <a:pt x="1" y="167"/>
                  </a:cubicBezTo>
                  <a:lnTo>
                    <a:pt x="1" y="375"/>
                  </a:lnTo>
                  <a:cubicBezTo>
                    <a:pt x="1" y="463"/>
                    <a:pt x="74" y="541"/>
                    <a:pt x="166" y="541"/>
                  </a:cubicBezTo>
                  <a:lnTo>
                    <a:pt x="500" y="541"/>
                  </a:lnTo>
                  <a:cubicBezTo>
                    <a:pt x="647" y="541"/>
                    <a:pt x="770" y="418"/>
                    <a:pt x="770" y="273"/>
                  </a:cubicBezTo>
                  <a:cubicBezTo>
                    <a:pt x="770" y="124"/>
                    <a:pt x="647" y="1"/>
                    <a:pt x="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0"/>
            <p:cNvSpPr/>
            <p:nvPr/>
          </p:nvSpPr>
          <p:spPr>
            <a:xfrm>
              <a:off x="2100145" y="1448301"/>
              <a:ext cx="127695" cy="87396"/>
            </a:xfrm>
            <a:custGeom>
              <a:rect b="b" l="l" r="r" t="t"/>
              <a:pathLst>
                <a:path extrusionOk="0" h="527" w="770">
                  <a:moveTo>
                    <a:pt x="588" y="0"/>
                  </a:moveTo>
                  <a:lnTo>
                    <a:pt x="588" y="0"/>
                  </a:lnTo>
                  <a:cubicBezTo>
                    <a:pt x="598" y="27"/>
                    <a:pt x="604" y="56"/>
                    <a:pt x="604" y="88"/>
                  </a:cubicBezTo>
                  <a:cubicBezTo>
                    <a:pt x="604" y="238"/>
                    <a:pt x="482" y="360"/>
                    <a:pt x="332" y="360"/>
                  </a:cubicBezTo>
                  <a:lnTo>
                    <a:pt x="1" y="360"/>
                  </a:lnTo>
                  <a:cubicBezTo>
                    <a:pt x="1" y="452"/>
                    <a:pt x="76" y="526"/>
                    <a:pt x="166" y="526"/>
                  </a:cubicBezTo>
                  <a:lnTo>
                    <a:pt x="500" y="526"/>
                  </a:lnTo>
                  <a:cubicBezTo>
                    <a:pt x="647" y="526"/>
                    <a:pt x="770" y="403"/>
                    <a:pt x="770" y="256"/>
                  </a:cubicBezTo>
                  <a:cubicBezTo>
                    <a:pt x="770" y="135"/>
                    <a:pt x="694" y="35"/>
                    <a:pt x="588" y="0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0"/>
            <p:cNvSpPr/>
            <p:nvPr/>
          </p:nvSpPr>
          <p:spPr>
            <a:xfrm>
              <a:off x="2891354" y="1445482"/>
              <a:ext cx="128192" cy="89884"/>
            </a:xfrm>
            <a:custGeom>
              <a:rect b="b" l="l" r="r" t="t"/>
              <a:pathLst>
                <a:path extrusionOk="0" h="542" w="773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18"/>
                    <a:pt x="124" y="541"/>
                    <a:pt x="273" y="541"/>
                  </a:cubicBezTo>
                  <a:lnTo>
                    <a:pt x="604" y="541"/>
                  </a:lnTo>
                  <a:cubicBezTo>
                    <a:pt x="696" y="541"/>
                    <a:pt x="772" y="463"/>
                    <a:pt x="772" y="375"/>
                  </a:cubicBezTo>
                  <a:lnTo>
                    <a:pt x="772" y="167"/>
                  </a:lnTo>
                  <a:cubicBezTo>
                    <a:pt x="772" y="75"/>
                    <a:pt x="694" y="1"/>
                    <a:pt x="6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0"/>
            <p:cNvSpPr/>
            <p:nvPr/>
          </p:nvSpPr>
          <p:spPr>
            <a:xfrm>
              <a:off x="2893841" y="1445150"/>
              <a:ext cx="125041" cy="90216"/>
            </a:xfrm>
            <a:custGeom>
              <a:rect b="b" l="l" r="r" t="t"/>
              <a:pathLst>
                <a:path extrusionOk="0" h="544" w="754">
                  <a:moveTo>
                    <a:pt x="587" y="1"/>
                  </a:moveTo>
                  <a:lnTo>
                    <a:pt x="587" y="207"/>
                  </a:lnTo>
                  <a:cubicBezTo>
                    <a:pt x="587" y="300"/>
                    <a:pt x="512" y="373"/>
                    <a:pt x="422" y="373"/>
                  </a:cubicBezTo>
                  <a:lnTo>
                    <a:pt x="88" y="373"/>
                  </a:lnTo>
                  <a:cubicBezTo>
                    <a:pt x="57" y="373"/>
                    <a:pt x="27" y="367"/>
                    <a:pt x="0" y="359"/>
                  </a:cubicBezTo>
                  <a:lnTo>
                    <a:pt x="0" y="359"/>
                  </a:lnTo>
                  <a:cubicBezTo>
                    <a:pt x="37" y="463"/>
                    <a:pt x="137" y="543"/>
                    <a:pt x="256" y="543"/>
                  </a:cubicBezTo>
                  <a:lnTo>
                    <a:pt x="587" y="543"/>
                  </a:lnTo>
                  <a:cubicBezTo>
                    <a:pt x="679" y="543"/>
                    <a:pt x="753" y="465"/>
                    <a:pt x="753" y="377"/>
                  </a:cubicBezTo>
                  <a:lnTo>
                    <a:pt x="753" y="169"/>
                  </a:lnTo>
                  <a:cubicBezTo>
                    <a:pt x="753" y="77"/>
                    <a:pt x="679" y="1"/>
                    <a:pt x="587" y="1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0"/>
            <p:cNvSpPr/>
            <p:nvPr/>
          </p:nvSpPr>
          <p:spPr>
            <a:xfrm>
              <a:off x="2473444" y="3335657"/>
              <a:ext cx="173134" cy="67993"/>
            </a:xfrm>
            <a:custGeom>
              <a:rect b="b" l="l" r="r" t="t"/>
              <a:pathLst>
                <a:path extrusionOk="0" h="410" w="1044">
                  <a:moveTo>
                    <a:pt x="0" y="1"/>
                  </a:moveTo>
                  <a:cubicBezTo>
                    <a:pt x="58" y="236"/>
                    <a:pt x="268" y="410"/>
                    <a:pt x="522" y="410"/>
                  </a:cubicBezTo>
                  <a:cubicBezTo>
                    <a:pt x="774" y="410"/>
                    <a:pt x="986" y="236"/>
                    <a:pt x="1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0"/>
            <p:cNvSpPr/>
            <p:nvPr/>
          </p:nvSpPr>
          <p:spPr>
            <a:xfrm>
              <a:off x="2497159" y="3335657"/>
              <a:ext cx="149088" cy="68325"/>
            </a:xfrm>
            <a:custGeom>
              <a:rect b="b" l="l" r="r" t="t"/>
              <a:pathLst>
                <a:path extrusionOk="0" h="412" w="899">
                  <a:moveTo>
                    <a:pt x="690" y="1"/>
                  </a:moveTo>
                  <a:cubicBezTo>
                    <a:pt x="602" y="177"/>
                    <a:pt x="420" y="302"/>
                    <a:pt x="209" y="302"/>
                  </a:cubicBezTo>
                  <a:cubicBezTo>
                    <a:pt x="135" y="302"/>
                    <a:pt x="64" y="285"/>
                    <a:pt x="0" y="259"/>
                  </a:cubicBezTo>
                  <a:lnTo>
                    <a:pt x="0" y="259"/>
                  </a:lnTo>
                  <a:cubicBezTo>
                    <a:pt x="97" y="355"/>
                    <a:pt x="230" y="412"/>
                    <a:pt x="377" y="412"/>
                  </a:cubicBezTo>
                  <a:cubicBezTo>
                    <a:pt x="629" y="412"/>
                    <a:pt x="841" y="238"/>
                    <a:pt x="899" y="3"/>
                  </a:cubicBezTo>
                  <a:lnTo>
                    <a:pt x="690" y="3"/>
                  </a:lnTo>
                  <a:lnTo>
                    <a:pt x="690" y="1"/>
                  </a:ln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6862490" y="3687225"/>
              <a:ext cx="415755" cy="415755"/>
            </a:xfrm>
            <a:custGeom>
              <a:rect b="b" l="l" r="r" t="t"/>
              <a:pathLst>
                <a:path extrusionOk="0" h="2507" w="2507">
                  <a:moveTo>
                    <a:pt x="1254" y="0"/>
                  </a:moveTo>
                  <a:cubicBezTo>
                    <a:pt x="561" y="0"/>
                    <a:pt x="0" y="563"/>
                    <a:pt x="0" y="1254"/>
                  </a:cubicBezTo>
                  <a:cubicBezTo>
                    <a:pt x="0" y="1946"/>
                    <a:pt x="561" y="2507"/>
                    <a:pt x="1254" y="2507"/>
                  </a:cubicBezTo>
                  <a:cubicBezTo>
                    <a:pt x="1946" y="2507"/>
                    <a:pt x="2507" y="1946"/>
                    <a:pt x="2507" y="1254"/>
                  </a:cubicBezTo>
                  <a:cubicBezTo>
                    <a:pt x="2507" y="563"/>
                    <a:pt x="1946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0"/>
            <p:cNvSpPr/>
            <p:nvPr/>
          </p:nvSpPr>
          <p:spPr>
            <a:xfrm>
              <a:off x="6898477" y="3723543"/>
              <a:ext cx="380100" cy="379768"/>
            </a:xfrm>
            <a:custGeom>
              <a:rect b="b" l="l" r="r" t="t"/>
              <a:pathLst>
                <a:path extrusionOk="0" h="2290" w="2292">
                  <a:moveTo>
                    <a:pt x="1739" y="0"/>
                  </a:moveTo>
                  <a:lnTo>
                    <a:pt x="1739" y="0"/>
                  </a:lnTo>
                  <a:cubicBezTo>
                    <a:pt x="1878" y="203"/>
                    <a:pt x="1958" y="442"/>
                    <a:pt x="1958" y="704"/>
                  </a:cubicBezTo>
                  <a:cubicBezTo>
                    <a:pt x="1958" y="1396"/>
                    <a:pt x="1396" y="1956"/>
                    <a:pt x="704" y="1956"/>
                  </a:cubicBezTo>
                  <a:cubicBezTo>
                    <a:pt x="444" y="1956"/>
                    <a:pt x="201" y="1876"/>
                    <a:pt x="0" y="1739"/>
                  </a:cubicBezTo>
                  <a:lnTo>
                    <a:pt x="0" y="1739"/>
                  </a:lnTo>
                  <a:cubicBezTo>
                    <a:pt x="225" y="2071"/>
                    <a:pt x="608" y="2290"/>
                    <a:pt x="1040" y="2290"/>
                  </a:cubicBezTo>
                  <a:cubicBezTo>
                    <a:pt x="1733" y="2290"/>
                    <a:pt x="2292" y="1727"/>
                    <a:pt x="2292" y="1035"/>
                  </a:cubicBezTo>
                  <a:cubicBezTo>
                    <a:pt x="2290" y="604"/>
                    <a:pt x="2073" y="225"/>
                    <a:pt x="1739" y="0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0"/>
            <p:cNvSpPr/>
            <p:nvPr/>
          </p:nvSpPr>
          <p:spPr>
            <a:xfrm>
              <a:off x="6964314" y="3789379"/>
              <a:ext cx="212106" cy="212106"/>
            </a:xfrm>
            <a:custGeom>
              <a:rect b="b" l="l" r="r" t="t"/>
              <a:pathLst>
                <a:path extrusionOk="0" h="1279" w="1279">
                  <a:moveTo>
                    <a:pt x="640" y="0"/>
                  </a:moveTo>
                  <a:cubicBezTo>
                    <a:pt x="287" y="0"/>
                    <a:pt x="0" y="287"/>
                    <a:pt x="0" y="638"/>
                  </a:cubicBezTo>
                  <a:cubicBezTo>
                    <a:pt x="0" y="992"/>
                    <a:pt x="287" y="1279"/>
                    <a:pt x="640" y="1279"/>
                  </a:cubicBezTo>
                  <a:cubicBezTo>
                    <a:pt x="992" y="1279"/>
                    <a:pt x="1279" y="992"/>
                    <a:pt x="1279" y="638"/>
                  </a:cubicBezTo>
                  <a:cubicBezTo>
                    <a:pt x="1279" y="287"/>
                    <a:pt x="992" y="0"/>
                    <a:pt x="640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0"/>
            <p:cNvSpPr/>
            <p:nvPr/>
          </p:nvSpPr>
          <p:spPr>
            <a:xfrm>
              <a:off x="6975757" y="3801153"/>
              <a:ext cx="200663" cy="200332"/>
            </a:xfrm>
            <a:custGeom>
              <a:rect b="b" l="l" r="r" t="t"/>
              <a:pathLst>
                <a:path extrusionOk="0" h="1208" w="1210">
                  <a:moveTo>
                    <a:pt x="860" y="1"/>
                  </a:moveTo>
                  <a:lnTo>
                    <a:pt x="860" y="1"/>
                  </a:lnTo>
                  <a:cubicBezTo>
                    <a:pt x="905" y="87"/>
                    <a:pt x="932" y="187"/>
                    <a:pt x="932" y="291"/>
                  </a:cubicBezTo>
                  <a:cubicBezTo>
                    <a:pt x="932" y="645"/>
                    <a:pt x="645" y="932"/>
                    <a:pt x="291" y="932"/>
                  </a:cubicBezTo>
                  <a:cubicBezTo>
                    <a:pt x="187" y="932"/>
                    <a:pt x="87" y="905"/>
                    <a:pt x="1" y="860"/>
                  </a:cubicBezTo>
                  <a:lnTo>
                    <a:pt x="1" y="860"/>
                  </a:lnTo>
                  <a:cubicBezTo>
                    <a:pt x="107" y="1067"/>
                    <a:pt x="322" y="1208"/>
                    <a:pt x="571" y="1208"/>
                  </a:cubicBezTo>
                  <a:cubicBezTo>
                    <a:pt x="923" y="1208"/>
                    <a:pt x="1210" y="921"/>
                    <a:pt x="1210" y="567"/>
                  </a:cubicBezTo>
                  <a:cubicBezTo>
                    <a:pt x="1210" y="320"/>
                    <a:pt x="1067" y="105"/>
                    <a:pt x="86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1867475" y="1901857"/>
              <a:ext cx="1385075" cy="1354229"/>
            </a:xfrm>
            <a:custGeom>
              <a:rect b="b" l="l" r="r" t="t"/>
              <a:pathLst>
                <a:path extrusionOk="0" h="8166" w="8352">
                  <a:moveTo>
                    <a:pt x="7542" y="35"/>
                  </a:moveTo>
                  <a:lnTo>
                    <a:pt x="7542" y="35"/>
                  </a:lnTo>
                  <a:cubicBezTo>
                    <a:pt x="7466" y="60"/>
                    <a:pt x="7397" y="101"/>
                    <a:pt x="7338" y="152"/>
                  </a:cubicBezTo>
                  <a:lnTo>
                    <a:pt x="7338" y="152"/>
                  </a:lnTo>
                  <a:cubicBezTo>
                    <a:pt x="7388" y="109"/>
                    <a:pt x="7443" y="75"/>
                    <a:pt x="7503" y="50"/>
                  </a:cubicBezTo>
                  <a:cubicBezTo>
                    <a:pt x="7516" y="44"/>
                    <a:pt x="7529" y="39"/>
                    <a:pt x="7542" y="35"/>
                  </a:cubicBezTo>
                  <a:close/>
                  <a:moveTo>
                    <a:pt x="7338" y="152"/>
                  </a:moveTo>
                  <a:cubicBezTo>
                    <a:pt x="7328" y="160"/>
                    <a:pt x="7318" y="169"/>
                    <a:pt x="7308" y="179"/>
                  </a:cubicBezTo>
                  <a:cubicBezTo>
                    <a:pt x="7305" y="182"/>
                    <a:pt x="7301" y="186"/>
                    <a:pt x="7298" y="190"/>
                  </a:cubicBezTo>
                  <a:lnTo>
                    <a:pt x="7298" y="190"/>
                  </a:lnTo>
                  <a:cubicBezTo>
                    <a:pt x="7311" y="177"/>
                    <a:pt x="7324" y="164"/>
                    <a:pt x="7338" y="152"/>
                  </a:cubicBezTo>
                  <a:close/>
                  <a:moveTo>
                    <a:pt x="0" y="3990"/>
                  </a:moveTo>
                  <a:lnTo>
                    <a:pt x="0" y="3992"/>
                  </a:lnTo>
                  <a:cubicBezTo>
                    <a:pt x="0" y="4012"/>
                    <a:pt x="0" y="4031"/>
                    <a:pt x="1" y="4050"/>
                  </a:cubicBezTo>
                  <a:lnTo>
                    <a:pt x="1" y="4050"/>
                  </a:lnTo>
                  <a:cubicBezTo>
                    <a:pt x="0" y="4030"/>
                    <a:pt x="0" y="4010"/>
                    <a:pt x="0" y="3990"/>
                  </a:cubicBezTo>
                  <a:close/>
                  <a:moveTo>
                    <a:pt x="1" y="4050"/>
                  </a:moveTo>
                  <a:lnTo>
                    <a:pt x="1" y="4050"/>
                  </a:lnTo>
                  <a:cubicBezTo>
                    <a:pt x="4" y="4315"/>
                    <a:pt x="31" y="4578"/>
                    <a:pt x="84" y="4831"/>
                  </a:cubicBezTo>
                  <a:cubicBezTo>
                    <a:pt x="137" y="5097"/>
                    <a:pt x="219" y="5361"/>
                    <a:pt x="328" y="5615"/>
                  </a:cubicBezTo>
                  <a:cubicBezTo>
                    <a:pt x="371" y="5717"/>
                    <a:pt x="419" y="5818"/>
                    <a:pt x="471" y="5918"/>
                  </a:cubicBezTo>
                  <a:lnTo>
                    <a:pt x="471" y="5918"/>
                  </a:lnTo>
                  <a:cubicBezTo>
                    <a:pt x="179" y="5358"/>
                    <a:pt x="10" y="4723"/>
                    <a:pt x="1" y="4050"/>
                  </a:cubicBezTo>
                  <a:close/>
                  <a:moveTo>
                    <a:pt x="7298" y="190"/>
                  </a:moveTo>
                  <a:cubicBezTo>
                    <a:pt x="7192" y="300"/>
                    <a:pt x="7126" y="450"/>
                    <a:pt x="7126" y="614"/>
                  </a:cubicBezTo>
                  <a:lnTo>
                    <a:pt x="7126" y="3992"/>
                  </a:lnTo>
                  <a:cubicBezTo>
                    <a:pt x="7126" y="4193"/>
                    <a:pt x="7106" y="4395"/>
                    <a:pt x="7065" y="4590"/>
                  </a:cubicBezTo>
                  <a:cubicBezTo>
                    <a:pt x="7028" y="4778"/>
                    <a:pt x="6969" y="4964"/>
                    <a:pt x="6893" y="5144"/>
                  </a:cubicBezTo>
                  <a:cubicBezTo>
                    <a:pt x="6819" y="5318"/>
                    <a:pt x="6727" y="5486"/>
                    <a:pt x="6621" y="5645"/>
                  </a:cubicBezTo>
                  <a:cubicBezTo>
                    <a:pt x="6515" y="5800"/>
                    <a:pt x="6393" y="5948"/>
                    <a:pt x="6261" y="6081"/>
                  </a:cubicBezTo>
                  <a:lnTo>
                    <a:pt x="6261" y="6081"/>
                  </a:lnTo>
                  <a:cubicBezTo>
                    <a:pt x="6798" y="5545"/>
                    <a:pt x="7130" y="4806"/>
                    <a:pt x="7130" y="3990"/>
                  </a:cubicBezTo>
                  <a:lnTo>
                    <a:pt x="7130" y="612"/>
                  </a:lnTo>
                  <a:cubicBezTo>
                    <a:pt x="7130" y="531"/>
                    <a:pt x="7145" y="449"/>
                    <a:pt x="7177" y="375"/>
                  </a:cubicBezTo>
                  <a:cubicBezTo>
                    <a:pt x="7206" y="308"/>
                    <a:pt x="7247" y="245"/>
                    <a:pt x="7298" y="190"/>
                  </a:cubicBezTo>
                  <a:close/>
                  <a:moveTo>
                    <a:pt x="471" y="5918"/>
                  </a:moveTo>
                  <a:cubicBezTo>
                    <a:pt x="526" y="6022"/>
                    <a:pt x="584" y="6123"/>
                    <a:pt x="647" y="6222"/>
                  </a:cubicBezTo>
                  <a:lnTo>
                    <a:pt x="647" y="6222"/>
                  </a:lnTo>
                  <a:cubicBezTo>
                    <a:pt x="584" y="6123"/>
                    <a:pt x="526" y="6021"/>
                    <a:pt x="471" y="5918"/>
                  </a:cubicBezTo>
                  <a:close/>
                  <a:moveTo>
                    <a:pt x="647" y="6222"/>
                  </a:moveTo>
                  <a:lnTo>
                    <a:pt x="647" y="6222"/>
                  </a:lnTo>
                  <a:cubicBezTo>
                    <a:pt x="668" y="6256"/>
                    <a:pt x="690" y="6289"/>
                    <a:pt x="712" y="6323"/>
                  </a:cubicBezTo>
                  <a:cubicBezTo>
                    <a:pt x="738" y="6360"/>
                    <a:pt x="764" y="6398"/>
                    <a:pt x="791" y="6435"/>
                  </a:cubicBezTo>
                  <a:lnTo>
                    <a:pt x="791" y="6435"/>
                  </a:lnTo>
                  <a:cubicBezTo>
                    <a:pt x="741" y="6365"/>
                    <a:pt x="693" y="6294"/>
                    <a:pt x="647" y="6222"/>
                  </a:cubicBezTo>
                  <a:close/>
                  <a:moveTo>
                    <a:pt x="791" y="6435"/>
                  </a:moveTo>
                  <a:lnTo>
                    <a:pt x="791" y="6435"/>
                  </a:lnTo>
                  <a:cubicBezTo>
                    <a:pt x="914" y="6605"/>
                    <a:pt x="1051" y="6766"/>
                    <a:pt x="1198" y="6916"/>
                  </a:cubicBezTo>
                  <a:lnTo>
                    <a:pt x="1198" y="6916"/>
                  </a:lnTo>
                  <a:cubicBezTo>
                    <a:pt x="1051" y="6766"/>
                    <a:pt x="915" y="6605"/>
                    <a:pt x="791" y="6435"/>
                  </a:cubicBezTo>
                  <a:close/>
                  <a:moveTo>
                    <a:pt x="610" y="1"/>
                  </a:moveTo>
                  <a:cubicBezTo>
                    <a:pt x="528" y="1"/>
                    <a:pt x="446" y="19"/>
                    <a:pt x="373" y="50"/>
                  </a:cubicBezTo>
                  <a:cubicBezTo>
                    <a:pt x="301" y="80"/>
                    <a:pt x="233" y="123"/>
                    <a:pt x="178" y="179"/>
                  </a:cubicBezTo>
                  <a:cubicBezTo>
                    <a:pt x="121" y="236"/>
                    <a:pt x="78" y="303"/>
                    <a:pt x="47" y="375"/>
                  </a:cubicBezTo>
                  <a:cubicBezTo>
                    <a:pt x="15" y="449"/>
                    <a:pt x="0" y="531"/>
                    <a:pt x="0" y="612"/>
                  </a:cubicBezTo>
                  <a:lnTo>
                    <a:pt x="0" y="614"/>
                  </a:lnTo>
                  <a:cubicBezTo>
                    <a:pt x="0" y="277"/>
                    <a:pt x="272" y="3"/>
                    <a:pt x="610" y="3"/>
                  </a:cubicBezTo>
                  <a:cubicBezTo>
                    <a:pt x="947" y="3"/>
                    <a:pt x="1222" y="277"/>
                    <a:pt x="1213" y="614"/>
                  </a:cubicBezTo>
                  <a:lnTo>
                    <a:pt x="1213" y="3992"/>
                  </a:lnTo>
                  <a:cubicBezTo>
                    <a:pt x="1213" y="4195"/>
                    <a:pt x="1234" y="4395"/>
                    <a:pt x="1275" y="4590"/>
                  </a:cubicBezTo>
                  <a:cubicBezTo>
                    <a:pt x="1314" y="4778"/>
                    <a:pt x="1369" y="4964"/>
                    <a:pt x="1447" y="5144"/>
                  </a:cubicBezTo>
                  <a:cubicBezTo>
                    <a:pt x="1520" y="5318"/>
                    <a:pt x="1612" y="5486"/>
                    <a:pt x="1721" y="5645"/>
                  </a:cubicBezTo>
                  <a:cubicBezTo>
                    <a:pt x="1825" y="5801"/>
                    <a:pt x="1948" y="5950"/>
                    <a:pt x="2081" y="6083"/>
                  </a:cubicBezTo>
                  <a:cubicBezTo>
                    <a:pt x="2214" y="6216"/>
                    <a:pt x="2361" y="6339"/>
                    <a:pt x="2519" y="6443"/>
                  </a:cubicBezTo>
                  <a:cubicBezTo>
                    <a:pt x="2676" y="6550"/>
                    <a:pt x="2846" y="6642"/>
                    <a:pt x="3020" y="6717"/>
                  </a:cubicBezTo>
                  <a:cubicBezTo>
                    <a:pt x="3198" y="6791"/>
                    <a:pt x="3384" y="6850"/>
                    <a:pt x="3574" y="6887"/>
                  </a:cubicBezTo>
                  <a:cubicBezTo>
                    <a:pt x="3769" y="6928"/>
                    <a:pt x="3967" y="6949"/>
                    <a:pt x="4170" y="6949"/>
                  </a:cubicBezTo>
                  <a:cubicBezTo>
                    <a:pt x="4372" y="6949"/>
                    <a:pt x="4571" y="6928"/>
                    <a:pt x="4765" y="6887"/>
                  </a:cubicBezTo>
                  <a:cubicBezTo>
                    <a:pt x="4955" y="6850"/>
                    <a:pt x="5142" y="6793"/>
                    <a:pt x="5322" y="6717"/>
                  </a:cubicBezTo>
                  <a:cubicBezTo>
                    <a:pt x="5496" y="6642"/>
                    <a:pt x="5663" y="6550"/>
                    <a:pt x="5823" y="6443"/>
                  </a:cubicBezTo>
                  <a:cubicBezTo>
                    <a:pt x="5978" y="6339"/>
                    <a:pt x="6126" y="6216"/>
                    <a:pt x="6259" y="6083"/>
                  </a:cubicBezTo>
                  <a:cubicBezTo>
                    <a:pt x="6260" y="6082"/>
                    <a:pt x="6260" y="6082"/>
                    <a:pt x="6261" y="6081"/>
                  </a:cubicBezTo>
                  <a:lnTo>
                    <a:pt x="6261" y="6081"/>
                  </a:lnTo>
                  <a:cubicBezTo>
                    <a:pt x="5726" y="6614"/>
                    <a:pt x="4989" y="6945"/>
                    <a:pt x="4176" y="6945"/>
                  </a:cubicBezTo>
                  <a:cubicBezTo>
                    <a:pt x="2547" y="6945"/>
                    <a:pt x="1222" y="5619"/>
                    <a:pt x="1222" y="3990"/>
                  </a:cubicBezTo>
                  <a:lnTo>
                    <a:pt x="1222" y="612"/>
                  </a:lnTo>
                  <a:cubicBezTo>
                    <a:pt x="1222" y="531"/>
                    <a:pt x="1203" y="449"/>
                    <a:pt x="1173" y="375"/>
                  </a:cubicBezTo>
                  <a:cubicBezTo>
                    <a:pt x="1142" y="303"/>
                    <a:pt x="1099" y="236"/>
                    <a:pt x="1044" y="179"/>
                  </a:cubicBezTo>
                  <a:cubicBezTo>
                    <a:pt x="986" y="123"/>
                    <a:pt x="921" y="80"/>
                    <a:pt x="849" y="50"/>
                  </a:cubicBezTo>
                  <a:cubicBezTo>
                    <a:pt x="774" y="17"/>
                    <a:pt x="692" y="1"/>
                    <a:pt x="610" y="1"/>
                  </a:cubicBezTo>
                  <a:close/>
                  <a:moveTo>
                    <a:pt x="1198" y="6916"/>
                  </a:moveTo>
                  <a:lnTo>
                    <a:pt x="1198" y="6916"/>
                  </a:lnTo>
                  <a:cubicBezTo>
                    <a:pt x="1206" y="6925"/>
                    <a:pt x="1215" y="6934"/>
                    <a:pt x="1224" y="6943"/>
                  </a:cubicBezTo>
                  <a:cubicBezTo>
                    <a:pt x="1232" y="6951"/>
                    <a:pt x="1240" y="6959"/>
                    <a:pt x="1249" y="6967"/>
                  </a:cubicBezTo>
                  <a:lnTo>
                    <a:pt x="1249" y="6967"/>
                  </a:lnTo>
                  <a:cubicBezTo>
                    <a:pt x="1232" y="6950"/>
                    <a:pt x="1215" y="6933"/>
                    <a:pt x="1198" y="6916"/>
                  </a:cubicBezTo>
                  <a:close/>
                  <a:moveTo>
                    <a:pt x="1249" y="6967"/>
                  </a:moveTo>
                  <a:cubicBezTo>
                    <a:pt x="1399" y="7115"/>
                    <a:pt x="1561" y="7252"/>
                    <a:pt x="1733" y="7376"/>
                  </a:cubicBezTo>
                  <a:lnTo>
                    <a:pt x="1733" y="7376"/>
                  </a:lnTo>
                  <a:cubicBezTo>
                    <a:pt x="1562" y="7252"/>
                    <a:pt x="1400" y="7114"/>
                    <a:pt x="1249" y="6967"/>
                  </a:cubicBezTo>
                  <a:close/>
                  <a:moveTo>
                    <a:pt x="1733" y="7376"/>
                  </a:moveTo>
                  <a:cubicBezTo>
                    <a:pt x="1769" y="7403"/>
                    <a:pt x="1806" y="7429"/>
                    <a:pt x="1844" y="7454"/>
                  </a:cubicBezTo>
                  <a:cubicBezTo>
                    <a:pt x="1857" y="7463"/>
                    <a:pt x="1870" y="7472"/>
                    <a:pt x="1884" y="7481"/>
                  </a:cubicBezTo>
                  <a:lnTo>
                    <a:pt x="1884" y="7481"/>
                  </a:lnTo>
                  <a:cubicBezTo>
                    <a:pt x="1833" y="7447"/>
                    <a:pt x="1782" y="7412"/>
                    <a:pt x="1733" y="7376"/>
                  </a:cubicBezTo>
                  <a:close/>
                  <a:moveTo>
                    <a:pt x="1884" y="7481"/>
                  </a:moveTo>
                  <a:cubicBezTo>
                    <a:pt x="1983" y="7546"/>
                    <a:pt x="2084" y="7607"/>
                    <a:pt x="2188" y="7663"/>
                  </a:cubicBezTo>
                  <a:lnTo>
                    <a:pt x="2188" y="7663"/>
                  </a:lnTo>
                  <a:cubicBezTo>
                    <a:pt x="2084" y="7606"/>
                    <a:pt x="1983" y="7545"/>
                    <a:pt x="1884" y="7481"/>
                  </a:cubicBezTo>
                  <a:close/>
                  <a:moveTo>
                    <a:pt x="2188" y="7663"/>
                  </a:moveTo>
                  <a:cubicBezTo>
                    <a:pt x="2306" y="7728"/>
                    <a:pt x="2428" y="7786"/>
                    <a:pt x="2551" y="7839"/>
                  </a:cubicBezTo>
                  <a:cubicBezTo>
                    <a:pt x="2803" y="7945"/>
                    <a:pt x="3065" y="8029"/>
                    <a:pt x="3335" y="8082"/>
                  </a:cubicBezTo>
                  <a:cubicBezTo>
                    <a:pt x="3569" y="8131"/>
                    <a:pt x="3808" y="8157"/>
                    <a:pt x="4050" y="8164"/>
                  </a:cubicBezTo>
                  <a:lnTo>
                    <a:pt x="4050" y="8164"/>
                  </a:lnTo>
                  <a:cubicBezTo>
                    <a:pt x="3378" y="8145"/>
                    <a:pt x="2745" y="7965"/>
                    <a:pt x="2188" y="7663"/>
                  </a:cubicBezTo>
                  <a:close/>
                  <a:moveTo>
                    <a:pt x="4050" y="8164"/>
                  </a:moveTo>
                  <a:cubicBezTo>
                    <a:pt x="4090" y="8165"/>
                    <a:pt x="4131" y="8166"/>
                    <a:pt x="4172" y="8166"/>
                  </a:cubicBezTo>
                  <a:cubicBezTo>
                    <a:pt x="4173" y="8166"/>
                    <a:pt x="4173" y="8166"/>
                    <a:pt x="4174" y="8166"/>
                  </a:cubicBezTo>
                  <a:lnTo>
                    <a:pt x="4174" y="8166"/>
                  </a:lnTo>
                  <a:cubicBezTo>
                    <a:pt x="4132" y="8166"/>
                    <a:pt x="4091" y="8165"/>
                    <a:pt x="4050" y="8164"/>
                  </a:cubicBezTo>
                  <a:close/>
                  <a:moveTo>
                    <a:pt x="7740" y="1"/>
                  </a:moveTo>
                  <a:cubicBezTo>
                    <a:pt x="7673" y="1"/>
                    <a:pt x="7605" y="13"/>
                    <a:pt x="7542" y="35"/>
                  </a:cubicBezTo>
                  <a:lnTo>
                    <a:pt x="7542" y="35"/>
                  </a:lnTo>
                  <a:cubicBezTo>
                    <a:pt x="7604" y="14"/>
                    <a:pt x="7669" y="3"/>
                    <a:pt x="7738" y="3"/>
                  </a:cubicBezTo>
                  <a:cubicBezTo>
                    <a:pt x="8075" y="3"/>
                    <a:pt x="8350" y="277"/>
                    <a:pt x="8350" y="614"/>
                  </a:cubicBezTo>
                  <a:lnTo>
                    <a:pt x="8350" y="3992"/>
                  </a:lnTo>
                  <a:cubicBezTo>
                    <a:pt x="8348" y="6293"/>
                    <a:pt x="6475" y="8165"/>
                    <a:pt x="4174" y="8166"/>
                  </a:cubicBezTo>
                  <a:lnTo>
                    <a:pt x="4174" y="8166"/>
                  </a:lnTo>
                  <a:cubicBezTo>
                    <a:pt x="4175" y="8166"/>
                    <a:pt x="4175" y="8166"/>
                    <a:pt x="4176" y="8166"/>
                  </a:cubicBezTo>
                  <a:cubicBezTo>
                    <a:pt x="6478" y="8166"/>
                    <a:pt x="8352" y="6294"/>
                    <a:pt x="8352" y="3990"/>
                  </a:cubicBezTo>
                  <a:lnTo>
                    <a:pt x="8352" y="612"/>
                  </a:lnTo>
                  <a:cubicBezTo>
                    <a:pt x="8352" y="531"/>
                    <a:pt x="8333" y="449"/>
                    <a:pt x="8303" y="375"/>
                  </a:cubicBezTo>
                  <a:cubicBezTo>
                    <a:pt x="8272" y="303"/>
                    <a:pt x="8229" y="236"/>
                    <a:pt x="8174" y="179"/>
                  </a:cubicBezTo>
                  <a:cubicBezTo>
                    <a:pt x="8116" y="123"/>
                    <a:pt x="8051" y="80"/>
                    <a:pt x="7979" y="50"/>
                  </a:cubicBezTo>
                  <a:cubicBezTo>
                    <a:pt x="7904" y="17"/>
                    <a:pt x="7822" y="1"/>
                    <a:pt x="7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2100145" y="1445482"/>
              <a:ext cx="128192" cy="89884"/>
            </a:xfrm>
            <a:custGeom>
              <a:rect b="b" l="l" r="r" t="t"/>
              <a:pathLst>
                <a:path extrusionOk="0" h="542" w="773">
                  <a:moveTo>
                    <a:pt x="168" y="1"/>
                  </a:moveTo>
                  <a:lnTo>
                    <a:pt x="168" y="3"/>
                  </a:lnTo>
                  <a:lnTo>
                    <a:pt x="502" y="3"/>
                  </a:lnTo>
                  <a:cubicBezTo>
                    <a:pt x="594" y="3"/>
                    <a:pt x="676" y="50"/>
                    <a:pt x="724" y="122"/>
                  </a:cubicBezTo>
                  <a:lnTo>
                    <a:pt x="724" y="122"/>
                  </a:lnTo>
                  <a:cubicBezTo>
                    <a:pt x="714" y="107"/>
                    <a:pt x="703" y="93"/>
                    <a:pt x="690" y="81"/>
                  </a:cubicBezTo>
                  <a:cubicBezTo>
                    <a:pt x="639" y="30"/>
                    <a:pt x="572" y="1"/>
                    <a:pt x="500" y="1"/>
                  </a:cubicBezTo>
                  <a:close/>
                  <a:moveTo>
                    <a:pt x="724" y="122"/>
                  </a:moveTo>
                  <a:cubicBezTo>
                    <a:pt x="754" y="166"/>
                    <a:pt x="770" y="219"/>
                    <a:pt x="770" y="273"/>
                  </a:cubicBezTo>
                  <a:lnTo>
                    <a:pt x="770" y="273"/>
                  </a:lnTo>
                  <a:cubicBezTo>
                    <a:pt x="770" y="217"/>
                    <a:pt x="753" y="165"/>
                    <a:pt x="724" y="122"/>
                  </a:cubicBezTo>
                  <a:close/>
                  <a:moveTo>
                    <a:pt x="770" y="273"/>
                  </a:moveTo>
                  <a:cubicBezTo>
                    <a:pt x="770" y="345"/>
                    <a:pt x="741" y="410"/>
                    <a:pt x="694" y="461"/>
                  </a:cubicBezTo>
                  <a:cubicBezTo>
                    <a:pt x="745" y="410"/>
                    <a:pt x="772" y="345"/>
                    <a:pt x="770" y="273"/>
                  </a:cubicBezTo>
                  <a:close/>
                  <a:moveTo>
                    <a:pt x="166" y="1"/>
                  </a:moveTo>
                  <a:cubicBezTo>
                    <a:pt x="74" y="1"/>
                    <a:pt x="1" y="75"/>
                    <a:pt x="1" y="167"/>
                  </a:cubicBezTo>
                  <a:lnTo>
                    <a:pt x="1" y="375"/>
                  </a:lnTo>
                  <a:cubicBezTo>
                    <a:pt x="1" y="467"/>
                    <a:pt x="74" y="541"/>
                    <a:pt x="166" y="541"/>
                  </a:cubicBezTo>
                  <a:lnTo>
                    <a:pt x="168" y="541"/>
                  </a:lnTo>
                  <a:cubicBezTo>
                    <a:pt x="76" y="541"/>
                    <a:pt x="3" y="467"/>
                    <a:pt x="3" y="375"/>
                  </a:cubicBezTo>
                  <a:lnTo>
                    <a:pt x="3" y="167"/>
                  </a:lnTo>
                  <a:cubicBezTo>
                    <a:pt x="3" y="75"/>
                    <a:pt x="76" y="1"/>
                    <a:pt x="168" y="1"/>
                  </a:cubicBezTo>
                  <a:close/>
                  <a:moveTo>
                    <a:pt x="694" y="461"/>
                  </a:moveTo>
                  <a:cubicBezTo>
                    <a:pt x="639" y="512"/>
                    <a:pt x="574" y="541"/>
                    <a:pt x="500" y="541"/>
                  </a:cubicBezTo>
                  <a:lnTo>
                    <a:pt x="502" y="541"/>
                  </a:lnTo>
                  <a:cubicBezTo>
                    <a:pt x="574" y="541"/>
                    <a:pt x="643" y="512"/>
                    <a:pt x="694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0"/>
            <p:cNvSpPr/>
            <p:nvPr/>
          </p:nvSpPr>
          <p:spPr>
            <a:xfrm>
              <a:off x="2891022" y="1445150"/>
              <a:ext cx="128524" cy="90216"/>
            </a:xfrm>
            <a:custGeom>
              <a:rect b="b" l="l" r="r" t="t"/>
              <a:pathLst>
                <a:path extrusionOk="0" h="544" w="775">
                  <a:moveTo>
                    <a:pt x="604" y="1"/>
                  </a:moveTo>
                  <a:cubicBezTo>
                    <a:pt x="696" y="1"/>
                    <a:pt x="770" y="75"/>
                    <a:pt x="770" y="167"/>
                  </a:cubicBezTo>
                  <a:lnTo>
                    <a:pt x="770" y="373"/>
                  </a:lnTo>
                  <a:cubicBezTo>
                    <a:pt x="772" y="409"/>
                    <a:pt x="762" y="441"/>
                    <a:pt x="744" y="468"/>
                  </a:cubicBezTo>
                  <a:lnTo>
                    <a:pt x="744" y="468"/>
                  </a:lnTo>
                  <a:cubicBezTo>
                    <a:pt x="763" y="441"/>
                    <a:pt x="774" y="408"/>
                    <a:pt x="774" y="373"/>
                  </a:cubicBezTo>
                  <a:lnTo>
                    <a:pt x="774" y="167"/>
                  </a:lnTo>
                  <a:cubicBezTo>
                    <a:pt x="774" y="75"/>
                    <a:pt x="698" y="1"/>
                    <a:pt x="606" y="1"/>
                  </a:cubicBezTo>
                  <a:close/>
                  <a:moveTo>
                    <a:pt x="273" y="1"/>
                  </a:moveTo>
                  <a:cubicBezTo>
                    <a:pt x="201" y="1"/>
                    <a:pt x="132" y="30"/>
                    <a:pt x="81" y="81"/>
                  </a:cubicBezTo>
                  <a:cubicBezTo>
                    <a:pt x="29" y="132"/>
                    <a:pt x="1" y="199"/>
                    <a:pt x="1" y="271"/>
                  </a:cubicBezTo>
                  <a:cubicBezTo>
                    <a:pt x="1" y="343"/>
                    <a:pt x="29" y="412"/>
                    <a:pt x="81" y="463"/>
                  </a:cubicBezTo>
                  <a:cubicBezTo>
                    <a:pt x="132" y="514"/>
                    <a:pt x="201" y="543"/>
                    <a:pt x="273" y="543"/>
                  </a:cubicBezTo>
                  <a:lnTo>
                    <a:pt x="604" y="543"/>
                  </a:lnTo>
                  <a:cubicBezTo>
                    <a:pt x="662" y="543"/>
                    <a:pt x="715" y="514"/>
                    <a:pt x="744" y="468"/>
                  </a:cubicBezTo>
                  <a:lnTo>
                    <a:pt x="744" y="468"/>
                  </a:lnTo>
                  <a:cubicBezTo>
                    <a:pt x="714" y="512"/>
                    <a:pt x="663" y="541"/>
                    <a:pt x="606" y="541"/>
                  </a:cubicBezTo>
                  <a:lnTo>
                    <a:pt x="275" y="541"/>
                  </a:lnTo>
                  <a:cubicBezTo>
                    <a:pt x="126" y="541"/>
                    <a:pt x="7" y="420"/>
                    <a:pt x="7" y="271"/>
                  </a:cubicBezTo>
                  <a:cubicBezTo>
                    <a:pt x="7" y="124"/>
                    <a:pt x="126" y="3"/>
                    <a:pt x="275" y="3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0"/>
            <p:cNvSpPr/>
            <p:nvPr/>
          </p:nvSpPr>
          <p:spPr>
            <a:xfrm>
              <a:off x="6862159" y="3686562"/>
              <a:ext cx="416418" cy="416750"/>
            </a:xfrm>
            <a:custGeom>
              <a:rect b="b" l="l" r="r" t="t"/>
              <a:pathLst>
                <a:path extrusionOk="0" h="2513" w="2511">
                  <a:moveTo>
                    <a:pt x="1256" y="0"/>
                  </a:moveTo>
                  <a:cubicBezTo>
                    <a:pt x="1087" y="0"/>
                    <a:pt x="921" y="33"/>
                    <a:pt x="768" y="101"/>
                  </a:cubicBezTo>
                  <a:cubicBezTo>
                    <a:pt x="616" y="164"/>
                    <a:pt x="483" y="254"/>
                    <a:pt x="369" y="369"/>
                  </a:cubicBezTo>
                  <a:cubicBezTo>
                    <a:pt x="254" y="483"/>
                    <a:pt x="164" y="618"/>
                    <a:pt x="101" y="767"/>
                  </a:cubicBezTo>
                  <a:cubicBezTo>
                    <a:pt x="33" y="923"/>
                    <a:pt x="0" y="1087"/>
                    <a:pt x="0" y="1256"/>
                  </a:cubicBezTo>
                  <a:cubicBezTo>
                    <a:pt x="0" y="1424"/>
                    <a:pt x="33" y="1592"/>
                    <a:pt x="101" y="1745"/>
                  </a:cubicBezTo>
                  <a:cubicBezTo>
                    <a:pt x="164" y="1895"/>
                    <a:pt x="254" y="2028"/>
                    <a:pt x="369" y="2144"/>
                  </a:cubicBezTo>
                  <a:cubicBezTo>
                    <a:pt x="423" y="2199"/>
                    <a:pt x="483" y="2248"/>
                    <a:pt x="546" y="2291"/>
                  </a:cubicBezTo>
                  <a:lnTo>
                    <a:pt x="546" y="2291"/>
                  </a:lnTo>
                  <a:cubicBezTo>
                    <a:pt x="218" y="2065"/>
                    <a:pt x="2" y="1686"/>
                    <a:pt x="2" y="1258"/>
                  </a:cubicBezTo>
                  <a:cubicBezTo>
                    <a:pt x="2" y="569"/>
                    <a:pt x="565" y="6"/>
                    <a:pt x="1256" y="6"/>
                  </a:cubicBezTo>
                  <a:cubicBezTo>
                    <a:pt x="1946" y="6"/>
                    <a:pt x="2509" y="569"/>
                    <a:pt x="2509" y="1258"/>
                  </a:cubicBezTo>
                  <a:cubicBezTo>
                    <a:pt x="2509" y="1699"/>
                    <a:pt x="2280" y="2087"/>
                    <a:pt x="1936" y="2311"/>
                  </a:cubicBezTo>
                  <a:lnTo>
                    <a:pt x="1936" y="2311"/>
                  </a:lnTo>
                  <a:cubicBezTo>
                    <a:pt x="2010" y="2263"/>
                    <a:pt x="2079" y="2208"/>
                    <a:pt x="2142" y="2144"/>
                  </a:cubicBezTo>
                  <a:cubicBezTo>
                    <a:pt x="2259" y="2028"/>
                    <a:pt x="2347" y="1893"/>
                    <a:pt x="2412" y="1745"/>
                  </a:cubicBezTo>
                  <a:cubicBezTo>
                    <a:pt x="2478" y="1588"/>
                    <a:pt x="2511" y="1424"/>
                    <a:pt x="2511" y="1256"/>
                  </a:cubicBezTo>
                  <a:cubicBezTo>
                    <a:pt x="2511" y="1087"/>
                    <a:pt x="2478" y="921"/>
                    <a:pt x="2412" y="767"/>
                  </a:cubicBezTo>
                  <a:cubicBezTo>
                    <a:pt x="2347" y="616"/>
                    <a:pt x="2259" y="483"/>
                    <a:pt x="2142" y="369"/>
                  </a:cubicBezTo>
                  <a:cubicBezTo>
                    <a:pt x="2028" y="254"/>
                    <a:pt x="1893" y="164"/>
                    <a:pt x="1743" y="101"/>
                  </a:cubicBezTo>
                  <a:cubicBezTo>
                    <a:pt x="1588" y="33"/>
                    <a:pt x="1424" y="0"/>
                    <a:pt x="1256" y="0"/>
                  </a:cubicBezTo>
                  <a:close/>
                  <a:moveTo>
                    <a:pt x="546" y="2291"/>
                  </a:moveTo>
                  <a:cubicBezTo>
                    <a:pt x="748" y="2431"/>
                    <a:pt x="993" y="2513"/>
                    <a:pt x="1256" y="2513"/>
                  </a:cubicBezTo>
                  <a:cubicBezTo>
                    <a:pt x="1087" y="2513"/>
                    <a:pt x="923" y="2478"/>
                    <a:pt x="768" y="2412"/>
                  </a:cubicBezTo>
                  <a:cubicBezTo>
                    <a:pt x="689" y="2379"/>
                    <a:pt x="615" y="2339"/>
                    <a:pt x="546" y="2291"/>
                  </a:cubicBezTo>
                  <a:close/>
                  <a:moveTo>
                    <a:pt x="1936" y="2311"/>
                  </a:moveTo>
                  <a:lnTo>
                    <a:pt x="1936" y="2311"/>
                  </a:lnTo>
                  <a:cubicBezTo>
                    <a:pt x="1876" y="2350"/>
                    <a:pt x="1811" y="2384"/>
                    <a:pt x="1743" y="2412"/>
                  </a:cubicBezTo>
                  <a:cubicBezTo>
                    <a:pt x="1588" y="2478"/>
                    <a:pt x="1424" y="2513"/>
                    <a:pt x="1256" y="2513"/>
                  </a:cubicBezTo>
                  <a:cubicBezTo>
                    <a:pt x="1507" y="2513"/>
                    <a:pt x="1740" y="2439"/>
                    <a:pt x="1936" y="231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0"/>
            <p:cNvSpPr/>
            <p:nvPr/>
          </p:nvSpPr>
          <p:spPr>
            <a:xfrm>
              <a:off x="2479912" y="3684074"/>
              <a:ext cx="159536" cy="159702"/>
            </a:xfrm>
            <a:custGeom>
              <a:rect b="b" l="l" r="r" t="t"/>
              <a:pathLst>
                <a:path extrusionOk="0" h="963" w="962">
                  <a:moveTo>
                    <a:pt x="481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8"/>
                    <a:pt x="215" y="963"/>
                    <a:pt x="481" y="963"/>
                  </a:cubicBezTo>
                  <a:cubicBezTo>
                    <a:pt x="747" y="963"/>
                    <a:pt x="962" y="748"/>
                    <a:pt x="962" y="482"/>
                  </a:cubicBezTo>
                  <a:cubicBezTo>
                    <a:pt x="962" y="218"/>
                    <a:pt x="747" y="3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0"/>
            <p:cNvSpPr/>
            <p:nvPr/>
          </p:nvSpPr>
          <p:spPr>
            <a:xfrm>
              <a:off x="2491023" y="3695351"/>
              <a:ext cx="148425" cy="148756"/>
            </a:xfrm>
            <a:custGeom>
              <a:rect b="b" l="l" r="r" t="t"/>
              <a:pathLst>
                <a:path extrusionOk="0" h="897" w="895">
                  <a:moveTo>
                    <a:pt x="659" y="0"/>
                  </a:moveTo>
                  <a:cubicBezTo>
                    <a:pt x="702" y="72"/>
                    <a:pt x="727" y="158"/>
                    <a:pt x="727" y="246"/>
                  </a:cubicBezTo>
                  <a:cubicBezTo>
                    <a:pt x="727" y="512"/>
                    <a:pt x="512" y="727"/>
                    <a:pt x="246" y="727"/>
                  </a:cubicBezTo>
                  <a:cubicBezTo>
                    <a:pt x="158" y="727"/>
                    <a:pt x="72" y="702"/>
                    <a:pt x="1" y="661"/>
                  </a:cubicBezTo>
                  <a:lnTo>
                    <a:pt x="1" y="661"/>
                  </a:lnTo>
                  <a:cubicBezTo>
                    <a:pt x="87" y="802"/>
                    <a:pt x="240" y="897"/>
                    <a:pt x="414" y="897"/>
                  </a:cubicBezTo>
                  <a:cubicBezTo>
                    <a:pt x="680" y="897"/>
                    <a:pt x="895" y="682"/>
                    <a:pt x="895" y="416"/>
                  </a:cubicBezTo>
                  <a:cubicBezTo>
                    <a:pt x="895" y="240"/>
                    <a:pt x="799" y="86"/>
                    <a:pt x="659" y="0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0"/>
            <p:cNvSpPr/>
            <p:nvPr/>
          </p:nvSpPr>
          <p:spPr>
            <a:xfrm>
              <a:off x="2526346" y="3730342"/>
              <a:ext cx="67330" cy="66998"/>
            </a:xfrm>
            <a:custGeom>
              <a:rect b="b" l="l" r="r" t="t"/>
              <a:pathLst>
                <a:path extrusionOk="0" h="404" w="406">
                  <a:moveTo>
                    <a:pt x="203" y="0"/>
                  </a:moveTo>
                  <a:cubicBezTo>
                    <a:pt x="90" y="0"/>
                    <a:pt x="0" y="90"/>
                    <a:pt x="0" y="201"/>
                  </a:cubicBezTo>
                  <a:cubicBezTo>
                    <a:pt x="0" y="313"/>
                    <a:pt x="90" y="403"/>
                    <a:pt x="203" y="403"/>
                  </a:cubicBezTo>
                  <a:cubicBezTo>
                    <a:pt x="313" y="403"/>
                    <a:pt x="405" y="313"/>
                    <a:pt x="405" y="201"/>
                  </a:cubicBezTo>
                  <a:cubicBezTo>
                    <a:pt x="405" y="90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0"/>
            <p:cNvSpPr/>
            <p:nvPr/>
          </p:nvSpPr>
          <p:spPr>
            <a:xfrm>
              <a:off x="2528336" y="3732664"/>
              <a:ext cx="65008" cy="65008"/>
            </a:xfrm>
            <a:custGeom>
              <a:rect b="b" l="l" r="r" t="t"/>
              <a:pathLst>
                <a:path extrusionOk="0" h="392" w="392">
                  <a:moveTo>
                    <a:pt x="265" y="0"/>
                  </a:moveTo>
                  <a:lnTo>
                    <a:pt x="265" y="0"/>
                  </a:lnTo>
                  <a:cubicBezTo>
                    <a:pt x="273" y="25"/>
                    <a:pt x="281" y="50"/>
                    <a:pt x="281" y="78"/>
                  </a:cubicBezTo>
                  <a:cubicBezTo>
                    <a:pt x="281" y="191"/>
                    <a:pt x="187" y="281"/>
                    <a:pt x="78" y="281"/>
                  </a:cubicBezTo>
                  <a:cubicBezTo>
                    <a:pt x="50" y="281"/>
                    <a:pt x="25" y="275"/>
                    <a:pt x="1" y="264"/>
                  </a:cubicBezTo>
                  <a:lnTo>
                    <a:pt x="1" y="264"/>
                  </a:lnTo>
                  <a:cubicBezTo>
                    <a:pt x="31" y="338"/>
                    <a:pt x="103" y="391"/>
                    <a:pt x="187" y="391"/>
                  </a:cubicBezTo>
                  <a:cubicBezTo>
                    <a:pt x="299" y="391"/>
                    <a:pt x="389" y="303"/>
                    <a:pt x="389" y="191"/>
                  </a:cubicBezTo>
                  <a:cubicBezTo>
                    <a:pt x="391" y="103"/>
                    <a:pt x="338" y="31"/>
                    <a:pt x="26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0"/>
            <p:cNvSpPr/>
            <p:nvPr/>
          </p:nvSpPr>
          <p:spPr>
            <a:xfrm>
              <a:off x="2526346" y="3730342"/>
              <a:ext cx="66998" cy="66998"/>
            </a:xfrm>
            <a:custGeom>
              <a:rect b="b" l="l" r="r" t="t"/>
              <a:pathLst>
                <a:path extrusionOk="0" h="404" w="404">
                  <a:moveTo>
                    <a:pt x="203" y="0"/>
                  </a:moveTo>
                  <a:lnTo>
                    <a:pt x="203" y="0"/>
                  </a:lnTo>
                  <a:cubicBezTo>
                    <a:pt x="92" y="0"/>
                    <a:pt x="0" y="90"/>
                    <a:pt x="0" y="201"/>
                  </a:cubicBezTo>
                  <a:cubicBezTo>
                    <a:pt x="0" y="201"/>
                    <a:pt x="0" y="201"/>
                    <a:pt x="0" y="202"/>
                  </a:cubicBezTo>
                  <a:lnTo>
                    <a:pt x="0" y="202"/>
                  </a:lnTo>
                  <a:cubicBezTo>
                    <a:pt x="1" y="92"/>
                    <a:pt x="93" y="0"/>
                    <a:pt x="203" y="0"/>
                  </a:cubicBezTo>
                  <a:close/>
                  <a:moveTo>
                    <a:pt x="203" y="0"/>
                  </a:moveTo>
                  <a:cubicBezTo>
                    <a:pt x="311" y="0"/>
                    <a:pt x="403" y="92"/>
                    <a:pt x="403" y="202"/>
                  </a:cubicBezTo>
                  <a:lnTo>
                    <a:pt x="403" y="202"/>
                  </a:lnTo>
                  <a:cubicBezTo>
                    <a:pt x="403" y="201"/>
                    <a:pt x="403" y="201"/>
                    <a:pt x="403" y="201"/>
                  </a:cubicBezTo>
                  <a:cubicBezTo>
                    <a:pt x="403" y="90"/>
                    <a:pt x="313" y="0"/>
                    <a:pt x="203" y="0"/>
                  </a:cubicBezTo>
                  <a:close/>
                  <a:moveTo>
                    <a:pt x="403" y="202"/>
                  </a:moveTo>
                  <a:cubicBezTo>
                    <a:pt x="403" y="229"/>
                    <a:pt x="398" y="256"/>
                    <a:pt x="388" y="280"/>
                  </a:cubicBezTo>
                  <a:lnTo>
                    <a:pt x="388" y="280"/>
                  </a:lnTo>
                  <a:cubicBezTo>
                    <a:pt x="398" y="256"/>
                    <a:pt x="403" y="230"/>
                    <a:pt x="403" y="203"/>
                  </a:cubicBezTo>
                  <a:cubicBezTo>
                    <a:pt x="403" y="202"/>
                    <a:pt x="403" y="202"/>
                    <a:pt x="403" y="202"/>
                  </a:cubicBezTo>
                  <a:close/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30"/>
                    <a:pt x="6" y="256"/>
                    <a:pt x="16" y="280"/>
                  </a:cubicBezTo>
                  <a:lnTo>
                    <a:pt x="16" y="280"/>
                  </a:lnTo>
                  <a:cubicBezTo>
                    <a:pt x="6" y="256"/>
                    <a:pt x="1" y="229"/>
                    <a:pt x="0" y="202"/>
                  </a:cubicBezTo>
                  <a:close/>
                  <a:moveTo>
                    <a:pt x="16" y="280"/>
                  </a:moveTo>
                  <a:cubicBezTo>
                    <a:pt x="47" y="353"/>
                    <a:pt x="119" y="403"/>
                    <a:pt x="203" y="403"/>
                  </a:cubicBezTo>
                  <a:cubicBezTo>
                    <a:pt x="119" y="403"/>
                    <a:pt x="47" y="351"/>
                    <a:pt x="16" y="280"/>
                  </a:cubicBezTo>
                  <a:close/>
                  <a:moveTo>
                    <a:pt x="388" y="280"/>
                  </a:moveTo>
                  <a:lnTo>
                    <a:pt x="388" y="280"/>
                  </a:lnTo>
                  <a:cubicBezTo>
                    <a:pt x="358" y="351"/>
                    <a:pt x="287" y="403"/>
                    <a:pt x="203" y="403"/>
                  </a:cubicBezTo>
                  <a:cubicBezTo>
                    <a:pt x="287" y="403"/>
                    <a:pt x="358" y="353"/>
                    <a:pt x="388" y="28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0"/>
            <p:cNvSpPr/>
            <p:nvPr/>
          </p:nvSpPr>
          <p:spPr>
            <a:xfrm>
              <a:off x="3926841" y="3995676"/>
              <a:ext cx="159702" cy="159536"/>
            </a:xfrm>
            <a:custGeom>
              <a:rect b="b" l="l" r="r" t="t"/>
              <a:pathLst>
                <a:path extrusionOk="0" h="962" w="963">
                  <a:moveTo>
                    <a:pt x="482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7"/>
                    <a:pt x="216" y="962"/>
                    <a:pt x="482" y="962"/>
                  </a:cubicBezTo>
                  <a:cubicBezTo>
                    <a:pt x="748" y="962"/>
                    <a:pt x="963" y="747"/>
                    <a:pt x="963" y="481"/>
                  </a:cubicBezTo>
                  <a:cubicBezTo>
                    <a:pt x="963" y="219"/>
                    <a:pt x="748" y="0"/>
                    <a:pt x="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0"/>
            <p:cNvSpPr/>
            <p:nvPr/>
          </p:nvSpPr>
          <p:spPr>
            <a:xfrm>
              <a:off x="3938781" y="4007119"/>
              <a:ext cx="148093" cy="148756"/>
            </a:xfrm>
            <a:custGeom>
              <a:rect b="b" l="l" r="r" t="t"/>
              <a:pathLst>
                <a:path extrusionOk="0" h="897" w="893">
                  <a:moveTo>
                    <a:pt x="657" y="1"/>
                  </a:moveTo>
                  <a:lnTo>
                    <a:pt x="657" y="1"/>
                  </a:lnTo>
                  <a:cubicBezTo>
                    <a:pt x="700" y="72"/>
                    <a:pt x="727" y="154"/>
                    <a:pt x="727" y="246"/>
                  </a:cubicBezTo>
                  <a:cubicBezTo>
                    <a:pt x="727" y="512"/>
                    <a:pt x="512" y="727"/>
                    <a:pt x="246" y="727"/>
                  </a:cubicBezTo>
                  <a:cubicBezTo>
                    <a:pt x="156" y="727"/>
                    <a:pt x="72" y="702"/>
                    <a:pt x="1" y="661"/>
                  </a:cubicBezTo>
                  <a:lnTo>
                    <a:pt x="1" y="661"/>
                  </a:lnTo>
                  <a:cubicBezTo>
                    <a:pt x="84" y="801"/>
                    <a:pt x="238" y="897"/>
                    <a:pt x="412" y="897"/>
                  </a:cubicBezTo>
                  <a:cubicBezTo>
                    <a:pt x="678" y="897"/>
                    <a:pt x="893" y="682"/>
                    <a:pt x="893" y="416"/>
                  </a:cubicBezTo>
                  <a:cubicBezTo>
                    <a:pt x="891" y="238"/>
                    <a:pt x="794" y="85"/>
                    <a:pt x="657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0"/>
            <p:cNvSpPr/>
            <p:nvPr/>
          </p:nvSpPr>
          <p:spPr>
            <a:xfrm>
              <a:off x="3973441" y="4041778"/>
              <a:ext cx="66998" cy="67330"/>
            </a:xfrm>
            <a:custGeom>
              <a:rect b="b" l="l" r="r" t="t"/>
              <a:pathLst>
                <a:path extrusionOk="0" h="406" w="404">
                  <a:moveTo>
                    <a:pt x="203" y="0"/>
                  </a:moveTo>
                  <a:cubicBezTo>
                    <a:pt x="90" y="0"/>
                    <a:pt x="0" y="92"/>
                    <a:pt x="0" y="203"/>
                  </a:cubicBezTo>
                  <a:cubicBezTo>
                    <a:pt x="0" y="315"/>
                    <a:pt x="90" y="405"/>
                    <a:pt x="203" y="405"/>
                  </a:cubicBezTo>
                  <a:cubicBezTo>
                    <a:pt x="313" y="405"/>
                    <a:pt x="403" y="315"/>
                    <a:pt x="403" y="203"/>
                  </a:cubicBezTo>
                  <a:cubicBezTo>
                    <a:pt x="403" y="92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0"/>
            <p:cNvSpPr/>
            <p:nvPr/>
          </p:nvSpPr>
          <p:spPr>
            <a:xfrm>
              <a:off x="3976094" y="4044432"/>
              <a:ext cx="64677" cy="65008"/>
            </a:xfrm>
            <a:custGeom>
              <a:rect b="b" l="l" r="r" t="t"/>
              <a:pathLst>
                <a:path extrusionOk="0" h="392" w="390">
                  <a:moveTo>
                    <a:pt x="263" y="1"/>
                  </a:moveTo>
                  <a:lnTo>
                    <a:pt x="263" y="1"/>
                  </a:lnTo>
                  <a:cubicBezTo>
                    <a:pt x="271" y="23"/>
                    <a:pt x="279" y="50"/>
                    <a:pt x="279" y="78"/>
                  </a:cubicBezTo>
                  <a:cubicBezTo>
                    <a:pt x="279" y="191"/>
                    <a:pt x="187" y="279"/>
                    <a:pt x="76" y="279"/>
                  </a:cubicBezTo>
                  <a:cubicBezTo>
                    <a:pt x="48" y="279"/>
                    <a:pt x="23" y="275"/>
                    <a:pt x="1" y="265"/>
                  </a:cubicBezTo>
                  <a:lnTo>
                    <a:pt x="1" y="265"/>
                  </a:lnTo>
                  <a:cubicBezTo>
                    <a:pt x="31" y="338"/>
                    <a:pt x="103" y="391"/>
                    <a:pt x="187" y="391"/>
                  </a:cubicBezTo>
                  <a:cubicBezTo>
                    <a:pt x="299" y="391"/>
                    <a:pt x="389" y="299"/>
                    <a:pt x="389" y="191"/>
                  </a:cubicBezTo>
                  <a:cubicBezTo>
                    <a:pt x="389" y="103"/>
                    <a:pt x="338" y="31"/>
                    <a:pt x="26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0"/>
            <p:cNvSpPr/>
            <p:nvPr/>
          </p:nvSpPr>
          <p:spPr>
            <a:xfrm>
              <a:off x="3927338" y="3995676"/>
              <a:ext cx="159536" cy="159536"/>
            </a:xfrm>
            <a:custGeom>
              <a:rect b="b" l="l" r="r" t="t"/>
              <a:pathLst>
                <a:path extrusionOk="0" h="962" w="962">
                  <a:moveTo>
                    <a:pt x="481" y="4"/>
                  </a:moveTo>
                  <a:cubicBezTo>
                    <a:pt x="745" y="4"/>
                    <a:pt x="960" y="219"/>
                    <a:pt x="960" y="481"/>
                  </a:cubicBezTo>
                  <a:cubicBezTo>
                    <a:pt x="960" y="745"/>
                    <a:pt x="745" y="960"/>
                    <a:pt x="481" y="960"/>
                  </a:cubicBezTo>
                  <a:cubicBezTo>
                    <a:pt x="217" y="960"/>
                    <a:pt x="2" y="745"/>
                    <a:pt x="2" y="481"/>
                  </a:cubicBezTo>
                  <a:cubicBezTo>
                    <a:pt x="2" y="219"/>
                    <a:pt x="217" y="4"/>
                    <a:pt x="481" y="4"/>
                  </a:cubicBezTo>
                  <a:close/>
                  <a:moveTo>
                    <a:pt x="481" y="0"/>
                  </a:moveTo>
                  <a:cubicBezTo>
                    <a:pt x="417" y="0"/>
                    <a:pt x="352" y="14"/>
                    <a:pt x="295" y="39"/>
                  </a:cubicBezTo>
                  <a:cubicBezTo>
                    <a:pt x="235" y="61"/>
                    <a:pt x="184" y="98"/>
                    <a:pt x="141" y="141"/>
                  </a:cubicBezTo>
                  <a:cubicBezTo>
                    <a:pt x="96" y="188"/>
                    <a:pt x="61" y="239"/>
                    <a:pt x="39" y="295"/>
                  </a:cubicBezTo>
                  <a:cubicBezTo>
                    <a:pt x="12" y="354"/>
                    <a:pt x="0" y="417"/>
                    <a:pt x="0" y="481"/>
                  </a:cubicBezTo>
                  <a:cubicBezTo>
                    <a:pt x="0" y="546"/>
                    <a:pt x="12" y="610"/>
                    <a:pt x="39" y="669"/>
                  </a:cubicBezTo>
                  <a:cubicBezTo>
                    <a:pt x="61" y="726"/>
                    <a:pt x="96" y="778"/>
                    <a:pt x="141" y="823"/>
                  </a:cubicBezTo>
                  <a:cubicBezTo>
                    <a:pt x="186" y="866"/>
                    <a:pt x="237" y="900"/>
                    <a:pt x="295" y="925"/>
                  </a:cubicBezTo>
                  <a:cubicBezTo>
                    <a:pt x="352" y="949"/>
                    <a:pt x="417" y="962"/>
                    <a:pt x="481" y="962"/>
                  </a:cubicBezTo>
                  <a:cubicBezTo>
                    <a:pt x="544" y="962"/>
                    <a:pt x="606" y="949"/>
                    <a:pt x="667" y="925"/>
                  </a:cubicBezTo>
                  <a:cubicBezTo>
                    <a:pt x="726" y="900"/>
                    <a:pt x="777" y="866"/>
                    <a:pt x="820" y="823"/>
                  </a:cubicBezTo>
                  <a:cubicBezTo>
                    <a:pt x="863" y="775"/>
                    <a:pt x="900" y="724"/>
                    <a:pt x="923" y="669"/>
                  </a:cubicBezTo>
                  <a:cubicBezTo>
                    <a:pt x="949" y="610"/>
                    <a:pt x="962" y="546"/>
                    <a:pt x="962" y="481"/>
                  </a:cubicBezTo>
                  <a:cubicBezTo>
                    <a:pt x="962" y="417"/>
                    <a:pt x="949" y="354"/>
                    <a:pt x="923" y="295"/>
                  </a:cubicBezTo>
                  <a:cubicBezTo>
                    <a:pt x="900" y="235"/>
                    <a:pt x="863" y="184"/>
                    <a:pt x="820" y="141"/>
                  </a:cubicBezTo>
                  <a:cubicBezTo>
                    <a:pt x="775" y="98"/>
                    <a:pt x="724" y="61"/>
                    <a:pt x="667" y="39"/>
                  </a:cubicBezTo>
                  <a:cubicBezTo>
                    <a:pt x="608" y="14"/>
                    <a:pt x="544" y="0"/>
                    <a:pt x="481" y="0"/>
                  </a:cubicBezTo>
                  <a:close/>
                </a:path>
              </a:pathLst>
            </a:custGeom>
            <a:solidFill>
              <a:srgbClr val="02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0"/>
            <p:cNvSpPr/>
            <p:nvPr/>
          </p:nvSpPr>
          <p:spPr>
            <a:xfrm>
              <a:off x="3973441" y="4042110"/>
              <a:ext cx="67330" cy="66998"/>
            </a:xfrm>
            <a:custGeom>
              <a:rect b="b" l="l" r="r" t="t"/>
              <a:pathLst>
                <a:path extrusionOk="0" h="404" w="406">
                  <a:moveTo>
                    <a:pt x="203" y="0"/>
                  </a:moveTo>
                  <a:lnTo>
                    <a:pt x="203" y="0"/>
                  </a:lnTo>
                  <a:cubicBezTo>
                    <a:pt x="92" y="0"/>
                    <a:pt x="0" y="88"/>
                    <a:pt x="0" y="201"/>
                  </a:cubicBezTo>
                  <a:cubicBezTo>
                    <a:pt x="0" y="92"/>
                    <a:pt x="92" y="0"/>
                    <a:pt x="203" y="0"/>
                  </a:cubicBezTo>
                  <a:close/>
                  <a:moveTo>
                    <a:pt x="203" y="0"/>
                  </a:moveTo>
                  <a:cubicBezTo>
                    <a:pt x="313" y="0"/>
                    <a:pt x="405" y="92"/>
                    <a:pt x="405" y="201"/>
                  </a:cubicBezTo>
                  <a:cubicBezTo>
                    <a:pt x="405" y="88"/>
                    <a:pt x="313" y="0"/>
                    <a:pt x="203" y="0"/>
                  </a:cubicBezTo>
                  <a:close/>
                  <a:moveTo>
                    <a:pt x="0" y="201"/>
                  </a:moveTo>
                  <a:cubicBezTo>
                    <a:pt x="0" y="314"/>
                    <a:pt x="90" y="403"/>
                    <a:pt x="203" y="403"/>
                  </a:cubicBezTo>
                  <a:cubicBezTo>
                    <a:pt x="90" y="403"/>
                    <a:pt x="0" y="312"/>
                    <a:pt x="0" y="201"/>
                  </a:cubicBezTo>
                  <a:close/>
                  <a:moveTo>
                    <a:pt x="405" y="201"/>
                  </a:moveTo>
                  <a:cubicBezTo>
                    <a:pt x="405" y="311"/>
                    <a:pt x="313" y="403"/>
                    <a:pt x="203" y="403"/>
                  </a:cubicBezTo>
                  <a:cubicBezTo>
                    <a:pt x="315" y="403"/>
                    <a:pt x="405" y="314"/>
                    <a:pt x="405" y="201"/>
                  </a:cubicBezTo>
                  <a:close/>
                </a:path>
              </a:pathLst>
            </a:custGeom>
            <a:solidFill>
              <a:srgbClr val="02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0"/>
            <p:cNvSpPr/>
            <p:nvPr/>
          </p:nvSpPr>
          <p:spPr>
            <a:xfrm>
              <a:off x="5859175" y="2878951"/>
              <a:ext cx="159702" cy="159702"/>
            </a:xfrm>
            <a:custGeom>
              <a:rect b="b" l="l" r="r" t="t"/>
              <a:pathLst>
                <a:path extrusionOk="0" h="963" w="963">
                  <a:moveTo>
                    <a:pt x="481" y="1"/>
                  </a:moveTo>
                  <a:cubicBezTo>
                    <a:pt x="215" y="1"/>
                    <a:pt x="1" y="216"/>
                    <a:pt x="1" y="482"/>
                  </a:cubicBezTo>
                  <a:cubicBezTo>
                    <a:pt x="1" y="748"/>
                    <a:pt x="215" y="963"/>
                    <a:pt x="481" y="963"/>
                  </a:cubicBezTo>
                  <a:cubicBezTo>
                    <a:pt x="747" y="963"/>
                    <a:pt x="962" y="748"/>
                    <a:pt x="962" y="482"/>
                  </a:cubicBezTo>
                  <a:cubicBezTo>
                    <a:pt x="962" y="218"/>
                    <a:pt x="747" y="1"/>
                    <a:pt x="4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0"/>
            <p:cNvSpPr/>
            <p:nvPr/>
          </p:nvSpPr>
          <p:spPr>
            <a:xfrm>
              <a:off x="5871116" y="2890559"/>
              <a:ext cx="148093" cy="148425"/>
            </a:xfrm>
            <a:custGeom>
              <a:rect b="b" l="l" r="r" t="t"/>
              <a:pathLst>
                <a:path extrusionOk="0" h="895" w="893">
                  <a:moveTo>
                    <a:pt x="657" y="1"/>
                  </a:moveTo>
                  <a:lnTo>
                    <a:pt x="657" y="1"/>
                  </a:lnTo>
                  <a:cubicBezTo>
                    <a:pt x="700" y="72"/>
                    <a:pt x="726" y="154"/>
                    <a:pt x="726" y="246"/>
                  </a:cubicBezTo>
                  <a:cubicBezTo>
                    <a:pt x="726" y="512"/>
                    <a:pt x="512" y="727"/>
                    <a:pt x="246" y="727"/>
                  </a:cubicBezTo>
                  <a:cubicBezTo>
                    <a:pt x="156" y="727"/>
                    <a:pt x="72" y="700"/>
                    <a:pt x="0" y="659"/>
                  </a:cubicBezTo>
                  <a:lnTo>
                    <a:pt x="0" y="659"/>
                  </a:lnTo>
                  <a:cubicBezTo>
                    <a:pt x="84" y="800"/>
                    <a:pt x="237" y="895"/>
                    <a:pt x="411" y="895"/>
                  </a:cubicBezTo>
                  <a:cubicBezTo>
                    <a:pt x="677" y="895"/>
                    <a:pt x="892" y="680"/>
                    <a:pt x="892" y="414"/>
                  </a:cubicBezTo>
                  <a:cubicBezTo>
                    <a:pt x="890" y="238"/>
                    <a:pt x="794" y="84"/>
                    <a:pt x="657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0"/>
            <p:cNvSpPr/>
            <p:nvPr/>
          </p:nvSpPr>
          <p:spPr>
            <a:xfrm>
              <a:off x="5905610" y="2925218"/>
              <a:ext cx="67330" cy="67330"/>
            </a:xfrm>
            <a:custGeom>
              <a:rect b="b" l="l" r="r" t="t"/>
              <a:pathLst>
                <a:path extrusionOk="0" h="406" w="406">
                  <a:moveTo>
                    <a:pt x="203" y="0"/>
                  </a:moveTo>
                  <a:cubicBezTo>
                    <a:pt x="93" y="0"/>
                    <a:pt x="1" y="90"/>
                    <a:pt x="1" y="203"/>
                  </a:cubicBezTo>
                  <a:cubicBezTo>
                    <a:pt x="1" y="313"/>
                    <a:pt x="93" y="405"/>
                    <a:pt x="203" y="405"/>
                  </a:cubicBezTo>
                  <a:cubicBezTo>
                    <a:pt x="314" y="405"/>
                    <a:pt x="406" y="315"/>
                    <a:pt x="406" y="203"/>
                  </a:cubicBezTo>
                  <a:cubicBezTo>
                    <a:pt x="406" y="92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0"/>
            <p:cNvSpPr/>
            <p:nvPr/>
          </p:nvSpPr>
          <p:spPr>
            <a:xfrm>
              <a:off x="5908429" y="2927872"/>
              <a:ext cx="64511" cy="65008"/>
            </a:xfrm>
            <a:custGeom>
              <a:rect b="b" l="l" r="r" t="t"/>
              <a:pathLst>
                <a:path extrusionOk="0" h="392" w="389">
                  <a:moveTo>
                    <a:pt x="262" y="1"/>
                  </a:moveTo>
                  <a:cubicBezTo>
                    <a:pt x="270" y="23"/>
                    <a:pt x="278" y="50"/>
                    <a:pt x="278" y="76"/>
                  </a:cubicBezTo>
                  <a:cubicBezTo>
                    <a:pt x="278" y="189"/>
                    <a:pt x="186" y="279"/>
                    <a:pt x="76" y="279"/>
                  </a:cubicBezTo>
                  <a:cubicBezTo>
                    <a:pt x="47" y="279"/>
                    <a:pt x="23" y="275"/>
                    <a:pt x="0" y="262"/>
                  </a:cubicBezTo>
                  <a:lnTo>
                    <a:pt x="0" y="262"/>
                  </a:lnTo>
                  <a:cubicBezTo>
                    <a:pt x="31" y="338"/>
                    <a:pt x="102" y="391"/>
                    <a:pt x="186" y="391"/>
                  </a:cubicBezTo>
                  <a:cubicBezTo>
                    <a:pt x="299" y="391"/>
                    <a:pt x="389" y="299"/>
                    <a:pt x="389" y="189"/>
                  </a:cubicBezTo>
                  <a:cubicBezTo>
                    <a:pt x="389" y="103"/>
                    <a:pt x="334" y="31"/>
                    <a:pt x="26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0"/>
            <p:cNvSpPr/>
            <p:nvPr/>
          </p:nvSpPr>
          <p:spPr>
            <a:xfrm>
              <a:off x="4080240" y="3036161"/>
              <a:ext cx="159702" cy="159536"/>
            </a:xfrm>
            <a:custGeom>
              <a:rect b="b" l="l" r="r" t="t"/>
              <a:pathLst>
                <a:path extrusionOk="0" h="962" w="963">
                  <a:moveTo>
                    <a:pt x="482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7"/>
                    <a:pt x="216" y="962"/>
                    <a:pt x="482" y="962"/>
                  </a:cubicBezTo>
                  <a:cubicBezTo>
                    <a:pt x="748" y="962"/>
                    <a:pt x="962" y="747"/>
                    <a:pt x="962" y="481"/>
                  </a:cubicBezTo>
                  <a:cubicBezTo>
                    <a:pt x="962" y="215"/>
                    <a:pt x="748" y="2"/>
                    <a:pt x="4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0"/>
            <p:cNvSpPr/>
            <p:nvPr/>
          </p:nvSpPr>
          <p:spPr>
            <a:xfrm>
              <a:off x="4092181" y="3047272"/>
              <a:ext cx="148093" cy="148756"/>
            </a:xfrm>
            <a:custGeom>
              <a:rect b="b" l="l" r="r" t="t"/>
              <a:pathLst>
                <a:path extrusionOk="0" h="897" w="893">
                  <a:moveTo>
                    <a:pt x="657" y="1"/>
                  </a:moveTo>
                  <a:lnTo>
                    <a:pt x="657" y="1"/>
                  </a:lnTo>
                  <a:cubicBezTo>
                    <a:pt x="702" y="72"/>
                    <a:pt x="727" y="158"/>
                    <a:pt x="727" y="246"/>
                  </a:cubicBezTo>
                  <a:cubicBezTo>
                    <a:pt x="727" y="512"/>
                    <a:pt x="512" y="727"/>
                    <a:pt x="246" y="727"/>
                  </a:cubicBezTo>
                  <a:cubicBezTo>
                    <a:pt x="156" y="727"/>
                    <a:pt x="72" y="702"/>
                    <a:pt x="0" y="662"/>
                  </a:cubicBezTo>
                  <a:lnTo>
                    <a:pt x="0" y="662"/>
                  </a:lnTo>
                  <a:cubicBezTo>
                    <a:pt x="84" y="803"/>
                    <a:pt x="238" y="897"/>
                    <a:pt x="412" y="897"/>
                  </a:cubicBezTo>
                  <a:cubicBezTo>
                    <a:pt x="678" y="897"/>
                    <a:pt x="892" y="682"/>
                    <a:pt x="892" y="416"/>
                  </a:cubicBezTo>
                  <a:cubicBezTo>
                    <a:pt x="890" y="236"/>
                    <a:pt x="798" y="87"/>
                    <a:pt x="657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0"/>
            <p:cNvSpPr/>
            <p:nvPr/>
          </p:nvSpPr>
          <p:spPr>
            <a:xfrm>
              <a:off x="4127172" y="3082263"/>
              <a:ext cx="66998" cy="66998"/>
            </a:xfrm>
            <a:custGeom>
              <a:rect b="b" l="l" r="r" t="t"/>
              <a:pathLst>
                <a:path extrusionOk="0" h="404" w="404">
                  <a:moveTo>
                    <a:pt x="201" y="0"/>
                  </a:moveTo>
                  <a:cubicBezTo>
                    <a:pt x="92" y="0"/>
                    <a:pt x="0" y="90"/>
                    <a:pt x="0" y="203"/>
                  </a:cubicBezTo>
                  <a:cubicBezTo>
                    <a:pt x="0" y="316"/>
                    <a:pt x="88" y="404"/>
                    <a:pt x="201" y="404"/>
                  </a:cubicBezTo>
                  <a:cubicBezTo>
                    <a:pt x="311" y="404"/>
                    <a:pt x="403" y="316"/>
                    <a:pt x="403" y="203"/>
                  </a:cubicBezTo>
                  <a:cubicBezTo>
                    <a:pt x="403" y="90"/>
                    <a:pt x="311" y="0"/>
                    <a:pt x="20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0"/>
            <p:cNvSpPr/>
            <p:nvPr/>
          </p:nvSpPr>
          <p:spPr>
            <a:xfrm>
              <a:off x="4129494" y="3084585"/>
              <a:ext cx="64677" cy="65008"/>
            </a:xfrm>
            <a:custGeom>
              <a:rect b="b" l="l" r="r" t="t"/>
              <a:pathLst>
                <a:path extrusionOk="0" h="392" w="390">
                  <a:moveTo>
                    <a:pt x="264" y="1"/>
                  </a:moveTo>
                  <a:lnTo>
                    <a:pt x="264" y="1"/>
                  </a:lnTo>
                  <a:cubicBezTo>
                    <a:pt x="275" y="25"/>
                    <a:pt x="279" y="50"/>
                    <a:pt x="279" y="79"/>
                  </a:cubicBezTo>
                  <a:cubicBezTo>
                    <a:pt x="279" y="191"/>
                    <a:pt x="187" y="281"/>
                    <a:pt x="78" y="281"/>
                  </a:cubicBezTo>
                  <a:cubicBezTo>
                    <a:pt x="50" y="281"/>
                    <a:pt x="23" y="275"/>
                    <a:pt x="0" y="265"/>
                  </a:cubicBezTo>
                  <a:lnTo>
                    <a:pt x="0" y="265"/>
                  </a:lnTo>
                  <a:cubicBezTo>
                    <a:pt x="31" y="338"/>
                    <a:pt x="103" y="392"/>
                    <a:pt x="187" y="392"/>
                  </a:cubicBezTo>
                  <a:cubicBezTo>
                    <a:pt x="299" y="392"/>
                    <a:pt x="389" y="304"/>
                    <a:pt x="389" y="191"/>
                  </a:cubicBezTo>
                  <a:cubicBezTo>
                    <a:pt x="389" y="103"/>
                    <a:pt x="338" y="31"/>
                    <a:pt x="26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0"/>
            <p:cNvSpPr/>
            <p:nvPr/>
          </p:nvSpPr>
          <p:spPr>
            <a:xfrm>
              <a:off x="4648564" y="2178800"/>
              <a:ext cx="159702" cy="159536"/>
            </a:xfrm>
            <a:custGeom>
              <a:rect b="b" l="l" r="r" t="t"/>
              <a:pathLst>
                <a:path extrusionOk="0" h="962" w="963">
                  <a:moveTo>
                    <a:pt x="481" y="0"/>
                  </a:moveTo>
                  <a:cubicBezTo>
                    <a:pt x="215" y="0"/>
                    <a:pt x="1" y="215"/>
                    <a:pt x="1" y="481"/>
                  </a:cubicBezTo>
                  <a:cubicBezTo>
                    <a:pt x="1" y="747"/>
                    <a:pt x="215" y="962"/>
                    <a:pt x="481" y="962"/>
                  </a:cubicBezTo>
                  <a:cubicBezTo>
                    <a:pt x="747" y="962"/>
                    <a:pt x="962" y="747"/>
                    <a:pt x="962" y="481"/>
                  </a:cubicBezTo>
                  <a:cubicBezTo>
                    <a:pt x="962" y="215"/>
                    <a:pt x="747" y="4"/>
                    <a:pt x="4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0"/>
            <p:cNvSpPr/>
            <p:nvPr/>
          </p:nvSpPr>
          <p:spPr>
            <a:xfrm>
              <a:off x="4660173" y="2190242"/>
              <a:ext cx="148093" cy="148093"/>
            </a:xfrm>
            <a:custGeom>
              <a:rect b="b" l="l" r="r" t="t"/>
              <a:pathLst>
                <a:path extrusionOk="0" h="893" w="893">
                  <a:moveTo>
                    <a:pt x="657" y="1"/>
                  </a:moveTo>
                  <a:lnTo>
                    <a:pt x="657" y="1"/>
                  </a:lnTo>
                  <a:cubicBezTo>
                    <a:pt x="700" y="72"/>
                    <a:pt x="727" y="156"/>
                    <a:pt x="727" y="246"/>
                  </a:cubicBezTo>
                  <a:cubicBezTo>
                    <a:pt x="727" y="512"/>
                    <a:pt x="512" y="727"/>
                    <a:pt x="246" y="727"/>
                  </a:cubicBezTo>
                  <a:cubicBezTo>
                    <a:pt x="156" y="727"/>
                    <a:pt x="72" y="702"/>
                    <a:pt x="0" y="657"/>
                  </a:cubicBezTo>
                  <a:lnTo>
                    <a:pt x="0" y="657"/>
                  </a:lnTo>
                  <a:cubicBezTo>
                    <a:pt x="84" y="799"/>
                    <a:pt x="238" y="893"/>
                    <a:pt x="411" y="893"/>
                  </a:cubicBezTo>
                  <a:cubicBezTo>
                    <a:pt x="677" y="893"/>
                    <a:pt x="892" y="678"/>
                    <a:pt x="892" y="412"/>
                  </a:cubicBezTo>
                  <a:cubicBezTo>
                    <a:pt x="892" y="236"/>
                    <a:pt x="798" y="85"/>
                    <a:pt x="657" y="1"/>
                  </a:cubicBezTo>
                  <a:close/>
                </a:path>
              </a:pathLst>
            </a:custGeom>
            <a:solidFill>
              <a:srgbClr val="606060">
                <a:alpha val="1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0"/>
            <p:cNvSpPr/>
            <p:nvPr/>
          </p:nvSpPr>
          <p:spPr>
            <a:xfrm>
              <a:off x="4694667" y="2224901"/>
              <a:ext cx="67496" cy="67330"/>
            </a:xfrm>
            <a:custGeom>
              <a:rect b="b" l="l" r="r" t="t"/>
              <a:pathLst>
                <a:path extrusionOk="0" h="406" w="407">
                  <a:moveTo>
                    <a:pt x="203" y="0"/>
                  </a:moveTo>
                  <a:cubicBezTo>
                    <a:pt x="91" y="0"/>
                    <a:pt x="1" y="92"/>
                    <a:pt x="1" y="203"/>
                  </a:cubicBezTo>
                  <a:cubicBezTo>
                    <a:pt x="1" y="315"/>
                    <a:pt x="91" y="405"/>
                    <a:pt x="203" y="405"/>
                  </a:cubicBezTo>
                  <a:cubicBezTo>
                    <a:pt x="316" y="405"/>
                    <a:pt x="406" y="315"/>
                    <a:pt x="406" y="203"/>
                  </a:cubicBezTo>
                  <a:cubicBezTo>
                    <a:pt x="406" y="92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0"/>
            <p:cNvSpPr/>
            <p:nvPr/>
          </p:nvSpPr>
          <p:spPr>
            <a:xfrm>
              <a:off x="4697486" y="2227555"/>
              <a:ext cx="64677" cy="65008"/>
            </a:xfrm>
            <a:custGeom>
              <a:rect b="b" l="l" r="r" t="t"/>
              <a:pathLst>
                <a:path extrusionOk="0" h="392" w="390">
                  <a:moveTo>
                    <a:pt x="264" y="1"/>
                  </a:moveTo>
                  <a:lnTo>
                    <a:pt x="264" y="1"/>
                  </a:lnTo>
                  <a:cubicBezTo>
                    <a:pt x="270" y="23"/>
                    <a:pt x="279" y="50"/>
                    <a:pt x="279" y="79"/>
                  </a:cubicBezTo>
                  <a:cubicBezTo>
                    <a:pt x="279" y="191"/>
                    <a:pt x="186" y="279"/>
                    <a:pt x="76" y="279"/>
                  </a:cubicBezTo>
                  <a:cubicBezTo>
                    <a:pt x="49" y="279"/>
                    <a:pt x="23" y="275"/>
                    <a:pt x="0" y="265"/>
                  </a:cubicBezTo>
                  <a:lnTo>
                    <a:pt x="0" y="265"/>
                  </a:lnTo>
                  <a:cubicBezTo>
                    <a:pt x="31" y="338"/>
                    <a:pt x="103" y="392"/>
                    <a:pt x="186" y="392"/>
                  </a:cubicBezTo>
                  <a:cubicBezTo>
                    <a:pt x="299" y="392"/>
                    <a:pt x="389" y="304"/>
                    <a:pt x="389" y="191"/>
                  </a:cubicBezTo>
                  <a:cubicBezTo>
                    <a:pt x="389" y="103"/>
                    <a:pt x="338" y="29"/>
                    <a:pt x="26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2" name="Google Shape;2722;p40"/>
          <p:cNvSpPr txBox="1"/>
          <p:nvPr/>
        </p:nvSpPr>
        <p:spPr>
          <a:xfrm>
            <a:off x="4460815" y="1896576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D</a:t>
            </a:r>
            <a:endParaRPr b="1" sz="2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3" name="Google Shape;2723;p40"/>
          <p:cNvSpPr txBox="1"/>
          <p:nvPr/>
        </p:nvSpPr>
        <p:spPr>
          <a:xfrm>
            <a:off x="4285965" y="3809925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B</a:t>
            </a:r>
            <a:endParaRPr b="1" sz="2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4" name="Google Shape;2724;p40"/>
          <p:cNvSpPr txBox="1"/>
          <p:nvPr/>
        </p:nvSpPr>
        <p:spPr>
          <a:xfrm>
            <a:off x="5738206" y="2668101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E</a:t>
            </a:r>
            <a:endParaRPr b="1" sz="2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5" name="Google Shape;2725;p40"/>
          <p:cNvSpPr txBox="1"/>
          <p:nvPr/>
        </p:nvSpPr>
        <p:spPr>
          <a:xfrm>
            <a:off x="3185506" y="3276275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endParaRPr b="1" sz="2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6" name="Google Shape;2726;p40"/>
          <p:cNvSpPr txBox="1"/>
          <p:nvPr/>
        </p:nvSpPr>
        <p:spPr>
          <a:xfrm>
            <a:off x="4285965" y="2793125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c</a:t>
            </a:r>
            <a:endParaRPr b="1" sz="2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7" name="Google Shape;2727;p40"/>
          <p:cNvSpPr txBox="1"/>
          <p:nvPr/>
        </p:nvSpPr>
        <p:spPr>
          <a:xfrm>
            <a:off x="6728806" y="3456301"/>
            <a:ext cx="4614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6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F</a:t>
            </a:r>
            <a:endParaRPr b="1" sz="26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8" name="Google Shape;2728;p40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9" name="Google Shape;2729;p40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0" name="Google Shape;2730;p40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1" name="Google Shape;2731;p40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2" name="Google Shape;2732;p40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3" name="Google Shape;2733;p40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4" name="Google Shape;2734;p40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5" name="Google Shape;2735;p40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6" name="Google Shape;2736;p40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7" name="Google Shape;2737;p40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8" name="Google Shape;2738;p40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9" name="Google Shape;2739;p40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3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" name="Google Shape;2744;p4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745" name="Google Shape;2745;p41"/>
          <p:cNvGrpSpPr/>
          <p:nvPr/>
        </p:nvGrpSpPr>
        <p:grpSpPr>
          <a:xfrm>
            <a:off x="3715665" y="2563727"/>
            <a:ext cx="1730144" cy="689325"/>
            <a:chOff x="3715665" y="2563727"/>
            <a:chExt cx="1730144" cy="689325"/>
          </a:xfrm>
        </p:grpSpPr>
        <p:sp>
          <p:nvSpPr>
            <p:cNvPr id="2746" name="Google Shape;2746;p41"/>
            <p:cNvSpPr/>
            <p:nvPr/>
          </p:nvSpPr>
          <p:spPr>
            <a:xfrm>
              <a:off x="3829870" y="2678154"/>
              <a:ext cx="1501614" cy="460363"/>
            </a:xfrm>
            <a:custGeom>
              <a:rect b="b" l="l" r="r" t="t"/>
              <a:pathLst>
                <a:path extrusionOk="0" h="4152" w="13543">
                  <a:moveTo>
                    <a:pt x="2077" y="1"/>
                  </a:moveTo>
                  <a:cubicBezTo>
                    <a:pt x="930" y="1"/>
                    <a:pt x="1" y="930"/>
                    <a:pt x="1" y="2076"/>
                  </a:cubicBezTo>
                  <a:cubicBezTo>
                    <a:pt x="1" y="3224"/>
                    <a:pt x="931" y="4152"/>
                    <a:pt x="2077" y="4152"/>
                  </a:cubicBezTo>
                  <a:lnTo>
                    <a:pt x="11466" y="4152"/>
                  </a:lnTo>
                  <a:cubicBezTo>
                    <a:pt x="12612" y="4152"/>
                    <a:pt x="13541" y="3224"/>
                    <a:pt x="13542" y="2076"/>
                  </a:cubicBezTo>
                  <a:cubicBezTo>
                    <a:pt x="13542" y="929"/>
                    <a:pt x="12612" y="1"/>
                    <a:pt x="11466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20000">
                  <a:schemeClr val="accent1"/>
                </a:gs>
                <a:gs pos="39000">
                  <a:schemeClr val="accent2"/>
                </a:gs>
                <a:gs pos="63000">
                  <a:schemeClr val="accent3"/>
                </a:gs>
                <a:gs pos="84000">
                  <a:schemeClr val="accent4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1"/>
            <p:cNvSpPr/>
            <p:nvPr/>
          </p:nvSpPr>
          <p:spPr>
            <a:xfrm>
              <a:off x="3715665" y="2563949"/>
              <a:ext cx="620138" cy="689104"/>
            </a:xfrm>
            <a:custGeom>
              <a:rect b="b" l="l" r="r" t="t"/>
              <a:pathLst>
                <a:path extrusionOk="0" h="6215" w="5593">
                  <a:moveTo>
                    <a:pt x="3107" y="0"/>
                  </a:moveTo>
                  <a:cubicBezTo>
                    <a:pt x="1394" y="0"/>
                    <a:pt x="0" y="1395"/>
                    <a:pt x="0" y="3108"/>
                  </a:cubicBezTo>
                  <a:cubicBezTo>
                    <a:pt x="0" y="4820"/>
                    <a:pt x="1394" y="6214"/>
                    <a:pt x="3107" y="6214"/>
                  </a:cubicBezTo>
                  <a:lnTo>
                    <a:pt x="5387" y="6214"/>
                  </a:lnTo>
                  <a:cubicBezTo>
                    <a:pt x="5501" y="6214"/>
                    <a:pt x="5593" y="6124"/>
                    <a:pt x="5593" y="6011"/>
                  </a:cubicBezTo>
                  <a:cubicBezTo>
                    <a:pt x="5593" y="5897"/>
                    <a:pt x="5501" y="5805"/>
                    <a:pt x="5387" y="5805"/>
                  </a:cubicBezTo>
                  <a:lnTo>
                    <a:pt x="3107" y="5805"/>
                  </a:lnTo>
                  <a:cubicBezTo>
                    <a:pt x="1620" y="5805"/>
                    <a:pt x="411" y="4594"/>
                    <a:pt x="411" y="3109"/>
                  </a:cubicBezTo>
                  <a:cubicBezTo>
                    <a:pt x="411" y="1622"/>
                    <a:pt x="1620" y="413"/>
                    <a:pt x="3107" y="413"/>
                  </a:cubicBezTo>
                  <a:lnTo>
                    <a:pt x="5355" y="413"/>
                  </a:lnTo>
                  <a:cubicBezTo>
                    <a:pt x="5469" y="413"/>
                    <a:pt x="5561" y="321"/>
                    <a:pt x="5561" y="207"/>
                  </a:cubicBezTo>
                  <a:cubicBezTo>
                    <a:pt x="5561" y="92"/>
                    <a:pt x="5469" y="0"/>
                    <a:pt x="5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>
              <a:off x="4825560" y="2563727"/>
              <a:ext cx="620249" cy="689325"/>
            </a:xfrm>
            <a:custGeom>
              <a:rect b="b" l="l" r="r" t="t"/>
              <a:pathLst>
                <a:path extrusionOk="0" h="6217" w="5594">
                  <a:moveTo>
                    <a:pt x="238" y="0"/>
                  </a:moveTo>
                  <a:cubicBezTo>
                    <a:pt x="124" y="0"/>
                    <a:pt x="33" y="92"/>
                    <a:pt x="33" y="206"/>
                  </a:cubicBezTo>
                  <a:cubicBezTo>
                    <a:pt x="33" y="320"/>
                    <a:pt x="125" y="412"/>
                    <a:pt x="238" y="412"/>
                  </a:cubicBezTo>
                  <a:lnTo>
                    <a:pt x="2486" y="412"/>
                  </a:lnTo>
                  <a:cubicBezTo>
                    <a:pt x="3973" y="412"/>
                    <a:pt x="5183" y="1622"/>
                    <a:pt x="5183" y="3108"/>
                  </a:cubicBezTo>
                  <a:cubicBezTo>
                    <a:pt x="5183" y="4594"/>
                    <a:pt x="3973" y="5804"/>
                    <a:pt x="2486" y="5804"/>
                  </a:cubicBezTo>
                  <a:lnTo>
                    <a:pt x="207" y="5804"/>
                  </a:lnTo>
                  <a:cubicBezTo>
                    <a:pt x="92" y="5804"/>
                    <a:pt x="0" y="5896"/>
                    <a:pt x="0" y="6011"/>
                  </a:cubicBezTo>
                  <a:cubicBezTo>
                    <a:pt x="0" y="6124"/>
                    <a:pt x="92" y="6216"/>
                    <a:pt x="207" y="6216"/>
                  </a:cubicBezTo>
                  <a:lnTo>
                    <a:pt x="2486" y="6216"/>
                  </a:lnTo>
                  <a:cubicBezTo>
                    <a:pt x="4199" y="6216"/>
                    <a:pt x="5594" y="4822"/>
                    <a:pt x="5594" y="3107"/>
                  </a:cubicBezTo>
                  <a:cubicBezTo>
                    <a:pt x="5594" y="1394"/>
                    <a:pt x="4199" y="0"/>
                    <a:pt x="2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>
              <a:off x="4429150" y="2765324"/>
              <a:ext cx="286284" cy="286381"/>
            </a:xfrm>
            <a:custGeom>
              <a:rect b="b" l="l" r="r" t="t"/>
              <a:pathLst>
                <a:path extrusionOk="0" h="7215" w="7213">
                  <a:moveTo>
                    <a:pt x="2452" y="1"/>
                  </a:moveTo>
                  <a:lnTo>
                    <a:pt x="2452" y="2450"/>
                  </a:lnTo>
                  <a:lnTo>
                    <a:pt x="1" y="2450"/>
                  </a:lnTo>
                  <a:lnTo>
                    <a:pt x="1" y="4762"/>
                  </a:lnTo>
                  <a:lnTo>
                    <a:pt x="2452" y="4762"/>
                  </a:lnTo>
                  <a:lnTo>
                    <a:pt x="2452" y="7215"/>
                  </a:lnTo>
                  <a:lnTo>
                    <a:pt x="4764" y="7215"/>
                  </a:lnTo>
                  <a:lnTo>
                    <a:pt x="4764" y="4762"/>
                  </a:lnTo>
                  <a:lnTo>
                    <a:pt x="7213" y="4762"/>
                  </a:lnTo>
                  <a:lnTo>
                    <a:pt x="7213" y="2450"/>
                  </a:lnTo>
                  <a:lnTo>
                    <a:pt x="4764" y="2450"/>
                  </a:lnTo>
                  <a:lnTo>
                    <a:pt x="47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0" name="Google Shape;2750;p41"/>
          <p:cNvGrpSpPr/>
          <p:nvPr/>
        </p:nvGrpSpPr>
        <p:grpSpPr>
          <a:xfrm>
            <a:off x="988375" y="1092784"/>
            <a:ext cx="3445538" cy="1538153"/>
            <a:chOff x="988375" y="1092784"/>
            <a:chExt cx="3445538" cy="1538153"/>
          </a:xfrm>
        </p:grpSpPr>
        <p:sp>
          <p:nvSpPr>
            <p:cNvPr id="2751" name="Google Shape;2751;p41"/>
            <p:cNvSpPr/>
            <p:nvPr/>
          </p:nvSpPr>
          <p:spPr>
            <a:xfrm>
              <a:off x="988375" y="109278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1"/>
            <p:cNvSpPr txBox="1"/>
            <p:nvPr/>
          </p:nvSpPr>
          <p:spPr>
            <a:xfrm>
              <a:off x="1015324" y="1456337"/>
              <a:ext cx="19266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53" name="Google Shape;2753;p41"/>
            <p:cNvSpPr txBox="1"/>
            <p:nvPr/>
          </p:nvSpPr>
          <p:spPr>
            <a:xfrm>
              <a:off x="1324174" y="113614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2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2754" name="Google Shape;2754;p41"/>
            <p:cNvCxnSpPr/>
            <p:nvPr/>
          </p:nvCxnSpPr>
          <p:spPr>
            <a:xfrm flipH="1" rot="5400000">
              <a:off x="2912913" y="1109938"/>
              <a:ext cx="594000" cy="24480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2755" name="Google Shape;2755;p41"/>
          <p:cNvGrpSpPr/>
          <p:nvPr/>
        </p:nvGrpSpPr>
        <p:grpSpPr>
          <a:xfrm>
            <a:off x="4703913" y="1089524"/>
            <a:ext cx="3458184" cy="1541414"/>
            <a:chOff x="4703913" y="1089524"/>
            <a:chExt cx="3458184" cy="1541414"/>
          </a:xfrm>
        </p:grpSpPr>
        <p:sp>
          <p:nvSpPr>
            <p:cNvPr id="2756" name="Google Shape;2756;p41"/>
            <p:cNvSpPr/>
            <p:nvPr/>
          </p:nvSpPr>
          <p:spPr>
            <a:xfrm>
              <a:off x="6104696" y="108952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1"/>
            <p:cNvSpPr txBox="1"/>
            <p:nvPr/>
          </p:nvSpPr>
          <p:spPr>
            <a:xfrm>
              <a:off x="6164311" y="1456337"/>
              <a:ext cx="19266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 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actually a cold place. It’s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58" name="Google Shape;2758;p41"/>
            <p:cNvSpPr txBox="1"/>
            <p:nvPr/>
          </p:nvSpPr>
          <p:spPr>
            <a:xfrm>
              <a:off x="6473161" y="113614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2759" name="Google Shape;2759;p41"/>
            <p:cNvCxnSpPr/>
            <p:nvPr/>
          </p:nvCxnSpPr>
          <p:spPr>
            <a:xfrm rot="-5400000">
              <a:off x="5625513" y="1115338"/>
              <a:ext cx="594000" cy="24372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2760" name="Google Shape;2760;p41"/>
          <p:cNvGrpSpPr/>
          <p:nvPr/>
        </p:nvGrpSpPr>
        <p:grpSpPr>
          <a:xfrm>
            <a:off x="988375" y="3198988"/>
            <a:ext cx="3445538" cy="1533247"/>
            <a:chOff x="988375" y="3198988"/>
            <a:chExt cx="3445538" cy="1533247"/>
          </a:xfrm>
        </p:grpSpPr>
        <p:sp>
          <p:nvSpPr>
            <p:cNvPr id="2761" name="Google Shape;2761;p41"/>
            <p:cNvSpPr/>
            <p:nvPr/>
          </p:nvSpPr>
          <p:spPr>
            <a:xfrm>
              <a:off x="988375" y="374073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1"/>
            <p:cNvSpPr txBox="1"/>
            <p:nvPr/>
          </p:nvSpPr>
          <p:spPr>
            <a:xfrm>
              <a:off x="1056424" y="4097133"/>
              <a:ext cx="19266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63" name="Google Shape;2763;p41"/>
            <p:cNvSpPr txBox="1"/>
            <p:nvPr/>
          </p:nvSpPr>
          <p:spPr>
            <a:xfrm>
              <a:off x="1365274" y="378180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2764" name="Google Shape;2764;p41"/>
            <p:cNvCxnSpPr/>
            <p:nvPr/>
          </p:nvCxnSpPr>
          <p:spPr>
            <a:xfrm rot="5400000">
              <a:off x="2921913" y="2262988"/>
              <a:ext cx="576000" cy="24480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2765" name="Google Shape;2765;p41"/>
          <p:cNvGrpSpPr/>
          <p:nvPr/>
        </p:nvGrpSpPr>
        <p:grpSpPr>
          <a:xfrm>
            <a:off x="4703913" y="3198988"/>
            <a:ext cx="3458184" cy="1529986"/>
            <a:chOff x="4703913" y="3198988"/>
            <a:chExt cx="3458184" cy="1529986"/>
          </a:xfrm>
        </p:grpSpPr>
        <p:sp>
          <p:nvSpPr>
            <p:cNvPr id="2766" name="Google Shape;2766;p41"/>
            <p:cNvSpPr/>
            <p:nvPr/>
          </p:nvSpPr>
          <p:spPr>
            <a:xfrm>
              <a:off x="6104696" y="373747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1"/>
            <p:cNvSpPr txBox="1"/>
            <p:nvPr/>
          </p:nvSpPr>
          <p:spPr>
            <a:xfrm>
              <a:off x="6443986" y="378180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68" name="Google Shape;2768;p41"/>
            <p:cNvSpPr txBox="1"/>
            <p:nvPr/>
          </p:nvSpPr>
          <p:spPr>
            <a:xfrm>
              <a:off x="6104686" y="4071033"/>
              <a:ext cx="19875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69" name="Google Shape;2769;p41"/>
            <p:cNvCxnSpPr/>
            <p:nvPr/>
          </p:nvCxnSpPr>
          <p:spPr>
            <a:xfrm flipH="1" rot="-5400000">
              <a:off x="5634513" y="2268388"/>
              <a:ext cx="576000" cy="24372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2770" name="Google Shape;2770;p41"/>
          <p:cNvGrpSpPr/>
          <p:nvPr/>
        </p:nvGrpSpPr>
        <p:grpSpPr>
          <a:xfrm>
            <a:off x="3546536" y="1092784"/>
            <a:ext cx="2057400" cy="1540753"/>
            <a:chOff x="3546536" y="1092784"/>
            <a:chExt cx="2057400" cy="1540753"/>
          </a:xfrm>
        </p:grpSpPr>
        <p:sp>
          <p:nvSpPr>
            <p:cNvPr id="2771" name="Google Shape;2771;p41"/>
            <p:cNvSpPr/>
            <p:nvPr/>
          </p:nvSpPr>
          <p:spPr>
            <a:xfrm>
              <a:off x="3546536" y="109278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1"/>
            <p:cNvSpPr txBox="1"/>
            <p:nvPr/>
          </p:nvSpPr>
          <p:spPr>
            <a:xfrm>
              <a:off x="3611936" y="1456337"/>
              <a:ext cx="19266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73" name="Google Shape;2773;p41"/>
            <p:cNvSpPr txBox="1"/>
            <p:nvPr/>
          </p:nvSpPr>
          <p:spPr>
            <a:xfrm>
              <a:off x="3920786" y="113614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2774" name="Google Shape;2774;p41"/>
            <p:cNvCxnSpPr>
              <a:stCxn id="2772" idx="2"/>
            </p:cNvCxnSpPr>
            <p:nvPr/>
          </p:nvCxnSpPr>
          <p:spPr>
            <a:xfrm flipH="1">
              <a:off x="4573736" y="2028737"/>
              <a:ext cx="1500" cy="60480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2775" name="Google Shape;2775;p41"/>
          <p:cNvGrpSpPr/>
          <p:nvPr/>
        </p:nvGrpSpPr>
        <p:grpSpPr>
          <a:xfrm>
            <a:off x="3546536" y="3171737"/>
            <a:ext cx="2057400" cy="1560497"/>
            <a:chOff x="3546536" y="3171737"/>
            <a:chExt cx="2057400" cy="1560497"/>
          </a:xfrm>
        </p:grpSpPr>
        <p:sp>
          <p:nvSpPr>
            <p:cNvPr id="2776" name="Google Shape;2776;p41"/>
            <p:cNvSpPr/>
            <p:nvPr/>
          </p:nvSpPr>
          <p:spPr>
            <a:xfrm>
              <a:off x="3546536" y="3740734"/>
              <a:ext cx="2057400" cy="9915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1"/>
            <p:cNvSpPr txBox="1"/>
            <p:nvPr/>
          </p:nvSpPr>
          <p:spPr>
            <a:xfrm>
              <a:off x="3920799" y="378180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8" name="Google Shape;2778;p41"/>
            <p:cNvSpPr txBox="1"/>
            <p:nvPr/>
          </p:nvSpPr>
          <p:spPr>
            <a:xfrm>
              <a:off x="3581499" y="4097133"/>
              <a:ext cx="19875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79" name="Google Shape;2779;p41"/>
            <p:cNvCxnSpPr/>
            <p:nvPr/>
          </p:nvCxnSpPr>
          <p:spPr>
            <a:xfrm flipH="1">
              <a:off x="4573736" y="3171737"/>
              <a:ext cx="1500" cy="60480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4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5" name="Google Shape;2785;p42"/>
          <p:cNvSpPr txBox="1"/>
          <p:nvPr/>
        </p:nvSpPr>
        <p:spPr>
          <a:xfrm>
            <a:off x="5710800" y="3344155"/>
            <a:ext cx="1243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30%</a:t>
            </a:r>
            <a:endParaRPr b="1" sz="30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6" name="Google Shape;2786;p42"/>
          <p:cNvSpPr txBox="1"/>
          <p:nvPr/>
        </p:nvSpPr>
        <p:spPr>
          <a:xfrm>
            <a:off x="5710800" y="959450"/>
            <a:ext cx="1243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60%</a:t>
            </a:r>
            <a:endParaRPr b="1" sz="3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7" name="Google Shape;2787;p42"/>
          <p:cNvSpPr txBox="1"/>
          <p:nvPr/>
        </p:nvSpPr>
        <p:spPr>
          <a:xfrm>
            <a:off x="5710800" y="1754347"/>
            <a:ext cx="1243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70%</a:t>
            </a:r>
            <a:endParaRPr b="1" sz="30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8" name="Google Shape;2788;p42"/>
          <p:cNvSpPr txBox="1"/>
          <p:nvPr/>
        </p:nvSpPr>
        <p:spPr>
          <a:xfrm>
            <a:off x="5710800" y="2524595"/>
            <a:ext cx="1243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40%</a:t>
            </a:r>
            <a:endParaRPr b="1" sz="3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9" name="Google Shape;2789;p42"/>
          <p:cNvSpPr txBox="1"/>
          <p:nvPr/>
        </p:nvSpPr>
        <p:spPr>
          <a:xfrm>
            <a:off x="6829924" y="959438"/>
            <a:ext cx="1809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0" name="Google Shape;2790;p42"/>
          <p:cNvSpPr txBox="1"/>
          <p:nvPr/>
        </p:nvSpPr>
        <p:spPr>
          <a:xfrm>
            <a:off x="6829924" y="1754338"/>
            <a:ext cx="1809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1" name="Google Shape;2791;p42"/>
          <p:cNvSpPr txBox="1"/>
          <p:nvPr/>
        </p:nvSpPr>
        <p:spPr>
          <a:xfrm>
            <a:off x="6829924" y="3344150"/>
            <a:ext cx="1809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2" name="Google Shape;2792;p42"/>
          <p:cNvSpPr txBox="1"/>
          <p:nvPr/>
        </p:nvSpPr>
        <p:spPr>
          <a:xfrm>
            <a:off x="6829924" y="2524588"/>
            <a:ext cx="1809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3" name="Google Shape;2793;p42"/>
          <p:cNvSpPr txBox="1"/>
          <p:nvPr/>
        </p:nvSpPr>
        <p:spPr>
          <a:xfrm>
            <a:off x="5710800" y="4182352"/>
            <a:ext cx="1243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 b="1" sz="3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4" name="Google Shape;2794;p42"/>
          <p:cNvSpPr txBox="1"/>
          <p:nvPr/>
        </p:nvSpPr>
        <p:spPr>
          <a:xfrm>
            <a:off x="6829924" y="4182350"/>
            <a:ext cx="1809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cold and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5" name="Google Shape;2795;p42"/>
          <p:cNvGrpSpPr/>
          <p:nvPr/>
        </p:nvGrpSpPr>
        <p:grpSpPr>
          <a:xfrm>
            <a:off x="469737" y="1080000"/>
            <a:ext cx="4391428" cy="573567"/>
            <a:chOff x="469737" y="1080000"/>
            <a:chExt cx="4391428" cy="573567"/>
          </a:xfrm>
        </p:grpSpPr>
        <p:sp>
          <p:nvSpPr>
            <p:cNvPr id="2796" name="Google Shape;2796;p42"/>
            <p:cNvSpPr/>
            <p:nvPr/>
          </p:nvSpPr>
          <p:spPr>
            <a:xfrm>
              <a:off x="4534572" y="1080000"/>
              <a:ext cx="174610" cy="573567"/>
            </a:xfrm>
            <a:custGeom>
              <a:rect b="b" l="l" r="r" t="t"/>
              <a:pathLst>
                <a:path extrusionOk="0" h="2687" w="818">
                  <a:moveTo>
                    <a:pt x="52" y="1"/>
                  </a:moveTo>
                  <a:cubicBezTo>
                    <a:pt x="25" y="1"/>
                    <a:pt x="1" y="23"/>
                    <a:pt x="1" y="52"/>
                  </a:cubicBezTo>
                  <a:cubicBezTo>
                    <a:pt x="1" y="80"/>
                    <a:pt x="25" y="103"/>
                    <a:pt x="52" y="103"/>
                  </a:cubicBezTo>
                  <a:lnTo>
                    <a:pt x="445" y="103"/>
                  </a:lnTo>
                  <a:cubicBezTo>
                    <a:pt x="592" y="103"/>
                    <a:pt x="715" y="226"/>
                    <a:pt x="715" y="375"/>
                  </a:cubicBezTo>
                  <a:lnTo>
                    <a:pt x="715" y="2312"/>
                  </a:lnTo>
                  <a:cubicBezTo>
                    <a:pt x="715" y="2462"/>
                    <a:pt x="592" y="2585"/>
                    <a:pt x="445" y="2585"/>
                  </a:cubicBezTo>
                  <a:lnTo>
                    <a:pt x="52" y="2585"/>
                  </a:lnTo>
                  <a:cubicBezTo>
                    <a:pt x="25" y="2585"/>
                    <a:pt x="1" y="2607"/>
                    <a:pt x="1" y="2636"/>
                  </a:cubicBezTo>
                  <a:cubicBezTo>
                    <a:pt x="1" y="2664"/>
                    <a:pt x="25" y="2687"/>
                    <a:pt x="52" y="2687"/>
                  </a:cubicBezTo>
                  <a:lnTo>
                    <a:pt x="445" y="2687"/>
                  </a:lnTo>
                  <a:cubicBezTo>
                    <a:pt x="649" y="2687"/>
                    <a:pt x="817" y="2519"/>
                    <a:pt x="817" y="2312"/>
                  </a:cubicBezTo>
                  <a:lnTo>
                    <a:pt x="817" y="375"/>
                  </a:lnTo>
                  <a:cubicBezTo>
                    <a:pt x="817" y="166"/>
                    <a:pt x="651" y="1"/>
                    <a:pt x="445" y="1"/>
                  </a:cubicBezTo>
                  <a:close/>
                </a:path>
              </a:pathLst>
            </a:custGeom>
            <a:solidFill>
              <a:srgbClr val="02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2"/>
            <p:cNvSpPr/>
            <p:nvPr/>
          </p:nvSpPr>
          <p:spPr>
            <a:xfrm>
              <a:off x="4686555" y="1353869"/>
              <a:ext cx="174610" cy="21986"/>
            </a:xfrm>
            <a:custGeom>
              <a:rect b="b" l="l" r="r" t="t"/>
              <a:pathLst>
                <a:path extrusionOk="0" h="103" w="818">
                  <a:moveTo>
                    <a:pt x="52" y="0"/>
                  </a:moveTo>
                  <a:cubicBezTo>
                    <a:pt x="23" y="0"/>
                    <a:pt x="1" y="23"/>
                    <a:pt x="1" y="51"/>
                  </a:cubicBezTo>
                  <a:cubicBezTo>
                    <a:pt x="1" y="78"/>
                    <a:pt x="23" y="103"/>
                    <a:pt x="52" y="103"/>
                  </a:cubicBezTo>
                  <a:lnTo>
                    <a:pt x="766" y="103"/>
                  </a:lnTo>
                  <a:cubicBezTo>
                    <a:pt x="793" y="103"/>
                    <a:pt x="817" y="78"/>
                    <a:pt x="817" y="51"/>
                  </a:cubicBezTo>
                  <a:cubicBezTo>
                    <a:pt x="817" y="23"/>
                    <a:pt x="793" y="0"/>
                    <a:pt x="766" y="0"/>
                  </a:cubicBezTo>
                  <a:close/>
                </a:path>
              </a:pathLst>
            </a:custGeom>
            <a:solidFill>
              <a:srgbClr val="02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8" name="Google Shape;2798;p42"/>
            <p:cNvGrpSpPr/>
            <p:nvPr/>
          </p:nvGrpSpPr>
          <p:grpSpPr>
            <a:xfrm>
              <a:off x="1136747" y="1088540"/>
              <a:ext cx="616124" cy="552113"/>
              <a:chOff x="831962" y="1090887"/>
              <a:chExt cx="616124" cy="552113"/>
            </a:xfrm>
          </p:grpSpPr>
          <p:sp>
            <p:nvSpPr>
              <p:cNvPr id="2799" name="Google Shape;2799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7" name="Google Shape;2817;p42"/>
            <p:cNvGrpSpPr/>
            <p:nvPr/>
          </p:nvGrpSpPr>
          <p:grpSpPr>
            <a:xfrm>
              <a:off x="1803757" y="1088540"/>
              <a:ext cx="616124" cy="552113"/>
              <a:chOff x="831962" y="1090887"/>
              <a:chExt cx="616124" cy="552113"/>
            </a:xfrm>
          </p:grpSpPr>
          <p:sp>
            <p:nvSpPr>
              <p:cNvPr id="2818" name="Google Shape;2818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6" name="Google Shape;2836;p42"/>
            <p:cNvGrpSpPr/>
            <p:nvPr/>
          </p:nvGrpSpPr>
          <p:grpSpPr>
            <a:xfrm>
              <a:off x="2470767" y="1088540"/>
              <a:ext cx="616124" cy="552113"/>
              <a:chOff x="831962" y="1090887"/>
              <a:chExt cx="616124" cy="552113"/>
            </a:xfrm>
          </p:grpSpPr>
          <p:sp>
            <p:nvSpPr>
              <p:cNvPr id="2837" name="Google Shape;2837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5" name="Google Shape;2855;p42"/>
            <p:cNvGrpSpPr/>
            <p:nvPr/>
          </p:nvGrpSpPr>
          <p:grpSpPr>
            <a:xfrm>
              <a:off x="3137777" y="1088540"/>
              <a:ext cx="616124" cy="552113"/>
              <a:chOff x="831962" y="1090887"/>
              <a:chExt cx="616124" cy="552113"/>
            </a:xfrm>
          </p:grpSpPr>
          <p:sp>
            <p:nvSpPr>
              <p:cNvPr id="2856" name="Google Shape;2856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74" name="Google Shape;2874;p42"/>
            <p:cNvGrpSpPr/>
            <p:nvPr/>
          </p:nvGrpSpPr>
          <p:grpSpPr>
            <a:xfrm>
              <a:off x="3804787" y="1088540"/>
              <a:ext cx="616124" cy="552113"/>
              <a:chOff x="831962" y="1090887"/>
              <a:chExt cx="616124" cy="552113"/>
            </a:xfrm>
          </p:grpSpPr>
          <p:sp>
            <p:nvSpPr>
              <p:cNvPr id="2875" name="Google Shape;2875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3" name="Google Shape;2893;p42"/>
            <p:cNvGrpSpPr/>
            <p:nvPr/>
          </p:nvGrpSpPr>
          <p:grpSpPr>
            <a:xfrm>
              <a:off x="469737" y="1088540"/>
              <a:ext cx="616124" cy="552113"/>
              <a:chOff x="831962" y="1090887"/>
              <a:chExt cx="616124" cy="552113"/>
            </a:xfrm>
          </p:grpSpPr>
          <p:sp>
            <p:nvSpPr>
              <p:cNvPr id="2894" name="Google Shape;2894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296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12" name="Google Shape;2912;p42"/>
          <p:cNvGrpSpPr/>
          <p:nvPr/>
        </p:nvGrpSpPr>
        <p:grpSpPr>
          <a:xfrm>
            <a:off x="469737" y="1850805"/>
            <a:ext cx="5137888" cy="573567"/>
            <a:chOff x="469737" y="1850805"/>
            <a:chExt cx="5137888" cy="573567"/>
          </a:xfrm>
        </p:grpSpPr>
        <p:grpSp>
          <p:nvGrpSpPr>
            <p:cNvPr id="2913" name="Google Shape;2913;p42"/>
            <p:cNvGrpSpPr/>
            <p:nvPr/>
          </p:nvGrpSpPr>
          <p:grpSpPr>
            <a:xfrm>
              <a:off x="5281246" y="1850805"/>
              <a:ext cx="326379" cy="573567"/>
              <a:chOff x="5205046" y="1850805"/>
              <a:chExt cx="326379" cy="573567"/>
            </a:xfrm>
          </p:grpSpPr>
          <p:sp>
            <p:nvSpPr>
              <p:cNvPr id="2914" name="Google Shape;2914;p42"/>
              <p:cNvSpPr/>
              <p:nvPr/>
            </p:nvSpPr>
            <p:spPr>
              <a:xfrm>
                <a:off x="5205046" y="1850805"/>
                <a:ext cx="174397" cy="573567"/>
              </a:xfrm>
              <a:custGeom>
                <a:rect b="b" l="l" r="r" t="t"/>
                <a:pathLst>
                  <a:path extrusionOk="0" h="2687" w="817">
                    <a:moveTo>
                      <a:pt x="51" y="1"/>
                    </a:moveTo>
                    <a:cubicBezTo>
                      <a:pt x="25" y="1"/>
                      <a:pt x="0" y="23"/>
                      <a:pt x="0" y="52"/>
                    </a:cubicBezTo>
                    <a:cubicBezTo>
                      <a:pt x="0" y="80"/>
                      <a:pt x="25" y="103"/>
                      <a:pt x="51" y="103"/>
                    </a:cubicBezTo>
                    <a:lnTo>
                      <a:pt x="444" y="103"/>
                    </a:lnTo>
                    <a:cubicBezTo>
                      <a:pt x="592" y="103"/>
                      <a:pt x="714" y="226"/>
                      <a:pt x="714" y="375"/>
                    </a:cubicBezTo>
                    <a:lnTo>
                      <a:pt x="714" y="2313"/>
                    </a:lnTo>
                    <a:cubicBezTo>
                      <a:pt x="714" y="2462"/>
                      <a:pt x="592" y="2585"/>
                      <a:pt x="444" y="2585"/>
                    </a:cubicBezTo>
                    <a:lnTo>
                      <a:pt x="51" y="2585"/>
                    </a:lnTo>
                    <a:cubicBezTo>
                      <a:pt x="25" y="2585"/>
                      <a:pt x="0" y="2607"/>
                      <a:pt x="0" y="2636"/>
                    </a:cubicBezTo>
                    <a:cubicBezTo>
                      <a:pt x="0" y="2664"/>
                      <a:pt x="25" y="2687"/>
                      <a:pt x="51" y="2687"/>
                    </a:cubicBezTo>
                    <a:lnTo>
                      <a:pt x="444" y="2687"/>
                    </a:lnTo>
                    <a:cubicBezTo>
                      <a:pt x="651" y="2687"/>
                      <a:pt x="817" y="2517"/>
                      <a:pt x="817" y="2313"/>
                    </a:cubicBezTo>
                    <a:lnTo>
                      <a:pt x="817" y="375"/>
                    </a:lnTo>
                    <a:cubicBezTo>
                      <a:pt x="817" y="166"/>
                      <a:pt x="651" y="1"/>
                      <a:pt x="444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42"/>
              <p:cNvSpPr/>
              <p:nvPr/>
            </p:nvSpPr>
            <p:spPr>
              <a:xfrm>
                <a:off x="5357028" y="2123820"/>
                <a:ext cx="174397" cy="21986"/>
              </a:xfrm>
              <a:custGeom>
                <a:rect b="b" l="l" r="r" t="t"/>
                <a:pathLst>
                  <a:path extrusionOk="0" h="103" w="817">
                    <a:moveTo>
                      <a:pt x="51" y="0"/>
                    </a:moveTo>
                    <a:cubicBezTo>
                      <a:pt x="23" y="0"/>
                      <a:pt x="0" y="25"/>
                      <a:pt x="0" y="51"/>
                    </a:cubicBezTo>
                    <a:cubicBezTo>
                      <a:pt x="0" y="80"/>
                      <a:pt x="23" y="103"/>
                      <a:pt x="51" y="103"/>
                    </a:cubicBezTo>
                    <a:lnTo>
                      <a:pt x="765" y="103"/>
                    </a:lnTo>
                    <a:cubicBezTo>
                      <a:pt x="794" y="103"/>
                      <a:pt x="817" y="80"/>
                      <a:pt x="817" y="51"/>
                    </a:cubicBezTo>
                    <a:cubicBezTo>
                      <a:pt x="817" y="25"/>
                      <a:pt x="794" y="0"/>
                      <a:pt x="765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6" name="Google Shape;2916;p42"/>
            <p:cNvGrpSpPr/>
            <p:nvPr/>
          </p:nvGrpSpPr>
          <p:grpSpPr>
            <a:xfrm>
              <a:off x="469737" y="1856002"/>
              <a:ext cx="4651299" cy="552113"/>
              <a:chOff x="469737" y="1856002"/>
              <a:chExt cx="4651299" cy="552113"/>
            </a:xfrm>
          </p:grpSpPr>
          <p:grpSp>
            <p:nvGrpSpPr>
              <p:cNvPr id="2917" name="Google Shape;2917;p42"/>
              <p:cNvGrpSpPr/>
              <p:nvPr/>
            </p:nvGrpSpPr>
            <p:grpSpPr>
              <a:xfrm>
                <a:off x="1142266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2918" name="Google Shape;2918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9" name="Google Shape;2919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0" name="Google Shape;2920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1" name="Google Shape;2921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2" name="Google Shape;2922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3" name="Google Shape;2923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4" name="Google Shape;2924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5" name="Google Shape;2925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6" name="Google Shape;2926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7" name="Google Shape;2927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8" name="Google Shape;2928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9" name="Google Shape;2929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0" name="Google Shape;2930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1" name="Google Shape;2931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2" name="Google Shape;2932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3" name="Google Shape;2933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4" name="Google Shape;2934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5" name="Google Shape;2935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36" name="Google Shape;2936;p42"/>
              <p:cNvGrpSpPr/>
              <p:nvPr/>
            </p:nvGrpSpPr>
            <p:grpSpPr>
              <a:xfrm>
                <a:off x="1814795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2937" name="Google Shape;2937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8" name="Google Shape;2938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9" name="Google Shape;2939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0" name="Google Shape;2940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1" name="Google Shape;2941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2" name="Google Shape;2942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3" name="Google Shape;2943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4" name="Google Shape;2944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5" name="Google Shape;2945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6" name="Google Shape;2946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7" name="Google Shape;2947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8" name="Google Shape;2948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9" name="Google Shape;2949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0" name="Google Shape;2950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1" name="Google Shape;2951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2" name="Google Shape;2952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3" name="Google Shape;2953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4" name="Google Shape;2954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55" name="Google Shape;2955;p42"/>
              <p:cNvGrpSpPr/>
              <p:nvPr/>
            </p:nvGrpSpPr>
            <p:grpSpPr>
              <a:xfrm>
                <a:off x="2487324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2956" name="Google Shape;2956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7" name="Google Shape;2957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8" name="Google Shape;2958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9" name="Google Shape;2959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0" name="Google Shape;2960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1" name="Google Shape;2961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2" name="Google Shape;2962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3" name="Google Shape;2963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4" name="Google Shape;2964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5" name="Google Shape;2965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6" name="Google Shape;2966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7" name="Google Shape;2967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8" name="Google Shape;2968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9" name="Google Shape;2969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0" name="Google Shape;2970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1" name="Google Shape;2971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2" name="Google Shape;2972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3" name="Google Shape;2973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74" name="Google Shape;2974;p42"/>
              <p:cNvGrpSpPr/>
              <p:nvPr/>
            </p:nvGrpSpPr>
            <p:grpSpPr>
              <a:xfrm>
                <a:off x="3159854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2975" name="Google Shape;2975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6" name="Google Shape;2976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7" name="Google Shape;2977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8" name="Google Shape;2978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9" name="Google Shape;2979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0" name="Google Shape;2980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1" name="Google Shape;2981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2" name="Google Shape;2982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3" name="Google Shape;2983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4" name="Google Shape;2984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5" name="Google Shape;2985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6" name="Google Shape;2986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7" name="Google Shape;2987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8" name="Google Shape;2988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0" name="Google Shape;2990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1" name="Google Shape;2991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2" name="Google Shape;2992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3" name="Google Shape;2993;p42"/>
              <p:cNvGrpSpPr/>
              <p:nvPr/>
            </p:nvGrpSpPr>
            <p:grpSpPr>
              <a:xfrm>
                <a:off x="3832383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2994" name="Google Shape;2994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7" name="Google Shape;2997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8" name="Google Shape;2998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9" name="Google Shape;2999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0" name="Google Shape;3000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1" name="Google Shape;3001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2" name="Google Shape;3002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3" name="Google Shape;3003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4" name="Google Shape;3004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8" name="Google Shape;3008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9" name="Google Shape;3009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1" name="Google Shape;3011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2" name="Google Shape;3012;p42"/>
              <p:cNvGrpSpPr/>
              <p:nvPr/>
            </p:nvGrpSpPr>
            <p:grpSpPr>
              <a:xfrm>
                <a:off x="469737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3013" name="Google Shape;3013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4" name="Google Shape;3014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5" name="Google Shape;3015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6" name="Google Shape;3016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7" name="Google Shape;3017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8" name="Google Shape;3018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9" name="Google Shape;3029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0" name="Google Shape;3030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1" name="Google Shape;3031;p42"/>
              <p:cNvGrpSpPr/>
              <p:nvPr/>
            </p:nvGrpSpPr>
            <p:grpSpPr>
              <a:xfrm>
                <a:off x="4504912" y="1856002"/>
                <a:ext cx="616124" cy="552113"/>
                <a:chOff x="831962" y="1090887"/>
                <a:chExt cx="616124" cy="552113"/>
              </a:xfrm>
            </p:grpSpPr>
            <p:sp>
              <p:nvSpPr>
                <p:cNvPr id="3032" name="Google Shape;3032;p42"/>
                <p:cNvSpPr/>
                <p:nvPr/>
              </p:nvSpPr>
              <p:spPr>
                <a:xfrm>
                  <a:off x="1347425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3" name="Google Shape;3033;p42"/>
                <p:cNvSpPr/>
                <p:nvPr/>
              </p:nvSpPr>
              <p:spPr>
                <a:xfrm>
                  <a:off x="891650" y="1184275"/>
                  <a:ext cx="39600" cy="558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BF0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4" name="Google Shape;3034;p42"/>
                <p:cNvSpPr/>
                <p:nvPr/>
              </p:nvSpPr>
              <p:spPr>
                <a:xfrm>
                  <a:off x="834550" y="1213400"/>
                  <a:ext cx="611700" cy="429600"/>
                </a:xfrm>
                <a:prstGeom prst="roundRect">
                  <a:avLst>
                    <a:gd fmla="val 10843" name="adj"/>
                  </a:avLst>
                </a:prstGeom>
                <a:solidFill>
                  <a:srgbClr val="6ED3D2">
                    <a:alpha val="333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5" name="Google Shape;3035;p42"/>
                <p:cNvSpPr/>
                <p:nvPr/>
              </p:nvSpPr>
              <p:spPr>
                <a:xfrm>
                  <a:off x="833748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642" y="1"/>
                      </a:moveTo>
                      <a:lnTo>
                        <a:pt x="2642" y="1541"/>
                      </a:lnTo>
                      <a:cubicBezTo>
                        <a:pt x="2642" y="1672"/>
                        <a:pt x="2538" y="1776"/>
                        <a:pt x="2407" y="1776"/>
                      </a:cubicBezTo>
                      <a:lnTo>
                        <a:pt x="1" y="1776"/>
                      </a:lnTo>
                      <a:cubicBezTo>
                        <a:pt x="1" y="1907"/>
                        <a:pt x="105" y="2012"/>
                        <a:pt x="236" y="2012"/>
                      </a:cubicBezTo>
                      <a:lnTo>
                        <a:pt x="2642" y="2012"/>
                      </a:lnTo>
                      <a:cubicBezTo>
                        <a:pt x="2773" y="2012"/>
                        <a:pt x="2877" y="1905"/>
                        <a:pt x="2877" y="1776"/>
                      </a:cubicBezTo>
                      <a:lnTo>
                        <a:pt x="2877" y="236"/>
                      </a:lnTo>
                      <a:cubicBezTo>
                        <a:pt x="2877" y="105"/>
                        <a:pt x="277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6" name="Google Shape;3036;p42"/>
                <p:cNvSpPr/>
                <p:nvPr/>
              </p:nvSpPr>
              <p:spPr>
                <a:xfrm>
                  <a:off x="1004437" y="1293674"/>
                  <a:ext cx="269173" cy="268746"/>
                </a:xfrm>
                <a:custGeom>
                  <a:rect b="b" l="l" r="r" t="t"/>
                  <a:pathLst>
                    <a:path extrusionOk="0" h="1259" w="1261">
                      <a:moveTo>
                        <a:pt x="430" y="0"/>
                      </a:moveTo>
                      <a:lnTo>
                        <a:pt x="430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30" y="831"/>
                      </a:lnTo>
                      <a:lnTo>
                        <a:pt x="430" y="1258"/>
                      </a:lnTo>
                      <a:lnTo>
                        <a:pt x="833" y="1258"/>
                      </a:lnTo>
                      <a:lnTo>
                        <a:pt x="833" y="831"/>
                      </a:lnTo>
                      <a:lnTo>
                        <a:pt x="1261" y="831"/>
                      </a:lnTo>
                      <a:lnTo>
                        <a:pt x="1261" y="428"/>
                      </a:lnTo>
                      <a:lnTo>
                        <a:pt x="833" y="42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7" name="Google Shape;3037;p42"/>
                <p:cNvSpPr/>
                <p:nvPr/>
              </p:nvSpPr>
              <p:spPr>
                <a:xfrm>
                  <a:off x="1095797" y="1384821"/>
                  <a:ext cx="177812" cy="178026"/>
                </a:xfrm>
                <a:custGeom>
                  <a:rect b="b" l="l" r="r" t="t"/>
                  <a:pathLst>
                    <a:path extrusionOk="0" h="834" w="833">
                      <a:moveTo>
                        <a:pt x="716" y="1"/>
                      </a:moveTo>
                      <a:lnTo>
                        <a:pt x="716" y="287"/>
                      </a:lnTo>
                      <a:lnTo>
                        <a:pt x="364" y="287"/>
                      </a:lnTo>
                      <a:cubicBezTo>
                        <a:pt x="322" y="287"/>
                        <a:pt x="287" y="322"/>
                        <a:pt x="287" y="367"/>
                      </a:cubicBezTo>
                      <a:lnTo>
                        <a:pt x="287" y="717"/>
                      </a:lnTo>
                      <a:lnTo>
                        <a:pt x="0" y="717"/>
                      </a:lnTo>
                      <a:lnTo>
                        <a:pt x="0" y="833"/>
                      </a:lnTo>
                      <a:lnTo>
                        <a:pt x="403" y="833"/>
                      </a:lnTo>
                      <a:lnTo>
                        <a:pt x="403" y="404"/>
                      </a:lnTo>
                      <a:lnTo>
                        <a:pt x="833" y="404"/>
                      </a:lnTo>
                      <a:lnTo>
                        <a:pt x="833" y="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8" name="Google Shape;3038;p42"/>
                <p:cNvSpPr/>
                <p:nvPr/>
              </p:nvSpPr>
              <p:spPr>
                <a:xfrm>
                  <a:off x="1335938" y="1213199"/>
                  <a:ext cx="38636" cy="429482"/>
                </a:xfrm>
                <a:custGeom>
                  <a:rect b="b" l="l" r="r" t="t"/>
                  <a:pathLst>
                    <a:path extrusionOk="0" h="2012" w="181">
                      <a:moveTo>
                        <a:pt x="1" y="1"/>
                      </a:moveTo>
                      <a:lnTo>
                        <a:pt x="1" y="2012"/>
                      </a:lnTo>
                      <a:lnTo>
                        <a:pt x="181" y="2012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9" name="Google Shape;3039;p42"/>
                <p:cNvSpPr/>
                <p:nvPr/>
              </p:nvSpPr>
              <p:spPr>
                <a:xfrm>
                  <a:off x="1335084" y="1583553"/>
                  <a:ext cx="39490" cy="59128"/>
                </a:xfrm>
                <a:custGeom>
                  <a:rect b="b" l="l" r="r" t="t"/>
                  <a:pathLst>
                    <a:path extrusionOk="0" h="277" w="185">
                      <a:moveTo>
                        <a:pt x="183" y="1"/>
                      </a:moveTo>
                      <a:lnTo>
                        <a:pt x="183" y="2"/>
                      </a:lnTo>
                      <a:lnTo>
                        <a:pt x="183" y="2"/>
                      </a:lnTo>
                      <a:cubicBezTo>
                        <a:pt x="183" y="1"/>
                        <a:pt x="184" y="1"/>
                        <a:pt x="185" y="1"/>
                      </a:cubicBezTo>
                      <a:close/>
                      <a:moveTo>
                        <a:pt x="183" y="2"/>
                      </a:moveTo>
                      <a:cubicBezTo>
                        <a:pt x="146" y="26"/>
                        <a:pt x="100" y="41"/>
                        <a:pt x="50" y="41"/>
                      </a:cubicBezTo>
                      <a:lnTo>
                        <a:pt x="0" y="41"/>
                      </a:lnTo>
                      <a:lnTo>
                        <a:pt x="0" y="277"/>
                      </a:lnTo>
                      <a:lnTo>
                        <a:pt x="183" y="277"/>
                      </a:lnTo>
                      <a:lnTo>
                        <a:pt x="183" y="2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0" name="Google Shape;3040;p42"/>
                <p:cNvSpPr/>
                <p:nvPr/>
              </p:nvSpPr>
              <p:spPr>
                <a:xfrm>
                  <a:off x="904111" y="1213199"/>
                  <a:ext cx="39063" cy="429482"/>
                </a:xfrm>
                <a:custGeom>
                  <a:rect b="b" l="l" r="r" t="t"/>
                  <a:pathLst>
                    <a:path extrusionOk="0" h="2012" w="183">
                      <a:moveTo>
                        <a:pt x="0" y="1"/>
                      </a:moveTo>
                      <a:lnTo>
                        <a:pt x="0" y="2012"/>
                      </a:lnTo>
                      <a:lnTo>
                        <a:pt x="182" y="2012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1" name="Google Shape;3041;p42"/>
                <p:cNvSpPr/>
                <p:nvPr/>
              </p:nvSpPr>
              <p:spPr>
                <a:xfrm>
                  <a:off x="904111" y="1592305"/>
                  <a:ext cx="39063" cy="50377"/>
                </a:xfrm>
                <a:custGeom>
                  <a:rect b="b" l="l" r="r" t="t"/>
                  <a:pathLst>
                    <a:path extrusionOk="0" h="236" w="183">
                      <a:moveTo>
                        <a:pt x="0" y="0"/>
                      </a:moveTo>
                      <a:lnTo>
                        <a:pt x="0" y="236"/>
                      </a:lnTo>
                      <a:lnTo>
                        <a:pt x="182" y="236"/>
                      </a:lnTo>
                      <a:lnTo>
                        <a:pt x="182" y="0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2" name="Google Shape;3042;p42"/>
                <p:cNvSpPr/>
                <p:nvPr/>
              </p:nvSpPr>
              <p:spPr>
                <a:xfrm>
                  <a:off x="972204" y="1090887"/>
                  <a:ext cx="334278" cy="122526"/>
                </a:xfrm>
                <a:custGeom>
                  <a:rect b="b" l="l" r="r" t="t"/>
                  <a:pathLst>
                    <a:path extrusionOk="0" h="574" w="1566">
                      <a:moveTo>
                        <a:pt x="246" y="1"/>
                      </a:moveTo>
                      <a:cubicBezTo>
                        <a:pt x="111" y="1"/>
                        <a:pt x="0" y="111"/>
                        <a:pt x="0" y="246"/>
                      </a:cubicBezTo>
                      <a:lnTo>
                        <a:pt x="0" y="574"/>
                      </a:lnTo>
                      <a:lnTo>
                        <a:pt x="197" y="574"/>
                      </a:lnTo>
                      <a:lnTo>
                        <a:pt x="197" y="246"/>
                      </a:lnTo>
                      <a:cubicBezTo>
                        <a:pt x="197" y="222"/>
                        <a:pt x="217" y="199"/>
                        <a:pt x="246" y="199"/>
                      </a:cubicBezTo>
                      <a:lnTo>
                        <a:pt x="1320" y="199"/>
                      </a:lnTo>
                      <a:cubicBezTo>
                        <a:pt x="1344" y="199"/>
                        <a:pt x="1369" y="218"/>
                        <a:pt x="1369" y="246"/>
                      </a:cubicBezTo>
                      <a:lnTo>
                        <a:pt x="1369" y="574"/>
                      </a:lnTo>
                      <a:lnTo>
                        <a:pt x="1565" y="574"/>
                      </a:lnTo>
                      <a:lnTo>
                        <a:pt x="1565" y="246"/>
                      </a:lnTo>
                      <a:cubicBezTo>
                        <a:pt x="1565" y="111"/>
                        <a:pt x="1455" y="1"/>
                        <a:pt x="13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3" name="Google Shape;3043;p42"/>
                <p:cNvSpPr/>
                <p:nvPr/>
              </p:nvSpPr>
              <p:spPr>
                <a:xfrm>
                  <a:off x="980529" y="1090887"/>
                  <a:ext cx="326380" cy="122526"/>
                </a:xfrm>
                <a:custGeom>
                  <a:rect b="b" l="l" r="r" t="t"/>
                  <a:pathLst>
                    <a:path extrusionOk="0" h="574" w="1529">
                      <a:moveTo>
                        <a:pt x="207" y="1"/>
                      </a:moveTo>
                      <a:cubicBezTo>
                        <a:pt x="121" y="1"/>
                        <a:pt x="43" y="48"/>
                        <a:pt x="0" y="115"/>
                      </a:cubicBezTo>
                      <a:cubicBezTo>
                        <a:pt x="39" y="93"/>
                        <a:pt x="82" y="78"/>
                        <a:pt x="131" y="78"/>
                      </a:cubicBezTo>
                      <a:lnTo>
                        <a:pt x="1205" y="78"/>
                      </a:lnTo>
                      <a:cubicBezTo>
                        <a:pt x="1340" y="78"/>
                        <a:pt x="1451" y="189"/>
                        <a:pt x="1451" y="324"/>
                      </a:cubicBezTo>
                      <a:lnTo>
                        <a:pt x="1451" y="574"/>
                      </a:lnTo>
                      <a:lnTo>
                        <a:pt x="1528" y="574"/>
                      </a:lnTo>
                      <a:lnTo>
                        <a:pt x="1528" y="246"/>
                      </a:lnTo>
                      <a:cubicBezTo>
                        <a:pt x="1526" y="111"/>
                        <a:pt x="1416" y="1"/>
                        <a:pt x="1281" y="1"/>
                      </a:cubicBezTo>
                      <a:close/>
                    </a:path>
                  </a:pathLst>
                </a:custGeom>
                <a:solidFill>
                  <a:srgbClr val="29679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4" name="Google Shape;3044;p42"/>
                <p:cNvSpPr/>
                <p:nvPr/>
              </p:nvSpPr>
              <p:spPr>
                <a:xfrm>
                  <a:off x="1360059" y="1183528"/>
                  <a:ext cx="26683" cy="30311"/>
                </a:xfrm>
                <a:custGeom>
                  <a:rect b="b" l="l" r="r" t="t"/>
                  <a:pathLst>
                    <a:path extrusionOk="0" h="142" w="125">
                      <a:moveTo>
                        <a:pt x="0" y="0"/>
                      </a:moveTo>
                      <a:cubicBezTo>
                        <a:pt x="31" y="0"/>
                        <a:pt x="55" y="25"/>
                        <a:pt x="55" y="56"/>
                      </a:cubicBezTo>
                      <a:lnTo>
                        <a:pt x="55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5" y="23"/>
                        <a:pt x="98" y="0"/>
                        <a:pt x="68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5" name="Google Shape;3045;p42"/>
                <p:cNvSpPr/>
                <p:nvPr/>
              </p:nvSpPr>
              <p:spPr>
                <a:xfrm>
                  <a:off x="906246" y="1183528"/>
                  <a:ext cx="27323" cy="30311"/>
                </a:xfrm>
                <a:custGeom>
                  <a:rect b="b" l="l" r="r" t="t"/>
                  <a:pathLst>
                    <a:path extrusionOk="0" h="142" w="128">
                      <a:moveTo>
                        <a:pt x="0" y="0"/>
                      </a:moveTo>
                      <a:cubicBezTo>
                        <a:pt x="31" y="0"/>
                        <a:pt x="56" y="25"/>
                        <a:pt x="56" y="56"/>
                      </a:cubicBezTo>
                      <a:lnTo>
                        <a:pt x="56" y="142"/>
                      </a:lnTo>
                      <a:lnTo>
                        <a:pt x="125" y="142"/>
                      </a:lnTo>
                      <a:lnTo>
                        <a:pt x="125" y="56"/>
                      </a:lnTo>
                      <a:cubicBezTo>
                        <a:pt x="127" y="23"/>
                        <a:pt x="103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F3E3C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6" name="Google Shape;3046;p42"/>
                <p:cNvSpPr/>
                <p:nvPr/>
              </p:nvSpPr>
              <p:spPr>
                <a:xfrm>
                  <a:off x="831962" y="1213199"/>
                  <a:ext cx="614338" cy="429482"/>
                </a:xfrm>
                <a:custGeom>
                  <a:rect b="b" l="l" r="r" t="t"/>
                  <a:pathLst>
                    <a:path extrusionOk="0" h="2012" w="2878">
                      <a:moveTo>
                        <a:pt x="2875" y="1"/>
                      </a:moveTo>
                      <a:cubicBezTo>
                        <a:pt x="2877" y="1"/>
                        <a:pt x="2877" y="5"/>
                        <a:pt x="2877" y="5"/>
                      </a:cubicBezTo>
                      <a:lnTo>
                        <a:pt x="2877" y="3"/>
                      </a:lnTo>
                      <a:cubicBezTo>
                        <a:pt x="2877" y="3"/>
                        <a:pt x="2877" y="1"/>
                        <a:pt x="2875" y="1"/>
                      </a:cubicBezTo>
                      <a:close/>
                      <a:moveTo>
                        <a:pt x="3" y="1"/>
                      </a:moveTo>
                      <a:cubicBezTo>
                        <a:pt x="3" y="1"/>
                        <a:pt x="1" y="1"/>
                        <a:pt x="1" y="3"/>
                      </a:cubicBezTo>
                      <a:lnTo>
                        <a:pt x="1" y="2008"/>
                      </a:lnTo>
                      <a:cubicBezTo>
                        <a:pt x="1" y="2008"/>
                        <a:pt x="1" y="2008"/>
                        <a:pt x="1" y="2008"/>
                      </a:cubicBezTo>
                      <a:lnTo>
                        <a:pt x="1" y="2008"/>
                      </a:lnTo>
                      <a:lnTo>
                        <a:pt x="3" y="1"/>
                      </a:lnTo>
                      <a:close/>
                      <a:moveTo>
                        <a:pt x="2877" y="2008"/>
                      </a:moveTo>
                      <a:cubicBezTo>
                        <a:pt x="2877" y="2009"/>
                        <a:pt x="2877" y="2011"/>
                        <a:pt x="2876" y="2011"/>
                      </a:cubicBezTo>
                      <a:lnTo>
                        <a:pt x="2876" y="2011"/>
                      </a:lnTo>
                      <a:cubicBezTo>
                        <a:pt x="2877" y="2011"/>
                        <a:pt x="2877" y="2011"/>
                        <a:pt x="2877" y="2010"/>
                      </a:cubicBezTo>
                      <a:lnTo>
                        <a:pt x="2877" y="2008"/>
                      </a:lnTo>
                      <a:close/>
                      <a:moveTo>
                        <a:pt x="1" y="2008"/>
                      </a:moveTo>
                      <a:lnTo>
                        <a:pt x="1" y="2010"/>
                      </a:lnTo>
                      <a:cubicBezTo>
                        <a:pt x="1" y="2010"/>
                        <a:pt x="1" y="2012"/>
                        <a:pt x="3" y="2012"/>
                      </a:cubicBezTo>
                      <a:cubicBezTo>
                        <a:pt x="1" y="2012"/>
                        <a:pt x="1" y="2008"/>
                        <a:pt x="1" y="2008"/>
                      </a:cubicBezTo>
                      <a:close/>
                      <a:moveTo>
                        <a:pt x="2876" y="2011"/>
                      </a:moveTo>
                      <a:cubicBezTo>
                        <a:pt x="2876" y="2012"/>
                        <a:pt x="2875" y="2012"/>
                        <a:pt x="2875" y="2012"/>
                      </a:cubicBezTo>
                      <a:cubicBezTo>
                        <a:pt x="2876" y="2012"/>
                        <a:pt x="2876" y="2012"/>
                        <a:pt x="2876" y="2011"/>
                      </a:cubicBez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7" name="Google Shape;3047;p42"/>
                <p:cNvSpPr/>
                <p:nvPr/>
              </p:nvSpPr>
              <p:spPr>
                <a:xfrm>
                  <a:off x="1004863" y="1293674"/>
                  <a:ext cx="268746" cy="268746"/>
                </a:xfrm>
                <a:custGeom>
                  <a:rect b="b" l="l" r="r" t="t"/>
                  <a:pathLst>
                    <a:path extrusionOk="0" h="1259" w="1259">
                      <a:moveTo>
                        <a:pt x="831" y="1258"/>
                      </a:moveTo>
                      <a:lnTo>
                        <a:pt x="428" y="1258"/>
                      </a:lnTo>
                      <a:lnTo>
                        <a:pt x="428" y="1258"/>
                      </a:lnTo>
                      <a:lnTo>
                        <a:pt x="428" y="831"/>
                      </a:lnTo>
                      <a:lnTo>
                        <a:pt x="1" y="831"/>
                      </a:lnTo>
                      <a:lnTo>
                        <a:pt x="1" y="831"/>
                      </a:lnTo>
                      <a:lnTo>
                        <a:pt x="1" y="428"/>
                      </a:lnTo>
                      <a:lnTo>
                        <a:pt x="1" y="428"/>
                      </a:lnTo>
                      <a:lnTo>
                        <a:pt x="428" y="428"/>
                      </a:lnTo>
                      <a:lnTo>
                        <a:pt x="428" y="0"/>
                      </a:lnTo>
                      <a:lnTo>
                        <a:pt x="428" y="0"/>
                      </a:lnTo>
                      <a:lnTo>
                        <a:pt x="831" y="0"/>
                      </a:lnTo>
                      <a:lnTo>
                        <a:pt x="831" y="0"/>
                      </a:lnTo>
                      <a:lnTo>
                        <a:pt x="831" y="428"/>
                      </a:lnTo>
                      <a:lnTo>
                        <a:pt x="1259" y="428"/>
                      </a:lnTo>
                      <a:lnTo>
                        <a:pt x="1259" y="428"/>
                      </a:lnTo>
                      <a:lnTo>
                        <a:pt x="1259" y="831"/>
                      </a:lnTo>
                      <a:lnTo>
                        <a:pt x="1259" y="831"/>
                      </a:lnTo>
                      <a:lnTo>
                        <a:pt x="831" y="831"/>
                      </a:lnTo>
                      <a:lnTo>
                        <a:pt x="831" y="1258"/>
                      </a:lnTo>
                      <a:close/>
                      <a:moveTo>
                        <a:pt x="428" y="1258"/>
                      </a:moveTo>
                      <a:lnTo>
                        <a:pt x="831" y="1258"/>
                      </a:lnTo>
                      <a:lnTo>
                        <a:pt x="831" y="831"/>
                      </a:lnTo>
                      <a:lnTo>
                        <a:pt x="831" y="831"/>
                      </a:lnTo>
                      <a:lnTo>
                        <a:pt x="1259" y="831"/>
                      </a:lnTo>
                      <a:lnTo>
                        <a:pt x="1259" y="428"/>
                      </a:lnTo>
                      <a:lnTo>
                        <a:pt x="831" y="428"/>
                      </a:lnTo>
                      <a:lnTo>
                        <a:pt x="831" y="428"/>
                      </a:lnTo>
                      <a:lnTo>
                        <a:pt x="831" y="0"/>
                      </a:lnTo>
                      <a:lnTo>
                        <a:pt x="428" y="0"/>
                      </a:lnTo>
                      <a:lnTo>
                        <a:pt x="428" y="428"/>
                      </a:lnTo>
                      <a:lnTo>
                        <a:pt x="428" y="428"/>
                      </a:lnTo>
                      <a:lnTo>
                        <a:pt x="1" y="428"/>
                      </a:lnTo>
                      <a:lnTo>
                        <a:pt x="1" y="831"/>
                      </a:lnTo>
                      <a:lnTo>
                        <a:pt x="428" y="831"/>
                      </a:lnTo>
                      <a:lnTo>
                        <a:pt x="428" y="831"/>
                      </a:lnTo>
                      <a:close/>
                    </a:path>
                  </a:pathLst>
                </a:custGeom>
                <a:solidFill>
                  <a:srgbClr val="606060">
                    <a:alpha val="36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8" name="Google Shape;3048;p42"/>
                <p:cNvSpPr/>
                <p:nvPr/>
              </p:nvSpPr>
              <p:spPr>
                <a:xfrm>
                  <a:off x="1335938" y="1213199"/>
                  <a:ext cx="38636" cy="640"/>
                </a:xfrm>
                <a:custGeom>
                  <a:rect b="b" l="l" r="r" t="t"/>
                  <a:pathLst>
                    <a:path extrusionOk="0" h="3" w="181">
                      <a:moveTo>
                        <a:pt x="1" y="1"/>
                      </a:moveTo>
                      <a:lnTo>
                        <a:pt x="1" y="3"/>
                      </a:lnTo>
                      <a:lnTo>
                        <a:pt x="181" y="3"/>
                      </a:lnTo>
                      <a:lnTo>
                        <a:pt x="181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9" name="Google Shape;3049;p42"/>
                <p:cNvSpPr/>
                <p:nvPr/>
              </p:nvSpPr>
              <p:spPr>
                <a:xfrm>
                  <a:off x="904111" y="1213199"/>
                  <a:ext cx="39063" cy="640"/>
                </a:xfrm>
                <a:custGeom>
                  <a:rect b="b" l="l" r="r" t="t"/>
                  <a:pathLst>
                    <a:path extrusionOk="0" h="3" w="183">
                      <a:moveTo>
                        <a:pt x="0" y="1"/>
                      </a:moveTo>
                      <a:lnTo>
                        <a:pt x="0" y="3"/>
                      </a:lnTo>
                      <a:lnTo>
                        <a:pt x="182" y="3"/>
                      </a:lnTo>
                      <a:lnTo>
                        <a:pt x="182" y="1"/>
                      </a:lnTo>
                      <a:close/>
                    </a:path>
                  </a:pathLst>
                </a:custGeom>
                <a:solidFill>
                  <a:srgbClr val="023B5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050" name="Google Shape;3050;p42"/>
          <p:cNvGrpSpPr/>
          <p:nvPr/>
        </p:nvGrpSpPr>
        <p:grpSpPr>
          <a:xfrm>
            <a:off x="480787" y="4116898"/>
            <a:ext cx="3677075" cy="573780"/>
            <a:chOff x="480787" y="4116898"/>
            <a:chExt cx="3677075" cy="573780"/>
          </a:xfrm>
        </p:grpSpPr>
        <p:grpSp>
          <p:nvGrpSpPr>
            <p:cNvPr id="3051" name="Google Shape;3051;p42"/>
            <p:cNvGrpSpPr/>
            <p:nvPr/>
          </p:nvGrpSpPr>
          <p:grpSpPr>
            <a:xfrm>
              <a:off x="3831269" y="4116898"/>
              <a:ext cx="326593" cy="573780"/>
              <a:chOff x="4517069" y="4116898"/>
              <a:chExt cx="326593" cy="573780"/>
            </a:xfrm>
          </p:grpSpPr>
          <p:sp>
            <p:nvSpPr>
              <p:cNvPr id="3052" name="Google Shape;3052;p42"/>
              <p:cNvSpPr/>
              <p:nvPr/>
            </p:nvSpPr>
            <p:spPr>
              <a:xfrm>
                <a:off x="4517069" y="4116898"/>
                <a:ext cx="174610" cy="573780"/>
              </a:xfrm>
              <a:custGeom>
                <a:rect b="b" l="l" r="r" t="t"/>
                <a:pathLst>
                  <a:path extrusionOk="0" h="2688" w="818">
                    <a:moveTo>
                      <a:pt x="52" y="1"/>
                    </a:moveTo>
                    <a:cubicBezTo>
                      <a:pt x="26" y="1"/>
                      <a:pt x="1" y="23"/>
                      <a:pt x="1" y="52"/>
                    </a:cubicBezTo>
                    <a:cubicBezTo>
                      <a:pt x="1" y="81"/>
                      <a:pt x="26" y="103"/>
                      <a:pt x="52" y="103"/>
                    </a:cubicBezTo>
                    <a:lnTo>
                      <a:pt x="445" y="103"/>
                    </a:lnTo>
                    <a:cubicBezTo>
                      <a:pt x="592" y="103"/>
                      <a:pt x="715" y="226"/>
                      <a:pt x="715" y="373"/>
                    </a:cubicBezTo>
                    <a:lnTo>
                      <a:pt x="715" y="2313"/>
                    </a:lnTo>
                    <a:cubicBezTo>
                      <a:pt x="715" y="2462"/>
                      <a:pt x="592" y="2585"/>
                      <a:pt x="445" y="2585"/>
                    </a:cubicBezTo>
                    <a:lnTo>
                      <a:pt x="52" y="2585"/>
                    </a:lnTo>
                    <a:cubicBezTo>
                      <a:pt x="26" y="2585"/>
                      <a:pt x="1" y="2607"/>
                      <a:pt x="1" y="2636"/>
                    </a:cubicBezTo>
                    <a:cubicBezTo>
                      <a:pt x="1" y="2663"/>
                      <a:pt x="26" y="2687"/>
                      <a:pt x="52" y="2687"/>
                    </a:cubicBezTo>
                    <a:lnTo>
                      <a:pt x="445" y="2687"/>
                    </a:lnTo>
                    <a:cubicBezTo>
                      <a:pt x="652" y="2687"/>
                      <a:pt x="817" y="2517"/>
                      <a:pt x="817" y="2313"/>
                    </a:cubicBezTo>
                    <a:lnTo>
                      <a:pt x="817" y="373"/>
                    </a:lnTo>
                    <a:cubicBezTo>
                      <a:pt x="817" y="167"/>
                      <a:pt x="652" y="1"/>
                      <a:pt x="445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42"/>
              <p:cNvSpPr/>
              <p:nvPr/>
            </p:nvSpPr>
            <p:spPr>
              <a:xfrm>
                <a:off x="4669051" y="4389914"/>
                <a:ext cx="174610" cy="21986"/>
              </a:xfrm>
              <a:custGeom>
                <a:rect b="b" l="l" r="r" t="t"/>
                <a:pathLst>
                  <a:path extrusionOk="0" h="103" w="818">
                    <a:moveTo>
                      <a:pt x="52" y="1"/>
                    </a:moveTo>
                    <a:cubicBezTo>
                      <a:pt x="23" y="1"/>
                      <a:pt x="1" y="23"/>
                      <a:pt x="1" y="52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766" y="103"/>
                    </a:lnTo>
                    <a:cubicBezTo>
                      <a:pt x="795" y="103"/>
                      <a:pt x="817" y="80"/>
                      <a:pt x="817" y="52"/>
                    </a:cubicBezTo>
                    <a:cubicBezTo>
                      <a:pt x="817" y="23"/>
                      <a:pt x="795" y="1"/>
                      <a:pt x="766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4" name="Google Shape;3054;p42"/>
            <p:cNvGrpSpPr/>
            <p:nvPr/>
          </p:nvGrpSpPr>
          <p:grpSpPr>
            <a:xfrm>
              <a:off x="1147797" y="4127727"/>
              <a:ext cx="616124" cy="552113"/>
              <a:chOff x="831962" y="1090887"/>
              <a:chExt cx="616124" cy="552113"/>
            </a:xfrm>
          </p:grpSpPr>
          <p:sp>
            <p:nvSpPr>
              <p:cNvPr id="3055" name="Google Shape;3055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3" name="Google Shape;3073;p42"/>
            <p:cNvGrpSpPr/>
            <p:nvPr/>
          </p:nvGrpSpPr>
          <p:grpSpPr>
            <a:xfrm>
              <a:off x="1814807" y="4127727"/>
              <a:ext cx="616124" cy="552113"/>
              <a:chOff x="831962" y="1090887"/>
              <a:chExt cx="616124" cy="552113"/>
            </a:xfrm>
          </p:grpSpPr>
          <p:sp>
            <p:nvSpPr>
              <p:cNvPr id="3074" name="Google Shape;3074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2" name="Google Shape;3092;p42"/>
            <p:cNvGrpSpPr/>
            <p:nvPr/>
          </p:nvGrpSpPr>
          <p:grpSpPr>
            <a:xfrm>
              <a:off x="2481804" y="4128552"/>
              <a:ext cx="616124" cy="552113"/>
              <a:chOff x="831962" y="1090887"/>
              <a:chExt cx="616124" cy="552113"/>
            </a:xfrm>
          </p:grpSpPr>
          <p:sp>
            <p:nvSpPr>
              <p:cNvPr id="3093" name="Google Shape;3093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1" name="Google Shape;3111;p42"/>
            <p:cNvGrpSpPr/>
            <p:nvPr/>
          </p:nvGrpSpPr>
          <p:grpSpPr>
            <a:xfrm>
              <a:off x="3148827" y="4127727"/>
              <a:ext cx="616124" cy="552113"/>
              <a:chOff x="831962" y="1090887"/>
              <a:chExt cx="616124" cy="552113"/>
            </a:xfrm>
          </p:grpSpPr>
          <p:sp>
            <p:nvSpPr>
              <p:cNvPr id="3112" name="Google Shape;3112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0" name="Google Shape;3130;p42"/>
            <p:cNvGrpSpPr/>
            <p:nvPr/>
          </p:nvGrpSpPr>
          <p:grpSpPr>
            <a:xfrm>
              <a:off x="480787" y="4127727"/>
              <a:ext cx="616124" cy="552113"/>
              <a:chOff x="831962" y="1090887"/>
              <a:chExt cx="616124" cy="552113"/>
            </a:xfrm>
          </p:grpSpPr>
          <p:sp>
            <p:nvSpPr>
              <p:cNvPr id="3131" name="Google Shape;3131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49" name="Google Shape;3149;p42"/>
          <p:cNvGrpSpPr/>
          <p:nvPr/>
        </p:nvGrpSpPr>
        <p:grpSpPr>
          <a:xfrm>
            <a:off x="480787" y="2598983"/>
            <a:ext cx="3058894" cy="573140"/>
            <a:chOff x="480787" y="2598983"/>
            <a:chExt cx="3058894" cy="573140"/>
          </a:xfrm>
        </p:grpSpPr>
        <p:grpSp>
          <p:nvGrpSpPr>
            <p:cNvPr id="3150" name="Google Shape;3150;p42"/>
            <p:cNvGrpSpPr/>
            <p:nvPr/>
          </p:nvGrpSpPr>
          <p:grpSpPr>
            <a:xfrm>
              <a:off x="3213515" y="2598983"/>
              <a:ext cx="326166" cy="573140"/>
              <a:chOff x="3823115" y="2598983"/>
              <a:chExt cx="326166" cy="573140"/>
            </a:xfrm>
          </p:grpSpPr>
          <p:sp>
            <p:nvSpPr>
              <p:cNvPr id="3151" name="Google Shape;3151;p42"/>
              <p:cNvSpPr/>
              <p:nvPr/>
            </p:nvSpPr>
            <p:spPr>
              <a:xfrm>
                <a:off x="3823115" y="2598983"/>
                <a:ext cx="174183" cy="573140"/>
              </a:xfrm>
              <a:custGeom>
                <a:rect b="b" l="l" r="r" t="t"/>
                <a:pathLst>
                  <a:path extrusionOk="0" h="2685" w="816">
                    <a:moveTo>
                      <a:pt x="52" y="0"/>
                    </a:moveTo>
                    <a:cubicBezTo>
                      <a:pt x="23" y="0"/>
                      <a:pt x="1" y="23"/>
                      <a:pt x="1" y="51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443" y="103"/>
                    </a:lnTo>
                    <a:cubicBezTo>
                      <a:pt x="590" y="103"/>
                      <a:pt x="713" y="225"/>
                      <a:pt x="713" y="373"/>
                    </a:cubicBezTo>
                    <a:lnTo>
                      <a:pt x="713" y="2312"/>
                    </a:lnTo>
                    <a:cubicBezTo>
                      <a:pt x="713" y="2459"/>
                      <a:pt x="590" y="2582"/>
                      <a:pt x="443" y="2582"/>
                    </a:cubicBezTo>
                    <a:lnTo>
                      <a:pt x="52" y="2582"/>
                    </a:lnTo>
                    <a:cubicBezTo>
                      <a:pt x="23" y="2582"/>
                      <a:pt x="1" y="2607"/>
                      <a:pt x="1" y="2633"/>
                    </a:cubicBezTo>
                    <a:cubicBezTo>
                      <a:pt x="1" y="2662"/>
                      <a:pt x="23" y="2685"/>
                      <a:pt x="52" y="2685"/>
                    </a:cubicBezTo>
                    <a:lnTo>
                      <a:pt x="443" y="2685"/>
                    </a:lnTo>
                    <a:cubicBezTo>
                      <a:pt x="650" y="2685"/>
                      <a:pt x="815" y="2517"/>
                      <a:pt x="815" y="2312"/>
                    </a:cubicBezTo>
                    <a:lnTo>
                      <a:pt x="815" y="373"/>
                    </a:lnTo>
                    <a:cubicBezTo>
                      <a:pt x="815" y="166"/>
                      <a:pt x="650" y="0"/>
                      <a:pt x="44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42"/>
              <p:cNvSpPr/>
              <p:nvPr/>
            </p:nvSpPr>
            <p:spPr>
              <a:xfrm>
                <a:off x="3975097" y="2871785"/>
                <a:ext cx="174183" cy="22200"/>
              </a:xfrm>
              <a:custGeom>
                <a:rect b="b" l="l" r="r" t="t"/>
                <a:pathLst>
                  <a:path extrusionOk="0" h="104" w="816">
                    <a:moveTo>
                      <a:pt x="52" y="1"/>
                    </a:moveTo>
                    <a:cubicBezTo>
                      <a:pt x="23" y="1"/>
                      <a:pt x="1" y="23"/>
                      <a:pt x="1" y="52"/>
                    </a:cubicBezTo>
                    <a:cubicBezTo>
                      <a:pt x="1" y="81"/>
                      <a:pt x="23" y="103"/>
                      <a:pt x="52" y="103"/>
                    </a:cubicBezTo>
                    <a:lnTo>
                      <a:pt x="764" y="103"/>
                    </a:lnTo>
                    <a:cubicBezTo>
                      <a:pt x="793" y="103"/>
                      <a:pt x="815" y="81"/>
                      <a:pt x="815" y="52"/>
                    </a:cubicBezTo>
                    <a:cubicBezTo>
                      <a:pt x="815" y="23"/>
                      <a:pt x="791" y="1"/>
                      <a:pt x="764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3" name="Google Shape;3153;p42"/>
            <p:cNvGrpSpPr/>
            <p:nvPr/>
          </p:nvGrpSpPr>
          <p:grpSpPr>
            <a:xfrm>
              <a:off x="1147797" y="2608127"/>
              <a:ext cx="616124" cy="552113"/>
              <a:chOff x="831962" y="1090887"/>
              <a:chExt cx="616124" cy="552113"/>
            </a:xfrm>
          </p:grpSpPr>
          <p:sp>
            <p:nvSpPr>
              <p:cNvPr id="3154" name="Google Shape;3154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2" name="Google Shape;3172;p42"/>
            <p:cNvGrpSpPr/>
            <p:nvPr/>
          </p:nvGrpSpPr>
          <p:grpSpPr>
            <a:xfrm>
              <a:off x="1814807" y="2608127"/>
              <a:ext cx="616124" cy="552113"/>
              <a:chOff x="831962" y="1090887"/>
              <a:chExt cx="616124" cy="552113"/>
            </a:xfrm>
          </p:grpSpPr>
          <p:sp>
            <p:nvSpPr>
              <p:cNvPr id="3173" name="Google Shape;3173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1" name="Google Shape;3191;p42"/>
            <p:cNvGrpSpPr/>
            <p:nvPr/>
          </p:nvGrpSpPr>
          <p:grpSpPr>
            <a:xfrm>
              <a:off x="2481817" y="2608127"/>
              <a:ext cx="616124" cy="552113"/>
              <a:chOff x="831962" y="1090887"/>
              <a:chExt cx="616124" cy="552113"/>
            </a:xfrm>
          </p:grpSpPr>
          <p:sp>
            <p:nvSpPr>
              <p:cNvPr id="3192" name="Google Shape;3192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0" name="Google Shape;3210;p42"/>
            <p:cNvGrpSpPr/>
            <p:nvPr/>
          </p:nvGrpSpPr>
          <p:grpSpPr>
            <a:xfrm>
              <a:off x="480787" y="2608127"/>
              <a:ext cx="616124" cy="552113"/>
              <a:chOff x="831962" y="1090887"/>
              <a:chExt cx="616124" cy="552113"/>
            </a:xfrm>
          </p:grpSpPr>
          <p:sp>
            <p:nvSpPr>
              <p:cNvPr id="3211" name="Google Shape;3211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29" name="Google Shape;3229;p42"/>
          <p:cNvGrpSpPr/>
          <p:nvPr/>
        </p:nvGrpSpPr>
        <p:grpSpPr>
          <a:xfrm>
            <a:off x="480799" y="3357620"/>
            <a:ext cx="2370904" cy="591733"/>
            <a:chOff x="480799" y="3357620"/>
            <a:chExt cx="2370904" cy="591733"/>
          </a:xfrm>
        </p:grpSpPr>
        <p:grpSp>
          <p:nvGrpSpPr>
            <p:cNvPr id="3230" name="Google Shape;3230;p42"/>
            <p:cNvGrpSpPr/>
            <p:nvPr/>
          </p:nvGrpSpPr>
          <p:grpSpPr>
            <a:xfrm>
              <a:off x="2525751" y="3357620"/>
              <a:ext cx="325952" cy="573567"/>
              <a:chOff x="3135351" y="3357620"/>
              <a:chExt cx="325952" cy="573567"/>
            </a:xfrm>
          </p:grpSpPr>
          <p:sp>
            <p:nvSpPr>
              <p:cNvPr id="3231" name="Google Shape;3231;p42"/>
              <p:cNvSpPr/>
              <p:nvPr/>
            </p:nvSpPr>
            <p:spPr>
              <a:xfrm>
                <a:off x="3135351" y="3357620"/>
                <a:ext cx="173970" cy="573567"/>
              </a:xfrm>
              <a:custGeom>
                <a:rect b="b" l="l" r="r" t="t"/>
                <a:pathLst>
                  <a:path extrusionOk="0" h="2687" w="815">
                    <a:moveTo>
                      <a:pt x="52" y="0"/>
                    </a:moveTo>
                    <a:cubicBezTo>
                      <a:pt x="23" y="0"/>
                      <a:pt x="1" y="23"/>
                      <a:pt x="1" y="51"/>
                    </a:cubicBezTo>
                    <a:cubicBezTo>
                      <a:pt x="1" y="80"/>
                      <a:pt x="23" y="102"/>
                      <a:pt x="52" y="102"/>
                    </a:cubicBezTo>
                    <a:lnTo>
                      <a:pt x="443" y="102"/>
                    </a:lnTo>
                    <a:cubicBezTo>
                      <a:pt x="590" y="102"/>
                      <a:pt x="713" y="225"/>
                      <a:pt x="713" y="374"/>
                    </a:cubicBezTo>
                    <a:lnTo>
                      <a:pt x="713" y="2312"/>
                    </a:lnTo>
                    <a:cubicBezTo>
                      <a:pt x="713" y="2461"/>
                      <a:pt x="590" y="2584"/>
                      <a:pt x="443" y="2584"/>
                    </a:cubicBezTo>
                    <a:lnTo>
                      <a:pt x="52" y="2584"/>
                    </a:lnTo>
                    <a:cubicBezTo>
                      <a:pt x="23" y="2584"/>
                      <a:pt x="1" y="2607"/>
                      <a:pt x="1" y="2635"/>
                    </a:cubicBezTo>
                    <a:cubicBezTo>
                      <a:pt x="1" y="2664"/>
                      <a:pt x="23" y="2686"/>
                      <a:pt x="52" y="2686"/>
                    </a:cubicBezTo>
                    <a:lnTo>
                      <a:pt x="443" y="2686"/>
                    </a:lnTo>
                    <a:cubicBezTo>
                      <a:pt x="649" y="2686"/>
                      <a:pt x="815" y="2517"/>
                      <a:pt x="815" y="2312"/>
                    </a:cubicBezTo>
                    <a:lnTo>
                      <a:pt x="815" y="374"/>
                    </a:lnTo>
                    <a:cubicBezTo>
                      <a:pt x="815" y="168"/>
                      <a:pt x="649" y="0"/>
                      <a:pt x="44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42"/>
              <p:cNvSpPr/>
              <p:nvPr/>
            </p:nvSpPr>
            <p:spPr>
              <a:xfrm>
                <a:off x="3287334" y="3630423"/>
                <a:ext cx="173970" cy="22200"/>
              </a:xfrm>
              <a:custGeom>
                <a:rect b="b" l="l" r="r" t="t"/>
                <a:pathLst>
                  <a:path extrusionOk="0" h="104" w="815">
                    <a:moveTo>
                      <a:pt x="52" y="1"/>
                    </a:moveTo>
                    <a:cubicBezTo>
                      <a:pt x="25" y="1"/>
                      <a:pt x="1" y="25"/>
                      <a:pt x="1" y="52"/>
                    </a:cubicBezTo>
                    <a:cubicBezTo>
                      <a:pt x="1" y="81"/>
                      <a:pt x="25" y="103"/>
                      <a:pt x="52" y="103"/>
                    </a:cubicBezTo>
                    <a:lnTo>
                      <a:pt x="764" y="103"/>
                    </a:lnTo>
                    <a:cubicBezTo>
                      <a:pt x="792" y="103"/>
                      <a:pt x="815" y="81"/>
                      <a:pt x="815" y="52"/>
                    </a:cubicBezTo>
                    <a:cubicBezTo>
                      <a:pt x="815" y="25"/>
                      <a:pt x="792" y="1"/>
                      <a:pt x="764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33" name="Google Shape;3233;p42"/>
            <p:cNvGrpSpPr/>
            <p:nvPr/>
          </p:nvGrpSpPr>
          <p:grpSpPr>
            <a:xfrm>
              <a:off x="1147809" y="3397240"/>
              <a:ext cx="616124" cy="552113"/>
              <a:chOff x="831962" y="1090887"/>
              <a:chExt cx="616124" cy="552113"/>
            </a:xfrm>
          </p:grpSpPr>
          <p:sp>
            <p:nvSpPr>
              <p:cNvPr id="3234" name="Google Shape;3234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52" name="Google Shape;3252;p42"/>
            <p:cNvGrpSpPr/>
            <p:nvPr/>
          </p:nvGrpSpPr>
          <p:grpSpPr>
            <a:xfrm>
              <a:off x="1814819" y="3397240"/>
              <a:ext cx="616124" cy="552113"/>
              <a:chOff x="831962" y="1090887"/>
              <a:chExt cx="616124" cy="552113"/>
            </a:xfrm>
          </p:grpSpPr>
          <p:sp>
            <p:nvSpPr>
              <p:cNvPr id="3253" name="Google Shape;3253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71" name="Google Shape;3271;p42"/>
            <p:cNvGrpSpPr/>
            <p:nvPr/>
          </p:nvGrpSpPr>
          <p:grpSpPr>
            <a:xfrm>
              <a:off x="480799" y="3397240"/>
              <a:ext cx="616124" cy="552113"/>
              <a:chOff x="831962" y="1090887"/>
              <a:chExt cx="616124" cy="552113"/>
            </a:xfrm>
          </p:grpSpPr>
          <p:sp>
            <p:nvSpPr>
              <p:cNvPr id="3272" name="Google Shape;3272;p42"/>
              <p:cNvSpPr/>
              <p:nvPr/>
            </p:nvSpPr>
            <p:spPr>
              <a:xfrm>
                <a:off x="1347425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42"/>
              <p:cNvSpPr/>
              <p:nvPr/>
            </p:nvSpPr>
            <p:spPr>
              <a:xfrm>
                <a:off x="891650" y="1184275"/>
                <a:ext cx="39600" cy="55800"/>
              </a:xfrm>
              <a:prstGeom prst="roundRect">
                <a:avLst>
                  <a:gd fmla="val 16667" name="adj"/>
                </a:avLst>
              </a:prstGeom>
              <a:solidFill>
                <a:srgbClr val="FBF0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42"/>
              <p:cNvSpPr/>
              <p:nvPr/>
            </p:nvSpPr>
            <p:spPr>
              <a:xfrm>
                <a:off x="834550" y="1213400"/>
                <a:ext cx="611700" cy="429600"/>
              </a:xfrm>
              <a:prstGeom prst="roundRect">
                <a:avLst>
                  <a:gd fmla="val 10843" name="adj"/>
                </a:avLst>
              </a:prstGeom>
              <a:solidFill>
                <a:srgbClr val="6ED3D2">
                  <a:alpha val="33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42"/>
              <p:cNvSpPr/>
              <p:nvPr/>
            </p:nvSpPr>
            <p:spPr>
              <a:xfrm>
                <a:off x="833748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642" y="1"/>
                    </a:moveTo>
                    <a:lnTo>
                      <a:pt x="2642" y="1541"/>
                    </a:lnTo>
                    <a:cubicBezTo>
                      <a:pt x="2642" y="1672"/>
                      <a:pt x="2538" y="1776"/>
                      <a:pt x="2407" y="1776"/>
                    </a:cubicBezTo>
                    <a:lnTo>
                      <a:pt x="1" y="1776"/>
                    </a:lnTo>
                    <a:cubicBezTo>
                      <a:pt x="1" y="1907"/>
                      <a:pt x="105" y="2012"/>
                      <a:pt x="236" y="2012"/>
                    </a:cubicBezTo>
                    <a:lnTo>
                      <a:pt x="2642" y="2012"/>
                    </a:lnTo>
                    <a:cubicBezTo>
                      <a:pt x="2773" y="2012"/>
                      <a:pt x="2877" y="1905"/>
                      <a:pt x="2877" y="1776"/>
                    </a:cubicBezTo>
                    <a:lnTo>
                      <a:pt x="2877" y="236"/>
                    </a:lnTo>
                    <a:cubicBezTo>
                      <a:pt x="2877" y="105"/>
                      <a:pt x="2773" y="1"/>
                      <a:pt x="2642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42"/>
              <p:cNvSpPr/>
              <p:nvPr/>
            </p:nvSpPr>
            <p:spPr>
              <a:xfrm>
                <a:off x="1004437" y="1293674"/>
                <a:ext cx="269173" cy="268746"/>
              </a:xfrm>
              <a:custGeom>
                <a:rect b="b" l="l" r="r" t="t"/>
                <a:pathLst>
                  <a:path extrusionOk="0" h="1259" w="1261">
                    <a:moveTo>
                      <a:pt x="430" y="0"/>
                    </a:moveTo>
                    <a:lnTo>
                      <a:pt x="430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30" y="831"/>
                    </a:lnTo>
                    <a:lnTo>
                      <a:pt x="430" y="1258"/>
                    </a:lnTo>
                    <a:lnTo>
                      <a:pt x="833" y="1258"/>
                    </a:lnTo>
                    <a:lnTo>
                      <a:pt x="833" y="831"/>
                    </a:lnTo>
                    <a:lnTo>
                      <a:pt x="1261" y="831"/>
                    </a:lnTo>
                    <a:lnTo>
                      <a:pt x="1261" y="428"/>
                    </a:lnTo>
                    <a:lnTo>
                      <a:pt x="833" y="42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42"/>
              <p:cNvSpPr/>
              <p:nvPr/>
            </p:nvSpPr>
            <p:spPr>
              <a:xfrm>
                <a:off x="1095797" y="1384821"/>
                <a:ext cx="177812" cy="178026"/>
              </a:xfrm>
              <a:custGeom>
                <a:rect b="b" l="l" r="r" t="t"/>
                <a:pathLst>
                  <a:path extrusionOk="0" h="834" w="833">
                    <a:moveTo>
                      <a:pt x="716" y="1"/>
                    </a:moveTo>
                    <a:lnTo>
                      <a:pt x="716" y="287"/>
                    </a:lnTo>
                    <a:lnTo>
                      <a:pt x="364" y="287"/>
                    </a:lnTo>
                    <a:cubicBezTo>
                      <a:pt x="322" y="287"/>
                      <a:pt x="287" y="322"/>
                      <a:pt x="287" y="367"/>
                    </a:cubicBezTo>
                    <a:lnTo>
                      <a:pt x="287" y="717"/>
                    </a:lnTo>
                    <a:lnTo>
                      <a:pt x="0" y="717"/>
                    </a:lnTo>
                    <a:lnTo>
                      <a:pt x="0" y="833"/>
                    </a:lnTo>
                    <a:lnTo>
                      <a:pt x="403" y="833"/>
                    </a:lnTo>
                    <a:lnTo>
                      <a:pt x="403" y="404"/>
                    </a:lnTo>
                    <a:lnTo>
                      <a:pt x="833" y="404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42"/>
              <p:cNvSpPr/>
              <p:nvPr/>
            </p:nvSpPr>
            <p:spPr>
              <a:xfrm>
                <a:off x="1335938" y="1213199"/>
                <a:ext cx="38636" cy="429482"/>
              </a:xfrm>
              <a:custGeom>
                <a:rect b="b" l="l" r="r" t="t"/>
                <a:pathLst>
                  <a:path extrusionOk="0" h="2012" w="181">
                    <a:moveTo>
                      <a:pt x="1" y="1"/>
                    </a:moveTo>
                    <a:lnTo>
                      <a:pt x="1" y="2012"/>
                    </a:lnTo>
                    <a:lnTo>
                      <a:pt x="181" y="201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42"/>
              <p:cNvSpPr/>
              <p:nvPr/>
            </p:nvSpPr>
            <p:spPr>
              <a:xfrm>
                <a:off x="1335084" y="1583553"/>
                <a:ext cx="39490" cy="59128"/>
              </a:xfrm>
              <a:custGeom>
                <a:rect b="b" l="l" r="r" t="t"/>
                <a:pathLst>
                  <a:path extrusionOk="0" h="277" w="185">
                    <a:moveTo>
                      <a:pt x="183" y="1"/>
                    </a:moveTo>
                    <a:lnTo>
                      <a:pt x="183" y="2"/>
                    </a:lnTo>
                    <a:lnTo>
                      <a:pt x="183" y="2"/>
                    </a:lnTo>
                    <a:cubicBezTo>
                      <a:pt x="183" y="1"/>
                      <a:pt x="184" y="1"/>
                      <a:pt x="185" y="1"/>
                    </a:cubicBezTo>
                    <a:close/>
                    <a:moveTo>
                      <a:pt x="183" y="2"/>
                    </a:moveTo>
                    <a:cubicBezTo>
                      <a:pt x="146" y="26"/>
                      <a:pt x="100" y="41"/>
                      <a:pt x="50" y="41"/>
                    </a:cubicBezTo>
                    <a:lnTo>
                      <a:pt x="0" y="41"/>
                    </a:lnTo>
                    <a:lnTo>
                      <a:pt x="0" y="277"/>
                    </a:lnTo>
                    <a:lnTo>
                      <a:pt x="183" y="277"/>
                    </a:lnTo>
                    <a:lnTo>
                      <a:pt x="183" y="2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42"/>
              <p:cNvSpPr/>
              <p:nvPr/>
            </p:nvSpPr>
            <p:spPr>
              <a:xfrm>
                <a:off x="904111" y="1213199"/>
                <a:ext cx="39063" cy="429482"/>
              </a:xfrm>
              <a:custGeom>
                <a:rect b="b" l="l" r="r" t="t"/>
                <a:pathLst>
                  <a:path extrusionOk="0" h="2012" w="183">
                    <a:moveTo>
                      <a:pt x="0" y="1"/>
                    </a:moveTo>
                    <a:lnTo>
                      <a:pt x="0" y="2012"/>
                    </a:lnTo>
                    <a:lnTo>
                      <a:pt x="182" y="2012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42"/>
              <p:cNvSpPr/>
              <p:nvPr/>
            </p:nvSpPr>
            <p:spPr>
              <a:xfrm>
                <a:off x="904111" y="1592305"/>
                <a:ext cx="39063" cy="50377"/>
              </a:xfrm>
              <a:custGeom>
                <a:rect b="b" l="l" r="r" t="t"/>
                <a:pathLst>
                  <a:path extrusionOk="0" h="236" w="183">
                    <a:moveTo>
                      <a:pt x="0" y="0"/>
                    </a:moveTo>
                    <a:lnTo>
                      <a:pt x="0" y="236"/>
                    </a:lnTo>
                    <a:lnTo>
                      <a:pt x="182" y="236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42"/>
              <p:cNvSpPr/>
              <p:nvPr/>
            </p:nvSpPr>
            <p:spPr>
              <a:xfrm>
                <a:off x="972204" y="1090887"/>
                <a:ext cx="334278" cy="122526"/>
              </a:xfrm>
              <a:custGeom>
                <a:rect b="b" l="l" r="r" t="t"/>
                <a:pathLst>
                  <a:path extrusionOk="0" h="574" w="1566">
                    <a:moveTo>
                      <a:pt x="246" y="1"/>
                    </a:moveTo>
                    <a:cubicBezTo>
                      <a:pt x="111" y="1"/>
                      <a:pt x="0" y="111"/>
                      <a:pt x="0" y="246"/>
                    </a:cubicBezTo>
                    <a:lnTo>
                      <a:pt x="0" y="574"/>
                    </a:lnTo>
                    <a:lnTo>
                      <a:pt x="197" y="574"/>
                    </a:lnTo>
                    <a:lnTo>
                      <a:pt x="197" y="246"/>
                    </a:lnTo>
                    <a:cubicBezTo>
                      <a:pt x="197" y="222"/>
                      <a:pt x="217" y="199"/>
                      <a:pt x="246" y="199"/>
                    </a:cubicBezTo>
                    <a:lnTo>
                      <a:pt x="1320" y="199"/>
                    </a:lnTo>
                    <a:cubicBezTo>
                      <a:pt x="1344" y="199"/>
                      <a:pt x="1369" y="218"/>
                      <a:pt x="1369" y="246"/>
                    </a:cubicBezTo>
                    <a:lnTo>
                      <a:pt x="1369" y="574"/>
                    </a:lnTo>
                    <a:lnTo>
                      <a:pt x="1565" y="574"/>
                    </a:lnTo>
                    <a:lnTo>
                      <a:pt x="1565" y="246"/>
                    </a:lnTo>
                    <a:cubicBezTo>
                      <a:pt x="1565" y="111"/>
                      <a:pt x="1455" y="1"/>
                      <a:pt x="13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42"/>
              <p:cNvSpPr/>
              <p:nvPr/>
            </p:nvSpPr>
            <p:spPr>
              <a:xfrm>
                <a:off x="980529" y="1090887"/>
                <a:ext cx="326380" cy="122526"/>
              </a:xfrm>
              <a:custGeom>
                <a:rect b="b" l="l" r="r" t="t"/>
                <a:pathLst>
                  <a:path extrusionOk="0" h="574" w="1529">
                    <a:moveTo>
                      <a:pt x="207" y="1"/>
                    </a:moveTo>
                    <a:cubicBezTo>
                      <a:pt x="121" y="1"/>
                      <a:pt x="43" y="48"/>
                      <a:pt x="0" y="115"/>
                    </a:cubicBezTo>
                    <a:cubicBezTo>
                      <a:pt x="39" y="93"/>
                      <a:pt x="82" y="78"/>
                      <a:pt x="131" y="78"/>
                    </a:cubicBezTo>
                    <a:lnTo>
                      <a:pt x="1205" y="78"/>
                    </a:lnTo>
                    <a:cubicBezTo>
                      <a:pt x="1340" y="78"/>
                      <a:pt x="1451" y="189"/>
                      <a:pt x="1451" y="324"/>
                    </a:cubicBezTo>
                    <a:lnTo>
                      <a:pt x="1451" y="574"/>
                    </a:lnTo>
                    <a:lnTo>
                      <a:pt x="1528" y="574"/>
                    </a:lnTo>
                    <a:lnTo>
                      <a:pt x="1528" y="246"/>
                    </a:lnTo>
                    <a:cubicBezTo>
                      <a:pt x="1526" y="111"/>
                      <a:pt x="1416" y="1"/>
                      <a:pt x="128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42"/>
              <p:cNvSpPr/>
              <p:nvPr/>
            </p:nvSpPr>
            <p:spPr>
              <a:xfrm>
                <a:off x="1360059" y="1183528"/>
                <a:ext cx="26683" cy="30311"/>
              </a:xfrm>
              <a:custGeom>
                <a:rect b="b" l="l" r="r" t="t"/>
                <a:pathLst>
                  <a:path extrusionOk="0" h="142" w="125">
                    <a:moveTo>
                      <a:pt x="0" y="0"/>
                    </a:moveTo>
                    <a:cubicBezTo>
                      <a:pt x="31" y="0"/>
                      <a:pt x="55" y="25"/>
                      <a:pt x="55" y="56"/>
                    </a:cubicBezTo>
                    <a:lnTo>
                      <a:pt x="55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5" y="23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42"/>
              <p:cNvSpPr/>
              <p:nvPr/>
            </p:nvSpPr>
            <p:spPr>
              <a:xfrm>
                <a:off x="906246" y="1183528"/>
                <a:ext cx="27323" cy="30311"/>
              </a:xfrm>
              <a:custGeom>
                <a:rect b="b" l="l" r="r" t="t"/>
                <a:pathLst>
                  <a:path extrusionOk="0" h="142" w="128">
                    <a:moveTo>
                      <a:pt x="0" y="0"/>
                    </a:moveTo>
                    <a:cubicBezTo>
                      <a:pt x="31" y="0"/>
                      <a:pt x="56" y="25"/>
                      <a:pt x="56" y="56"/>
                    </a:cubicBezTo>
                    <a:lnTo>
                      <a:pt x="56" y="142"/>
                    </a:lnTo>
                    <a:lnTo>
                      <a:pt x="125" y="142"/>
                    </a:lnTo>
                    <a:lnTo>
                      <a:pt x="125" y="56"/>
                    </a:lnTo>
                    <a:cubicBezTo>
                      <a:pt x="127" y="23"/>
                      <a:pt x="103" y="0"/>
                      <a:pt x="70" y="0"/>
                    </a:cubicBezTo>
                    <a:close/>
                  </a:path>
                </a:pathLst>
              </a:custGeom>
              <a:solidFill>
                <a:srgbClr val="F3E3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42"/>
              <p:cNvSpPr/>
              <p:nvPr/>
            </p:nvSpPr>
            <p:spPr>
              <a:xfrm>
                <a:off x="831962" y="1213199"/>
                <a:ext cx="614338" cy="429482"/>
              </a:xfrm>
              <a:custGeom>
                <a:rect b="b" l="l" r="r" t="t"/>
                <a:pathLst>
                  <a:path extrusionOk="0" h="2012" w="2878">
                    <a:moveTo>
                      <a:pt x="2875" y="1"/>
                    </a:moveTo>
                    <a:cubicBezTo>
                      <a:pt x="2877" y="1"/>
                      <a:pt x="2877" y="5"/>
                      <a:pt x="2877" y="5"/>
                    </a:cubicBezTo>
                    <a:lnTo>
                      <a:pt x="2877" y="3"/>
                    </a:lnTo>
                    <a:cubicBezTo>
                      <a:pt x="2877" y="3"/>
                      <a:pt x="2877" y="1"/>
                      <a:pt x="2875" y="1"/>
                    </a:cubicBezTo>
                    <a:close/>
                    <a:moveTo>
                      <a:pt x="3" y="1"/>
                    </a:moveTo>
                    <a:cubicBezTo>
                      <a:pt x="3" y="1"/>
                      <a:pt x="1" y="1"/>
                      <a:pt x="1" y="3"/>
                    </a:cubicBezTo>
                    <a:lnTo>
                      <a:pt x="1" y="2008"/>
                    </a:lnTo>
                    <a:cubicBezTo>
                      <a:pt x="1" y="2008"/>
                      <a:pt x="1" y="2008"/>
                      <a:pt x="1" y="2008"/>
                    </a:cubicBezTo>
                    <a:lnTo>
                      <a:pt x="1" y="2008"/>
                    </a:lnTo>
                    <a:lnTo>
                      <a:pt x="3" y="1"/>
                    </a:lnTo>
                    <a:close/>
                    <a:moveTo>
                      <a:pt x="2877" y="2008"/>
                    </a:moveTo>
                    <a:cubicBezTo>
                      <a:pt x="2877" y="2009"/>
                      <a:pt x="2877" y="2011"/>
                      <a:pt x="2876" y="2011"/>
                    </a:cubicBezTo>
                    <a:lnTo>
                      <a:pt x="2876" y="2011"/>
                    </a:lnTo>
                    <a:cubicBezTo>
                      <a:pt x="2877" y="2011"/>
                      <a:pt x="2877" y="2011"/>
                      <a:pt x="2877" y="2010"/>
                    </a:cubicBezTo>
                    <a:lnTo>
                      <a:pt x="2877" y="2008"/>
                    </a:lnTo>
                    <a:close/>
                    <a:moveTo>
                      <a:pt x="1" y="2008"/>
                    </a:moveTo>
                    <a:lnTo>
                      <a:pt x="1" y="2010"/>
                    </a:lnTo>
                    <a:cubicBezTo>
                      <a:pt x="1" y="2010"/>
                      <a:pt x="1" y="2012"/>
                      <a:pt x="3" y="2012"/>
                    </a:cubicBezTo>
                    <a:cubicBezTo>
                      <a:pt x="1" y="2012"/>
                      <a:pt x="1" y="2008"/>
                      <a:pt x="1" y="2008"/>
                    </a:cubicBezTo>
                    <a:close/>
                    <a:moveTo>
                      <a:pt x="2876" y="2011"/>
                    </a:moveTo>
                    <a:cubicBezTo>
                      <a:pt x="2876" y="2012"/>
                      <a:pt x="2875" y="2012"/>
                      <a:pt x="2875" y="2012"/>
                    </a:cubicBezTo>
                    <a:cubicBezTo>
                      <a:pt x="2876" y="2012"/>
                      <a:pt x="2876" y="2012"/>
                      <a:pt x="2876" y="201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42"/>
              <p:cNvSpPr/>
              <p:nvPr/>
            </p:nvSpPr>
            <p:spPr>
              <a:xfrm>
                <a:off x="1004863" y="1293674"/>
                <a:ext cx="268746" cy="268746"/>
              </a:xfrm>
              <a:custGeom>
                <a:rect b="b" l="l" r="r" t="t"/>
                <a:pathLst>
                  <a:path extrusionOk="0" h="1259" w="1259">
                    <a:moveTo>
                      <a:pt x="831" y="1258"/>
                    </a:moveTo>
                    <a:lnTo>
                      <a:pt x="428" y="1258"/>
                    </a:lnTo>
                    <a:lnTo>
                      <a:pt x="428" y="1258"/>
                    </a:lnTo>
                    <a:lnTo>
                      <a:pt x="428" y="831"/>
                    </a:lnTo>
                    <a:lnTo>
                      <a:pt x="1" y="831"/>
                    </a:lnTo>
                    <a:lnTo>
                      <a:pt x="1" y="831"/>
                    </a:lnTo>
                    <a:lnTo>
                      <a:pt x="1" y="428"/>
                    </a:lnTo>
                    <a:lnTo>
                      <a:pt x="1" y="428"/>
                    </a:lnTo>
                    <a:lnTo>
                      <a:pt x="428" y="428"/>
                    </a:lnTo>
                    <a:lnTo>
                      <a:pt x="428" y="0"/>
                    </a:lnTo>
                    <a:lnTo>
                      <a:pt x="428" y="0"/>
                    </a:lnTo>
                    <a:lnTo>
                      <a:pt x="831" y="0"/>
                    </a:lnTo>
                    <a:lnTo>
                      <a:pt x="831" y="0"/>
                    </a:lnTo>
                    <a:lnTo>
                      <a:pt x="831" y="428"/>
                    </a:lnTo>
                    <a:lnTo>
                      <a:pt x="1259" y="428"/>
                    </a:lnTo>
                    <a:lnTo>
                      <a:pt x="1259" y="428"/>
                    </a:lnTo>
                    <a:lnTo>
                      <a:pt x="1259" y="831"/>
                    </a:lnTo>
                    <a:lnTo>
                      <a:pt x="1259" y="831"/>
                    </a:lnTo>
                    <a:lnTo>
                      <a:pt x="831" y="831"/>
                    </a:lnTo>
                    <a:lnTo>
                      <a:pt x="831" y="1258"/>
                    </a:lnTo>
                    <a:close/>
                    <a:moveTo>
                      <a:pt x="428" y="1258"/>
                    </a:moveTo>
                    <a:lnTo>
                      <a:pt x="831" y="1258"/>
                    </a:lnTo>
                    <a:lnTo>
                      <a:pt x="831" y="831"/>
                    </a:lnTo>
                    <a:lnTo>
                      <a:pt x="831" y="831"/>
                    </a:lnTo>
                    <a:lnTo>
                      <a:pt x="1259" y="831"/>
                    </a:lnTo>
                    <a:lnTo>
                      <a:pt x="1259" y="428"/>
                    </a:lnTo>
                    <a:lnTo>
                      <a:pt x="831" y="428"/>
                    </a:lnTo>
                    <a:lnTo>
                      <a:pt x="831" y="428"/>
                    </a:lnTo>
                    <a:lnTo>
                      <a:pt x="831" y="0"/>
                    </a:lnTo>
                    <a:lnTo>
                      <a:pt x="428" y="0"/>
                    </a:lnTo>
                    <a:lnTo>
                      <a:pt x="428" y="428"/>
                    </a:lnTo>
                    <a:lnTo>
                      <a:pt x="428" y="428"/>
                    </a:lnTo>
                    <a:lnTo>
                      <a:pt x="1" y="428"/>
                    </a:lnTo>
                    <a:lnTo>
                      <a:pt x="1" y="831"/>
                    </a:lnTo>
                    <a:lnTo>
                      <a:pt x="428" y="831"/>
                    </a:lnTo>
                    <a:lnTo>
                      <a:pt x="428" y="831"/>
                    </a:ln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42"/>
              <p:cNvSpPr/>
              <p:nvPr/>
            </p:nvSpPr>
            <p:spPr>
              <a:xfrm>
                <a:off x="1335938" y="1213199"/>
                <a:ext cx="38636" cy="640"/>
              </a:xfrm>
              <a:custGeom>
                <a:rect b="b" l="l" r="r" t="t"/>
                <a:pathLst>
                  <a:path extrusionOk="0" h="3" w="181">
                    <a:moveTo>
                      <a:pt x="1" y="1"/>
                    </a:moveTo>
                    <a:lnTo>
                      <a:pt x="1" y="3"/>
                    </a:lnTo>
                    <a:lnTo>
                      <a:pt x="181" y="3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42"/>
              <p:cNvSpPr/>
              <p:nvPr/>
            </p:nvSpPr>
            <p:spPr>
              <a:xfrm>
                <a:off x="904111" y="1213199"/>
                <a:ext cx="39063" cy="640"/>
              </a:xfrm>
              <a:custGeom>
                <a:rect b="b" l="l" r="r" t="t"/>
                <a:pathLst>
                  <a:path extrusionOk="0" h="3" w="183">
                    <a:moveTo>
                      <a:pt x="0" y="1"/>
                    </a:moveTo>
                    <a:lnTo>
                      <a:pt x="0" y="3"/>
                    </a:lnTo>
                    <a:lnTo>
                      <a:pt x="182" y="3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3" name="Shape 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4" name="Google Shape;3294;p43"/>
          <p:cNvGrpSpPr/>
          <p:nvPr/>
        </p:nvGrpSpPr>
        <p:grpSpPr>
          <a:xfrm>
            <a:off x="6619913" y="1334198"/>
            <a:ext cx="2054575" cy="2869443"/>
            <a:chOff x="6619913" y="1334198"/>
            <a:chExt cx="2054575" cy="2869443"/>
          </a:xfrm>
        </p:grpSpPr>
        <p:sp>
          <p:nvSpPr>
            <p:cNvPr id="3295" name="Google Shape;3295;p43"/>
            <p:cNvSpPr/>
            <p:nvPr/>
          </p:nvSpPr>
          <p:spPr>
            <a:xfrm>
              <a:off x="6619913" y="1334198"/>
              <a:ext cx="2054575" cy="2869443"/>
            </a:xfrm>
            <a:custGeom>
              <a:rect b="b" l="l" r="r" t="t"/>
              <a:pathLst>
                <a:path extrusionOk="0" h="18914" w="13543">
                  <a:moveTo>
                    <a:pt x="1" y="0"/>
                  </a:moveTo>
                  <a:lnTo>
                    <a:pt x="1" y="18914"/>
                  </a:lnTo>
                  <a:lnTo>
                    <a:pt x="13543" y="18914"/>
                  </a:lnTo>
                  <a:lnTo>
                    <a:pt x="135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6" name="Google Shape;3296;p43"/>
            <p:cNvGrpSpPr/>
            <p:nvPr/>
          </p:nvGrpSpPr>
          <p:grpSpPr>
            <a:xfrm>
              <a:off x="7351071" y="1733622"/>
              <a:ext cx="592274" cy="653212"/>
              <a:chOff x="7251477" y="1599232"/>
              <a:chExt cx="791916" cy="873394"/>
            </a:xfrm>
          </p:grpSpPr>
          <p:sp>
            <p:nvSpPr>
              <p:cNvPr id="3297" name="Google Shape;3297;p43"/>
              <p:cNvSpPr/>
              <p:nvPr/>
            </p:nvSpPr>
            <p:spPr>
              <a:xfrm>
                <a:off x="7628625" y="2012939"/>
                <a:ext cx="414768" cy="341347"/>
              </a:xfrm>
              <a:custGeom>
                <a:rect b="b" l="l" r="r" t="t"/>
                <a:pathLst>
                  <a:path extrusionOk="0" h="2250" w="2734">
                    <a:moveTo>
                      <a:pt x="203" y="1"/>
                    </a:moveTo>
                    <a:cubicBezTo>
                      <a:pt x="142" y="1"/>
                      <a:pt x="89" y="44"/>
                      <a:pt x="76" y="106"/>
                    </a:cubicBezTo>
                    <a:cubicBezTo>
                      <a:pt x="62" y="176"/>
                      <a:pt x="108" y="244"/>
                      <a:pt x="179" y="258"/>
                    </a:cubicBezTo>
                    <a:cubicBezTo>
                      <a:pt x="265" y="275"/>
                      <a:pt x="352" y="294"/>
                      <a:pt x="437" y="315"/>
                    </a:cubicBezTo>
                    <a:cubicBezTo>
                      <a:pt x="435" y="314"/>
                      <a:pt x="432" y="314"/>
                      <a:pt x="429" y="314"/>
                    </a:cubicBezTo>
                    <a:cubicBezTo>
                      <a:pt x="399" y="314"/>
                      <a:pt x="371" y="325"/>
                      <a:pt x="347" y="346"/>
                    </a:cubicBezTo>
                    <a:lnTo>
                      <a:pt x="60" y="601"/>
                    </a:lnTo>
                    <a:cubicBezTo>
                      <a:pt x="6" y="648"/>
                      <a:pt x="1" y="730"/>
                      <a:pt x="49" y="783"/>
                    </a:cubicBezTo>
                    <a:cubicBezTo>
                      <a:pt x="74" y="813"/>
                      <a:pt x="110" y="827"/>
                      <a:pt x="146" y="827"/>
                    </a:cubicBezTo>
                    <a:cubicBezTo>
                      <a:pt x="177" y="827"/>
                      <a:pt x="207" y="817"/>
                      <a:pt x="231" y="794"/>
                    </a:cubicBezTo>
                    <a:lnTo>
                      <a:pt x="519" y="541"/>
                    </a:lnTo>
                    <a:cubicBezTo>
                      <a:pt x="573" y="493"/>
                      <a:pt x="578" y="411"/>
                      <a:pt x="531" y="358"/>
                    </a:cubicBezTo>
                    <a:cubicBezTo>
                      <a:pt x="519" y="345"/>
                      <a:pt x="505" y="335"/>
                      <a:pt x="490" y="327"/>
                    </a:cubicBezTo>
                    <a:lnTo>
                      <a:pt x="490" y="327"/>
                    </a:lnTo>
                    <a:cubicBezTo>
                      <a:pt x="664" y="371"/>
                      <a:pt x="839" y="427"/>
                      <a:pt x="1008" y="501"/>
                    </a:cubicBezTo>
                    <a:cubicBezTo>
                      <a:pt x="1007" y="501"/>
                      <a:pt x="1005" y="501"/>
                      <a:pt x="1004" y="501"/>
                    </a:cubicBezTo>
                    <a:cubicBezTo>
                      <a:pt x="974" y="501"/>
                      <a:pt x="945" y="510"/>
                      <a:pt x="919" y="530"/>
                    </a:cubicBezTo>
                    <a:lnTo>
                      <a:pt x="224" y="1124"/>
                    </a:lnTo>
                    <a:cubicBezTo>
                      <a:pt x="169" y="1170"/>
                      <a:pt x="162" y="1252"/>
                      <a:pt x="209" y="1305"/>
                    </a:cubicBezTo>
                    <a:cubicBezTo>
                      <a:pt x="235" y="1335"/>
                      <a:pt x="271" y="1350"/>
                      <a:pt x="308" y="1350"/>
                    </a:cubicBezTo>
                    <a:cubicBezTo>
                      <a:pt x="337" y="1350"/>
                      <a:pt x="368" y="1340"/>
                      <a:pt x="392" y="1319"/>
                    </a:cubicBezTo>
                    <a:lnTo>
                      <a:pt x="1088" y="726"/>
                    </a:lnTo>
                    <a:cubicBezTo>
                      <a:pt x="1141" y="680"/>
                      <a:pt x="1149" y="598"/>
                      <a:pt x="1103" y="545"/>
                    </a:cubicBezTo>
                    <a:cubicBezTo>
                      <a:pt x="1100" y="542"/>
                      <a:pt x="1098" y="542"/>
                      <a:pt x="1095" y="540"/>
                    </a:cubicBezTo>
                    <a:lnTo>
                      <a:pt x="1095" y="540"/>
                    </a:lnTo>
                    <a:cubicBezTo>
                      <a:pt x="1611" y="788"/>
                      <a:pt x="2095" y="1242"/>
                      <a:pt x="2466" y="2169"/>
                    </a:cubicBezTo>
                    <a:cubicBezTo>
                      <a:pt x="2487" y="2219"/>
                      <a:pt x="2536" y="2249"/>
                      <a:pt x="2587" y="2249"/>
                    </a:cubicBezTo>
                    <a:cubicBezTo>
                      <a:pt x="2604" y="2249"/>
                      <a:pt x="2619" y="2246"/>
                      <a:pt x="2635" y="2240"/>
                    </a:cubicBezTo>
                    <a:cubicBezTo>
                      <a:pt x="2702" y="2215"/>
                      <a:pt x="2733" y="2139"/>
                      <a:pt x="2707" y="2072"/>
                    </a:cubicBezTo>
                    <a:cubicBezTo>
                      <a:pt x="2070" y="487"/>
                      <a:pt x="1094" y="173"/>
                      <a:pt x="229" y="4"/>
                    </a:cubicBezTo>
                    <a:cubicBezTo>
                      <a:pt x="220" y="2"/>
                      <a:pt x="211" y="1"/>
                      <a:pt x="20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43"/>
              <p:cNvSpPr/>
              <p:nvPr/>
            </p:nvSpPr>
            <p:spPr>
              <a:xfrm>
                <a:off x="7251477" y="1738651"/>
                <a:ext cx="318737" cy="292649"/>
              </a:xfrm>
              <a:custGeom>
                <a:rect b="b" l="l" r="r" t="t"/>
                <a:pathLst>
                  <a:path extrusionOk="0" h="1929" w="2101">
                    <a:moveTo>
                      <a:pt x="144" y="0"/>
                    </a:moveTo>
                    <a:cubicBezTo>
                      <a:pt x="132" y="0"/>
                      <a:pt x="119" y="2"/>
                      <a:pt x="107" y="6"/>
                    </a:cubicBezTo>
                    <a:cubicBezTo>
                      <a:pt x="39" y="27"/>
                      <a:pt x="0" y="99"/>
                      <a:pt x="21" y="166"/>
                    </a:cubicBezTo>
                    <a:cubicBezTo>
                      <a:pt x="434" y="1501"/>
                      <a:pt x="1225" y="1775"/>
                      <a:pt x="1933" y="1925"/>
                    </a:cubicBezTo>
                    <a:cubicBezTo>
                      <a:pt x="1942" y="1928"/>
                      <a:pt x="1951" y="1928"/>
                      <a:pt x="1960" y="1928"/>
                    </a:cubicBezTo>
                    <a:cubicBezTo>
                      <a:pt x="2020" y="1928"/>
                      <a:pt x="2074" y="1887"/>
                      <a:pt x="2086" y="1826"/>
                    </a:cubicBezTo>
                    <a:cubicBezTo>
                      <a:pt x="2101" y="1759"/>
                      <a:pt x="2057" y="1690"/>
                      <a:pt x="1987" y="1674"/>
                    </a:cubicBezTo>
                    <a:cubicBezTo>
                      <a:pt x="1320" y="1531"/>
                      <a:pt x="639" y="1292"/>
                      <a:pt x="268" y="92"/>
                    </a:cubicBezTo>
                    <a:cubicBezTo>
                      <a:pt x="250" y="36"/>
                      <a:pt x="199" y="0"/>
                      <a:pt x="1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43"/>
              <p:cNvSpPr/>
              <p:nvPr/>
            </p:nvSpPr>
            <p:spPr>
              <a:xfrm>
                <a:off x="7390897" y="1599232"/>
                <a:ext cx="460281" cy="873394"/>
              </a:xfrm>
              <a:custGeom>
                <a:rect b="b" l="l" r="r" t="t"/>
                <a:pathLst>
                  <a:path extrusionOk="0" h="5757" w="3034">
                    <a:moveTo>
                      <a:pt x="148" y="0"/>
                    </a:moveTo>
                    <a:cubicBezTo>
                      <a:pt x="102" y="0"/>
                      <a:pt x="58" y="24"/>
                      <a:pt x="35" y="67"/>
                    </a:cubicBezTo>
                    <a:cubicBezTo>
                      <a:pt x="0" y="131"/>
                      <a:pt x="23" y="208"/>
                      <a:pt x="86" y="243"/>
                    </a:cubicBezTo>
                    <a:cubicBezTo>
                      <a:pt x="1330" y="924"/>
                      <a:pt x="1311" y="1712"/>
                      <a:pt x="1288" y="2625"/>
                    </a:cubicBezTo>
                    <a:cubicBezTo>
                      <a:pt x="1264" y="3596"/>
                      <a:pt x="1235" y="4696"/>
                      <a:pt x="2815" y="5735"/>
                    </a:cubicBezTo>
                    <a:cubicBezTo>
                      <a:pt x="2836" y="5749"/>
                      <a:pt x="2861" y="5756"/>
                      <a:pt x="2885" y="5756"/>
                    </a:cubicBezTo>
                    <a:cubicBezTo>
                      <a:pt x="2927" y="5756"/>
                      <a:pt x="2968" y="5736"/>
                      <a:pt x="2994" y="5698"/>
                    </a:cubicBezTo>
                    <a:cubicBezTo>
                      <a:pt x="3034" y="5638"/>
                      <a:pt x="3017" y="5560"/>
                      <a:pt x="2957" y="5520"/>
                    </a:cubicBezTo>
                    <a:cubicBezTo>
                      <a:pt x="1498" y="4559"/>
                      <a:pt x="1522" y="3580"/>
                      <a:pt x="1546" y="2633"/>
                    </a:cubicBezTo>
                    <a:cubicBezTo>
                      <a:pt x="1570" y="1719"/>
                      <a:pt x="1593" y="773"/>
                      <a:pt x="210" y="16"/>
                    </a:cubicBezTo>
                    <a:cubicBezTo>
                      <a:pt x="190" y="5"/>
                      <a:pt x="169" y="0"/>
                      <a:pt x="1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43"/>
              <p:cNvSpPr/>
              <p:nvPr/>
            </p:nvSpPr>
            <p:spPr>
              <a:xfrm>
                <a:off x="7324145" y="1678423"/>
                <a:ext cx="149280" cy="129257"/>
              </a:xfrm>
              <a:custGeom>
                <a:rect b="b" l="l" r="r" t="t"/>
                <a:pathLst>
                  <a:path extrusionOk="0" h="852" w="984">
                    <a:moveTo>
                      <a:pt x="839" y="1"/>
                    </a:moveTo>
                    <a:cubicBezTo>
                      <a:pt x="809" y="1"/>
                      <a:pt x="780" y="11"/>
                      <a:pt x="756" y="31"/>
                    </a:cubicBezTo>
                    <a:lnTo>
                      <a:pt x="60" y="625"/>
                    </a:lnTo>
                    <a:cubicBezTo>
                      <a:pt x="6" y="671"/>
                      <a:pt x="0" y="753"/>
                      <a:pt x="46" y="807"/>
                    </a:cubicBezTo>
                    <a:cubicBezTo>
                      <a:pt x="71" y="836"/>
                      <a:pt x="106" y="852"/>
                      <a:pt x="143" y="852"/>
                    </a:cubicBezTo>
                    <a:cubicBezTo>
                      <a:pt x="173" y="852"/>
                      <a:pt x="203" y="842"/>
                      <a:pt x="227" y="821"/>
                    </a:cubicBezTo>
                    <a:lnTo>
                      <a:pt x="923" y="228"/>
                    </a:lnTo>
                    <a:cubicBezTo>
                      <a:pt x="977" y="182"/>
                      <a:pt x="983" y="100"/>
                      <a:pt x="937" y="46"/>
                    </a:cubicBezTo>
                    <a:cubicBezTo>
                      <a:pt x="912" y="16"/>
                      <a:pt x="875" y="1"/>
                      <a:pt x="8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43"/>
              <p:cNvSpPr/>
              <p:nvPr/>
            </p:nvSpPr>
            <p:spPr>
              <a:xfrm>
                <a:off x="7351604" y="1729245"/>
                <a:ext cx="180229" cy="160357"/>
              </a:xfrm>
              <a:custGeom>
                <a:rect b="b" l="l" r="r" t="t"/>
                <a:pathLst>
                  <a:path extrusionOk="0" h="1057" w="1188">
                    <a:moveTo>
                      <a:pt x="1041" y="1"/>
                    </a:moveTo>
                    <a:cubicBezTo>
                      <a:pt x="1011" y="1"/>
                      <a:pt x="981" y="11"/>
                      <a:pt x="956" y="33"/>
                    </a:cubicBezTo>
                    <a:lnTo>
                      <a:pt x="60" y="830"/>
                    </a:lnTo>
                    <a:cubicBezTo>
                      <a:pt x="5" y="877"/>
                      <a:pt x="0" y="959"/>
                      <a:pt x="49" y="1013"/>
                    </a:cubicBezTo>
                    <a:cubicBezTo>
                      <a:pt x="75" y="1042"/>
                      <a:pt x="111" y="1056"/>
                      <a:pt x="146" y="1056"/>
                    </a:cubicBezTo>
                    <a:cubicBezTo>
                      <a:pt x="177" y="1056"/>
                      <a:pt x="208" y="1046"/>
                      <a:pt x="232" y="1024"/>
                    </a:cubicBezTo>
                    <a:lnTo>
                      <a:pt x="1129" y="227"/>
                    </a:lnTo>
                    <a:cubicBezTo>
                      <a:pt x="1182" y="180"/>
                      <a:pt x="1187" y="98"/>
                      <a:pt x="1139" y="44"/>
                    </a:cubicBezTo>
                    <a:cubicBezTo>
                      <a:pt x="1112" y="15"/>
                      <a:pt x="1077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43"/>
              <p:cNvSpPr/>
              <p:nvPr/>
            </p:nvSpPr>
            <p:spPr>
              <a:xfrm>
                <a:off x="7411074" y="1813140"/>
                <a:ext cx="149584" cy="129105"/>
              </a:xfrm>
              <a:custGeom>
                <a:rect b="b" l="l" r="r" t="t"/>
                <a:pathLst>
                  <a:path extrusionOk="0" h="851" w="986">
                    <a:moveTo>
                      <a:pt x="842" y="1"/>
                    </a:moveTo>
                    <a:cubicBezTo>
                      <a:pt x="812" y="1"/>
                      <a:pt x="783" y="11"/>
                      <a:pt x="758" y="31"/>
                    </a:cubicBezTo>
                    <a:lnTo>
                      <a:pt x="62" y="625"/>
                    </a:lnTo>
                    <a:cubicBezTo>
                      <a:pt x="6" y="671"/>
                      <a:pt x="0" y="753"/>
                      <a:pt x="47" y="806"/>
                    </a:cubicBezTo>
                    <a:cubicBezTo>
                      <a:pt x="73" y="836"/>
                      <a:pt x="109" y="851"/>
                      <a:pt x="145" y="851"/>
                    </a:cubicBezTo>
                    <a:cubicBezTo>
                      <a:pt x="175" y="851"/>
                      <a:pt x="206" y="841"/>
                      <a:pt x="230" y="820"/>
                    </a:cubicBezTo>
                    <a:lnTo>
                      <a:pt x="926" y="227"/>
                    </a:lnTo>
                    <a:cubicBezTo>
                      <a:pt x="979" y="181"/>
                      <a:pt x="985" y="99"/>
                      <a:pt x="940" y="46"/>
                    </a:cubicBezTo>
                    <a:cubicBezTo>
                      <a:pt x="914" y="16"/>
                      <a:pt x="878" y="1"/>
                      <a:pt x="8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43"/>
              <p:cNvSpPr/>
              <p:nvPr/>
            </p:nvSpPr>
            <p:spPr>
              <a:xfrm>
                <a:off x="7497397" y="1897186"/>
                <a:ext cx="87839" cy="77979"/>
              </a:xfrm>
              <a:custGeom>
                <a:rect b="b" l="l" r="r" t="t"/>
                <a:pathLst>
                  <a:path extrusionOk="0" h="514" w="579">
                    <a:moveTo>
                      <a:pt x="434" y="1"/>
                    </a:moveTo>
                    <a:cubicBezTo>
                      <a:pt x="403" y="1"/>
                      <a:pt x="372" y="12"/>
                      <a:pt x="348" y="34"/>
                    </a:cubicBezTo>
                    <a:lnTo>
                      <a:pt x="60" y="288"/>
                    </a:lnTo>
                    <a:cubicBezTo>
                      <a:pt x="6" y="336"/>
                      <a:pt x="1" y="418"/>
                      <a:pt x="49" y="471"/>
                    </a:cubicBezTo>
                    <a:cubicBezTo>
                      <a:pt x="75" y="501"/>
                      <a:pt x="110" y="514"/>
                      <a:pt x="146" y="514"/>
                    </a:cubicBezTo>
                    <a:cubicBezTo>
                      <a:pt x="177" y="514"/>
                      <a:pt x="208" y="504"/>
                      <a:pt x="231" y="482"/>
                    </a:cubicBezTo>
                    <a:lnTo>
                      <a:pt x="520" y="227"/>
                    </a:lnTo>
                    <a:cubicBezTo>
                      <a:pt x="573" y="180"/>
                      <a:pt x="578" y="98"/>
                      <a:pt x="531" y="45"/>
                    </a:cubicBezTo>
                    <a:cubicBezTo>
                      <a:pt x="506" y="16"/>
                      <a:pt x="470" y="1"/>
                      <a:pt x="4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43"/>
              <p:cNvSpPr/>
              <p:nvPr/>
            </p:nvSpPr>
            <p:spPr>
              <a:xfrm>
                <a:off x="7681268" y="2139464"/>
                <a:ext cx="180229" cy="160206"/>
              </a:xfrm>
              <a:custGeom>
                <a:rect b="b" l="l" r="r" t="t"/>
                <a:pathLst>
                  <a:path extrusionOk="0" h="1056" w="1188">
                    <a:moveTo>
                      <a:pt x="1042" y="0"/>
                    </a:moveTo>
                    <a:cubicBezTo>
                      <a:pt x="1011" y="0"/>
                      <a:pt x="981" y="11"/>
                      <a:pt x="956" y="33"/>
                    </a:cubicBezTo>
                    <a:lnTo>
                      <a:pt x="59" y="829"/>
                    </a:lnTo>
                    <a:cubicBezTo>
                      <a:pt x="6" y="877"/>
                      <a:pt x="0" y="959"/>
                      <a:pt x="49" y="1012"/>
                    </a:cubicBezTo>
                    <a:cubicBezTo>
                      <a:pt x="74" y="1042"/>
                      <a:pt x="110" y="1055"/>
                      <a:pt x="147" y="1055"/>
                    </a:cubicBezTo>
                    <a:cubicBezTo>
                      <a:pt x="176" y="1055"/>
                      <a:pt x="208" y="1046"/>
                      <a:pt x="232" y="1023"/>
                    </a:cubicBezTo>
                    <a:lnTo>
                      <a:pt x="1129" y="225"/>
                    </a:lnTo>
                    <a:cubicBezTo>
                      <a:pt x="1182" y="178"/>
                      <a:pt x="1187" y="97"/>
                      <a:pt x="1139" y="43"/>
                    </a:cubicBezTo>
                    <a:cubicBezTo>
                      <a:pt x="1113" y="15"/>
                      <a:pt x="1077" y="0"/>
                      <a:pt x="10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43"/>
              <p:cNvSpPr/>
              <p:nvPr/>
            </p:nvSpPr>
            <p:spPr>
              <a:xfrm>
                <a:off x="7740889" y="2194837"/>
                <a:ext cx="177346" cy="157930"/>
              </a:xfrm>
              <a:custGeom>
                <a:rect b="b" l="l" r="r" t="t"/>
                <a:pathLst>
                  <a:path extrusionOk="0" h="1041" w="1169">
                    <a:moveTo>
                      <a:pt x="1025" y="1"/>
                    </a:moveTo>
                    <a:cubicBezTo>
                      <a:pt x="994" y="1"/>
                      <a:pt x="963" y="12"/>
                      <a:pt x="938" y="33"/>
                    </a:cubicBezTo>
                    <a:lnTo>
                      <a:pt x="58" y="815"/>
                    </a:lnTo>
                    <a:cubicBezTo>
                      <a:pt x="5" y="861"/>
                      <a:pt x="0" y="943"/>
                      <a:pt x="47" y="996"/>
                    </a:cubicBezTo>
                    <a:cubicBezTo>
                      <a:pt x="73" y="1026"/>
                      <a:pt x="109" y="1040"/>
                      <a:pt x="145" y="1040"/>
                    </a:cubicBezTo>
                    <a:cubicBezTo>
                      <a:pt x="175" y="1040"/>
                      <a:pt x="206" y="1030"/>
                      <a:pt x="231" y="1009"/>
                    </a:cubicBezTo>
                    <a:lnTo>
                      <a:pt x="1110" y="227"/>
                    </a:lnTo>
                    <a:cubicBezTo>
                      <a:pt x="1164" y="179"/>
                      <a:pt x="1169" y="98"/>
                      <a:pt x="1121" y="44"/>
                    </a:cubicBezTo>
                    <a:cubicBezTo>
                      <a:pt x="1096" y="15"/>
                      <a:pt x="1060" y="1"/>
                      <a:pt x="10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43"/>
              <p:cNvSpPr/>
              <p:nvPr/>
            </p:nvSpPr>
            <p:spPr>
              <a:xfrm>
                <a:off x="7796870" y="2257948"/>
                <a:ext cx="175677" cy="152924"/>
              </a:xfrm>
              <a:custGeom>
                <a:rect b="b" l="l" r="r" t="t"/>
                <a:pathLst>
                  <a:path extrusionOk="0" h="1008" w="1158">
                    <a:moveTo>
                      <a:pt x="1012" y="0"/>
                    </a:moveTo>
                    <a:cubicBezTo>
                      <a:pt x="982" y="0"/>
                      <a:pt x="952" y="11"/>
                      <a:pt x="928" y="32"/>
                    </a:cubicBezTo>
                    <a:lnTo>
                      <a:pt x="61" y="780"/>
                    </a:lnTo>
                    <a:cubicBezTo>
                      <a:pt x="7" y="826"/>
                      <a:pt x="1" y="908"/>
                      <a:pt x="48" y="963"/>
                    </a:cubicBezTo>
                    <a:cubicBezTo>
                      <a:pt x="73" y="993"/>
                      <a:pt x="109" y="1008"/>
                      <a:pt x="146" y="1008"/>
                    </a:cubicBezTo>
                    <a:cubicBezTo>
                      <a:pt x="176" y="1008"/>
                      <a:pt x="206" y="998"/>
                      <a:pt x="231" y="976"/>
                    </a:cubicBezTo>
                    <a:lnTo>
                      <a:pt x="1099" y="227"/>
                    </a:lnTo>
                    <a:cubicBezTo>
                      <a:pt x="1152" y="181"/>
                      <a:pt x="1158" y="99"/>
                      <a:pt x="1111" y="45"/>
                    </a:cubicBezTo>
                    <a:cubicBezTo>
                      <a:pt x="1085" y="15"/>
                      <a:pt x="1049" y="0"/>
                      <a:pt x="10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7" name="Google Shape;3307;p43"/>
            <p:cNvSpPr txBox="1"/>
            <p:nvPr/>
          </p:nvSpPr>
          <p:spPr>
            <a:xfrm>
              <a:off x="7058886" y="2589310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08" name="Google Shape;3308;p43"/>
            <p:cNvSpPr txBox="1"/>
            <p:nvPr/>
          </p:nvSpPr>
          <p:spPr>
            <a:xfrm>
              <a:off x="6889236" y="2958300"/>
              <a:ext cx="1648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 </a:t>
              </a: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is the ringed one and it is composed of hydrogen and helium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09" name="Google Shape;3309;p43"/>
          <p:cNvGrpSpPr/>
          <p:nvPr/>
        </p:nvGrpSpPr>
        <p:grpSpPr>
          <a:xfrm>
            <a:off x="4565928" y="1334198"/>
            <a:ext cx="2250581" cy="2869443"/>
            <a:chOff x="4565928" y="1334198"/>
            <a:chExt cx="2250581" cy="2869443"/>
          </a:xfrm>
        </p:grpSpPr>
        <p:sp>
          <p:nvSpPr>
            <p:cNvPr id="3310" name="Google Shape;3310;p43"/>
            <p:cNvSpPr/>
            <p:nvPr/>
          </p:nvSpPr>
          <p:spPr>
            <a:xfrm>
              <a:off x="4565928" y="1334198"/>
              <a:ext cx="2250581" cy="2869443"/>
            </a:xfrm>
            <a:custGeom>
              <a:rect b="b" l="l" r="r" t="t"/>
              <a:pathLst>
                <a:path extrusionOk="0" h="18914" w="14835">
                  <a:moveTo>
                    <a:pt x="0" y="0"/>
                  </a:moveTo>
                  <a:lnTo>
                    <a:pt x="0" y="18914"/>
                  </a:lnTo>
                  <a:lnTo>
                    <a:pt x="13541" y="18914"/>
                  </a:lnTo>
                  <a:lnTo>
                    <a:pt x="13541" y="10750"/>
                  </a:lnTo>
                  <a:lnTo>
                    <a:pt x="14834" y="9456"/>
                  </a:lnTo>
                  <a:lnTo>
                    <a:pt x="13541" y="8162"/>
                  </a:lnTo>
                  <a:lnTo>
                    <a:pt x="1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3"/>
            <p:cNvSpPr/>
            <p:nvPr/>
          </p:nvSpPr>
          <p:spPr>
            <a:xfrm>
              <a:off x="5296438" y="1727800"/>
              <a:ext cx="664634" cy="664846"/>
            </a:xfrm>
            <a:custGeom>
              <a:rect b="b" l="l" r="r" t="t"/>
              <a:pathLst>
                <a:path extrusionOk="0" h="5860" w="5858">
                  <a:moveTo>
                    <a:pt x="1212" y="1120"/>
                  </a:moveTo>
                  <a:cubicBezTo>
                    <a:pt x="1232" y="1120"/>
                    <a:pt x="1253" y="1127"/>
                    <a:pt x="1268" y="1142"/>
                  </a:cubicBezTo>
                  <a:lnTo>
                    <a:pt x="1519" y="1393"/>
                  </a:lnTo>
                  <a:lnTo>
                    <a:pt x="1407" y="1504"/>
                  </a:lnTo>
                  <a:lnTo>
                    <a:pt x="1156" y="1254"/>
                  </a:lnTo>
                  <a:cubicBezTo>
                    <a:pt x="1141" y="1239"/>
                    <a:pt x="1132" y="1220"/>
                    <a:pt x="1132" y="1198"/>
                  </a:cubicBezTo>
                  <a:cubicBezTo>
                    <a:pt x="1132" y="1178"/>
                    <a:pt x="1140" y="1158"/>
                    <a:pt x="1155" y="1142"/>
                  </a:cubicBezTo>
                  <a:cubicBezTo>
                    <a:pt x="1171" y="1127"/>
                    <a:pt x="1191" y="1120"/>
                    <a:pt x="1212" y="1120"/>
                  </a:cubicBezTo>
                  <a:close/>
                  <a:moveTo>
                    <a:pt x="2036" y="1384"/>
                  </a:moveTo>
                  <a:cubicBezTo>
                    <a:pt x="2104" y="1384"/>
                    <a:pt x="2171" y="1409"/>
                    <a:pt x="2223" y="1460"/>
                  </a:cubicBezTo>
                  <a:lnTo>
                    <a:pt x="4427" y="3664"/>
                  </a:lnTo>
                  <a:lnTo>
                    <a:pt x="3660" y="4431"/>
                  </a:lnTo>
                  <a:lnTo>
                    <a:pt x="3442" y="4212"/>
                  </a:lnTo>
                  <a:lnTo>
                    <a:pt x="3699" y="3955"/>
                  </a:lnTo>
                  <a:cubicBezTo>
                    <a:pt x="3749" y="3905"/>
                    <a:pt x="3749" y="3824"/>
                    <a:pt x="3699" y="3774"/>
                  </a:cubicBezTo>
                  <a:cubicBezTo>
                    <a:pt x="3674" y="3749"/>
                    <a:pt x="3641" y="3737"/>
                    <a:pt x="3609" y="3737"/>
                  </a:cubicBezTo>
                  <a:cubicBezTo>
                    <a:pt x="3576" y="3737"/>
                    <a:pt x="3544" y="3749"/>
                    <a:pt x="3519" y="3774"/>
                  </a:cubicBezTo>
                  <a:lnTo>
                    <a:pt x="3261" y="4032"/>
                  </a:lnTo>
                  <a:lnTo>
                    <a:pt x="2895" y="3664"/>
                  </a:lnTo>
                  <a:lnTo>
                    <a:pt x="3152" y="3408"/>
                  </a:lnTo>
                  <a:cubicBezTo>
                    <a:pt x="3202" y="3357"/>
                    <a:pt x="3202" y="3277"/>
                    <a:pt x="3152" y="3226"/>
                  </a:cubicBezTo>
                  <a:cubicBezTo>
                    <a:pt x="3127" y="3202"/>
                    <a:pt x="3094" y="3190"/>
                    <a:pt x="3061" y="3190"/>
                  </a:cubicBezTo>
                  <a:cubicBezTo>
                    <a:pt x="3029" y="3190"/>
                    <a:pt x="2996" y="3202"/>
                    <a:pt x="2972" y="3226"/>
                  </a:cubicBezTo>
                  <a:lnTo>
                    <a:pt x="2714" y="3484"/>
                  </a:lnTo>
                  <a:lnTo>
                    <a:pt x="2347" y="3117"/>
                  </a:lnTo>
                  <a:lnTo>
                    <a:pt x="2604" y="2860"/>
                  </a:lnTo>
                  <a:cubicBezTo>
                    <a:pt x="2654" y="2810"/>
                    <a:pt x="2654" y="2729"/>
                    <a:pt x="2604" y="2679"/>
                  </a:cubicBezTo>
                  <a:cubicBezTo>
                    <a:pt x="2579" y="2654"/>
                    <a:pt x="2546" y="2642"/>
                    <a:pt x="2514" y="2642"/>
                  </a:cubicBezTo>
                  <a:cubicBezTo>
                    <a:pt x="2481" y="2642"/>
                    <a:pt x="2449" y="2654"/>
                    <a:pt x="2424" y="2679"/>
                  </a:cubicBezTo>
                  <a:lnTo>
                    <a:pt x="2166" y="2937"/>
                  </a:lnTo>
                  <a:lnTo>
                    <a:pt x="1800" y="2570"/>
                  </a:lnTo>
                  <a:lnTo>
                    <a:pt x="2057" y="2313"/>
                  </a:lnTo>
                  <a:cubicBezTo>
                    <a:pt x="2107" y="2263"/>
                    <a:pt x="2107" y="2182"/>
                    <a:pt x="2057" y="2132"/>
                  </a:cubicBezTo>
                  <a:cubicBezTo>
                    <a:pt x="2032" y="2107"/>
                    <a:pt x="1999" y="2095"/>
                    <a:pt x="1966" y="2095"/>
                  </a:cubicBezTo>
                  <a:cubicBezTo>
                    <a:pt x="1934" y="2095"/>
                    <a:pt x="1901" y="2107"/>
                    <a:pt x="1877" y="2132"/>
                  </a:cubicBezTo>
                  <a:lnTo>
                    <a:pt x="1619" y="2389"/>
                  </a:lnTo>
                  <a:lnTo>
                    <a:pt x="1458" y="2228"/>
                  </a:lnTo>
                  <a:cubicBezTo>
                    <a:pt x="1355" y="2123"/>
                    <a:pt x="1355" y="1956"/>
                    <a:pt x="1457" y="1853"/>
                  </a:cubicBezTo>
                  <a:lnTo>
                    <a:pt x="1849" y="1460"/>
                  </a:lnTo>
                  <a:cubicBezTo>
                    <a:pt x="1900" y="1409"/>
                    <a:pt x="1969" y="1384"/>
                    <a:pt x="2036" y="1384"/>
                  </a:cubicBezTo>
                  <a:close/>
                  <a:moveTo>
                    <a:pt x="4842" y="3665"/>
                  </a:moveTo>
                  <a:cubicBezTo>
                    <a:pt x="4869" y="3665"/>
                    <a:pt x="4894" y="3676"/>
                    <a:pt x="4915" y="3695"/>
                  </a:cubicBezTo>
                  <a:cubicBezTo>
                    <a:pt x="4955" y="3735"/>
                    <a:pt x="4955" y="3799"/>
                    <a:pt x="4915" y="3840"/>
                  </a:cubicBezTo>
                  <a:lnTo>
                    <a:pt x="3838" y="4918"/>
                  </a:lnTo>
                  <a:cubicBezTo>
                    <a:pt x="3818" y="4938"/>
                    <a:pt x="3791" y="4948"/>
                    <a:pt x="3765" y="4948"/>
                  </a:cubicBezTo>
                  <a:cubicBezTo>
                    <a:pt x="3738" y="4948"/>
                    <a:pt x="3712" y="4938"/>
                    <a:pt x="3693" y="4918"/>
                  </a:cubicBezTo>
                  <a:cubicBezTo>
                    <a:pt x="3673" y="4898"/>
                    <a:pt x="3662" y="4873"/>
                    <a:pt x="3662" y="4845"/>
                  </a:cubicBezTo>
                  <a:cubicBezTo>
                    <a:pt x="3662" y="4817"/>
                    <a:pt x="3672" y="4791"/>
                    <a:pt x="3693" y="4771"/>
                  </a:cubicBezTo>
                  <a:lnTo>
                    <a:pt x="4769" y="3695"/>
                  </a:lnTo>
                  <a:cubicBezTo>
                    <a:pt x="4790" y="3675"/>
                    <a:pt x="4815" y="3665"/>
                    <a:pt x="4842" y="3665"/>
                  </a:cubicBezTo>
                  <a:close/>
                  <a:moveTo>
                    <a:pt x="4809" y="4336"/>
                  </a:moveTo>
                  <a:lnTo>
                    <a:pt x="5062" y="4589"/>
                  </a:lnTo>
                  <a:lnTo>
                    <a:pt x="4586" y="5065"/>
                  </a:lnTo>
                  <a:lnTo>
                    <a:pt x="4333" y="4811"/>
                  </a:lnTo>
                  <a:lnTo>
                    <a:pt x="4809" y="4336"/>
                  </a:lnTo>
                  <a:close/>
                  <a:moveTo>
                    <a:pt x="5498" y="4569"/>
                  </a:moveTo>
                  <a:cubicBezTo>
                    <a:pt x="5525" y="4569"/>
                    <a:pt x="5552" y="4579"/>
                    <a:pt x="5572" y="4600"/>
                  </a:cubicBezTo>
                  <a:cubicBezTo>
                    <a:pt x="5590" y="4619"/>
                    <a:pt x="5602" y="4645"/>
                    <a:pt x="5602" y="4672"/>
                  </a:cubicBezTo>
                  <a:cubicBezTo>
                    <a:pt x="5601" y="4699"/>
                    <a:pt x="5591" y="4726"/>
                    <a:pt x="5572" y="4745"/>
                  </a:cubicBezTo>
                  <a:lnTo>
                    <a:pt x="4742" y="5576"/>
                  </a:lnTo>
                  <a:cubicBezTo>
                    <a:pt x="4722" y="5595"/>
                    <a:pt x="4696" y="5604"/>
                    <a:pt x="4669" y="5604"/>
                  </a:cubicBezTo>
                  <a:cubicBezTo>
                    <a:pt x="4642" y="5604"/>
                    <a:pt x="4615" y="5595"/>
                    <a:pt x="4595" y="5576"/>
                  </a:cubicBezTo>
                  <a:cubicBezTo>
                    <a:pt x="4555" y="5536"/>
                    <a:pt x="4555" y="5470"/>
                    <a:pt x="4595" y="5429"/>
                  </a:cubicBezTo>
                  <a:lnTo>
                    <a:pt x="5425" y="4600"/>
                  </a:lnTo>
                  <a:cubicBezTo>
                    <a:pt x="5445" y="4580"/>
                    <a:pt x="5470" y="4569"/>
                    <a:pt x="5498" y="4569"/>
                  </a:cubicBezTo>
                  <a:close/>
                  <a:moveTo>
                    <a:pt x="140" y="1"/>
                  </a:moveTo>
                  <a:cubicBezTo>
                    <a:pt x="107" y="1"/>
                    <a:pt x="74" y="13"/>
                    <a:pt x="49" y="38"/>
                  </a:cubicBezTo>
                  <a:cubicBezTo>
                    <a:pt x="0" y="88"/>
                    <a:pt x="0" y="169"/>
                    <a:pt x="49" y="218"/>
                  </a:cubicBezTo>
                  <a:lnTo>
                    <a:pt x="902" y="1071"/>
                  </a:lnTo>
                  <a:cubicBezTo>
                    <a:pt x="885" y="1110"/>
                    <a:pt x="876" y="1153"/>
                    <a:pt x="876" y="1198"/>
                  </a:cubicBezTo>
                  <a:cubicBezTo>
                    <a:pt x="876" y="1287"/>
                    <a:pt x="911" y="1371"/>
                    <a:pt x="974" y="1435"/>
                  </a:cubicBezTo>
                  <a:lnTo>
                    <a:pt x="1246" y="1707"/>
                  </a:lnTo>
                  <a:cubicBezTo>
                    <a:pt x="1076" y="1911"/>
                    <a:pt x="1085" y="2215"/>
                    <a:pt x="1276" y="2407"/>
                  </a:cubicBezTo>
                  <a:lnTo>
                    <a:pt x="3489" y="4620"/>
                  </a:lnTo>
                  <a:cubicBezTo>
                    <a:pt x="3437" y="4683"/>
                    <a:pt x="3407" y="4761"/>
                    <a:pt x="3407" y="4845"/>
                  </a:cubicBezTo>
                  <a:cubicBezTo>
                    <a:pt x="3407" y="4940"/>
                    <a:pt x="3444" y="5030"/>
                    <a:pt x="3512" y="5098"/>
                  </a:cubicBezTo>
                  <a:cubicBezTo>
                    <a:pt x="3582" y="5168"/>
                    <a:pt x="3673" y="5203"/>
                    <a:pt x="3766" y="5203"/>
                  </a:cubicBezTo>
                  <a:cubicBezTo>
                    <a:pt x="3858" y="5203"/>
                    <a:pt x="3949" y="5168"/>
                    <a:pt x="4018" y="5098"/>
                  </a:cubicBezTo>
                  <a:lnTo>
                    <a:pt x="4139" y="4978"/>
                  </a:lnTo>
                  <a:lnTo>
                    <a:pt x="4412" y="5251"/>
                  </a:lnTo>
                  <a:cubicBezTo>
                    <a:pt x="4277" y="5390"/>
                    <a:pt x="4278" y="5615"/>
                    <a:pt x="4416" y="5754"/>
                  </a:cubicBezTo>
                  <a:cubicBezTo>
                    <a:pt x="4484" y="5822"/>
                    <a:pt x="4574" y="5859"/>
                    <a:pt x="4670" y="5859"/>
                  </a:cubicBezTo>
                  <a:cubicBezTo>
                    <a:pt x="4765" y="5859"/>
                    <a:pt x="4855" y="5822"/>
                    <a:pt x="4923" y="5754"/>
                  </a:cubicBezTo>
                  <a:lnTo>
                    <a:pt x="5753" y="4924"/>
                  </a:lnTo>
                  <a:cubicBezTo>
                    <a:pt x="5821" y="4856"/>
                    <a:pt x="5858" y="4766"/>
                    <a:pt x="5858" y="4671"/>
                  </a:cubicBezTo>
                  <a:cubicBezTo>
                    <a:pt x="5857" y="4576"/>
                    <a:pt x="5819" y="4487"/>
                    <a:pt x="5752" y="4419"/>
                  </a:cubicBezTo>
                  <a:cubicBezTo>
                    <a:pt x="5684" y="4351"/>
                    <a:pt x="5594" y="4314"/>
                    <a:pt x="5498" y="4314"/>
                  </a:cubicBezTo>
                  <a:cubicBezTo>
                    <a:pt x="5405" y="4314"/>
                    <a:pt x="5317" y="4350"/>
                    <a:pt x="5249" y="4415"/>
                  </a:cubicBezTo>
                  <a:lnTo>
                    <a:pt x="4975" y="4141"/>
                  </a:lnTo>
                  <a:lnTo>
                    <a:pt x="5096" y="4021"/>
                  </a:lnTo>
                  <a:cubicBezTo>
                    <a:pt x="5235" y="3882"/>
                    <a:pt x="5235" y="3654"/>
                    <a:pt x="5096" y="3515"/>
                  </a:cubicBezTo>
                  <a:cubicBezTo>
                    <a:pt x="5027" y="3447"/>
                    <a:pt x="4938" y="3410"/>
                    <a:pt x="4842" y="3410"/>
                  </a:cubicBezTo>
                  <a:cubicBezTo>
                    <a:pt x="4759" y="3410"/>
                    <a:pt x="4681" y="3439"/>
                    <a:pt x="4617" y="3491"/>
                  </a:cubicBezTo>
                  <a:lnTo>
                    <a:pt x="2405" y="1279"/>
                  </a:lnTo>
                  <a:cubicBezTo>
                    <a:pt x="2304" y="1178"/>
                    <a:pt x="2172" y="1128"/>
                    <a:pt x="2040" y="1128"/>
                  </a:cubicBezTo>
                  <a:cubicBezTo>
                    <a:pt x="1928" y="1128"/>
                    <a:pt x="1816" y="1164"/>
                    <a:pt x="1722" y="1236"/>
                  </a:cubicBezTo>
                  <a:lnTo>
                    <a:pt x="1448" y="962"/>
                  </a:lnTo>
                  <a:cubicBezTo>
                    <a:pt x="1383" y="897"/>
                    <a:pt x="1298" y="864"/>
                    <a:pt x="1213" y="864"/>
                  </a:cubicBezTo>
                  <a:cubicBezTo>
                    <a:pt x="1169" y="864"/>
                    <a:pt x="1124" y="873"/>
                    <a:pt x="1083" y="890"/>
                  </a:cubicBezTo>
                  <a:lnTo>
                    <a:pt x="230" y="38"/>
                  </a:lnTo>
                  <a:cubicBezTo>
                    <a:pt x="205" y="13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3"/>
            <p:cNvSpPr txBox="1"/>
            <p:nvPr/>
          </p:nvSpPr>
          <p:spPr>
            <a:xfrm>
              <a:off x="4972857" y="259196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13" name="Google Shape;3313;p43"/>
            <p:cNvSpPr txBox="1"/>
            <p:nvPr/>
          </p:nvSpPr>
          <p:spPr>
            <a:xfrm>
              <a:off x="4803207" y="2958311"/>
              <a:ext cx="1648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 </a:t>
              </a: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is the biggest planet of them all and is a gas giant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14" name="Google Shape;3314;p43"/>
          <p:cNvGrpSpPr/>
          <p:nvPr/>
        </p:nvGrpSpPr>
        <p:grpSpPr>
          <a:xfrm>
            <a:off x="2511639" y="1334198"/>
            <a:ext cx="2250732" cy="2869443"/>
            <a:chOff x="2511639" y="1334198"/>
            <a:chExt cx="2250732" cy="2869443"/>
          </a:xfrm>
        </p:grpSpPr>
        <p:sp>
          <p:nvSpPr>
            <p:cNvPr id="3315" name="Google Shape;3315;p43"/>
            <p:cNvSpPr/>
            <p:nvPr/>
          </p:nvSpPr>
          <p:spPr>
            <a:xfrm>
              <a:off x="2511639" y="1334198"/>
              <a:ext cx="2250732" cy="2869443"/>
            </a:xfrm>
            <a:custGeom>
              <a:rect b="b" l="l" r="r" t="t"/>
              <a:pathLst>
                <a:path extrusionOk="0" h="18914" w="14836">
                  <a:moveTo>
                    <a:pt x="0" y="0"/>
                  </a:moveTo>
                  <a:lnTo>
                    <a:pt x="0" y="18914"/>
                  </a:lnTo>
                  <a:lnTo>
                    <a:pt x="13541" y="18914"/>
                  </a:lnTo>
                  <a:lnTo>
                    <a:pt x="13541" y="10750"/>
                  </a:lnTo>
                  <a:lnTo>
                    <a:pt x="14835" y="9456"/>
                  </a:lnTo>
                  <a:lnTo>
                    <a:pt x="13541" y="8162"/>
                  </a:lnTo>
                  <a:lnTo>
                    <a:pt x="135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16" name="Google Shape;3316;p43"/>
            <p:cNvGrpSpPr/>
            <p:nvPr/>
          </p:nvGrpSpPr>
          <p:grpSpPr>
            <a:xfrm>
              <a:off x="3290648" y="1834272"/>
              <a:ext cx="527258" cy="451927"/>
              <a:chOff x="3187350" y="1737134"/>
              <a:chExt cx="704985" cy="604261"/>
            </a:xfrm>
          </p:grpSpPr>
          <p:sp>
            <p:nvSpPr>
              <p:cNvPr id="3317" name="Google Shape;3317;p43"/>
              <p:cNvSpPr/>
              <p:nvPr/>
            </p:nvSpPr>
            <p:spPr>
              <a:xfrm>
                <a:off x="3187350" y="1737134"/>
                <a:ext cx="704985" cy="604261"/>
              </a:xfrm>
              <a:custGeom>
                <a:rect b="b" l="l" r="r" t="t"/>
                <a:pathLst>
                  <a:path extrusionOk="0" h="3983" w="4647">
                    <a:moveTo>
                      <a:pt x="2466" y="258"/>
                    </a:moveTo>
                    <a:cubicBezTo>
                      <a:pt x="2820" y="258"/>
                      <a:pt x="3117" y="516"/>
                      <a:pt x="3178" y="852"/>
                    </a:cubicBezTo>
                    <a:lnTo>
                      <a:pt x="1470" y="852"/>
                    </a:lnTo>
                    <a:cubicBezTo>
                      <a:pt x="1531" y="516"/>
                      <a:pt x="1828" y="258"/>
                      <a:pt x="2182" y="258"/>
                    </a:cubicBezTo>
                    <a:close/>
                    <a:moveTo>
                      <a:pt x="4389" y="1131"/>
                    </a:moveTo>
                    <a:lnTo>
                      <a:pt x="4389" y="3725"/>
                    </a:lnTo>
                    <a:lnTo>
                      <a:pt x="260" y="3725"/>
                    </a:lnTo>
                    <a:lnTo>
                      <a:pt x="260" y="1131"/>
                    </a:lnTo>
                    <a:close/>
                    <a:moveTo>
                      <a:pt x="2182" y="0"/>
                    </a:moveTo>
                    <a:cubicBezTo>
                      <a:pt x="1678" y="0"/>
                      <a:pt x="1261" y="382"/>
                      <a:pt x="1206" y="872"/>
                    </a:cubicBezTo>
                    <a:lnTo>
                      <a:pt x="0" y="872"/>
                    </a:lnTo>
                    <a:lnTo>
                      <a:pt x="0" y="3983"/>
                    </a:lnTo>
                    <a:lnTo>
                      <a:pt x="4646" y="3983"/>
                    </a:lnTo>
                    <a:lnTo>
                      <a:pt x="4646" y="872"/>
                    </a:lnTo>
                    <a:lnTo>
                      <a:pt x="3442" y="872"/>
                    </a:lnTo>
                    <a:cubicBezTo>
                      <a:pt x="3387" y="383"/>
                      <a:pt x="2971" y="0"/>
                      <a:pt x="24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43"/>
              <p:cNvSpPr/>
              <p:nvPr/>
            </p:nvSpPr>
            <p:spPr>
              <a:xfrm>
                <a:off x="3392460" y="1958021"/>
                <a:ext cx="294768" cy="294773"/>
              </a:xfrm>
              <a:custGeom>
                <a:rect b="b" l="l" r="r" t="t"/>
                <a:pathLst>
                  <a:path extrusionOk="0" h="1943" w="1943">
                    <a:moveTo>
                      <a:pt x="1151" y="260"/>
                    </a:moveTo>
                    <a:lnTo>
                      <a:pt x="1151" y="794"/>
                    </a:lnTo>
                    <a:lnTo>
                      <a:pt x="1684" y="794"/>
                    </a:lnTo>
                    <a:lnTo>
                      <a:pt x="1684" y="1150"/>
                    </a:lnTo>
                    <a:lnTo>
                      <a:pt x="1151" y="1150"/>
                    </a:lnTo>
                    <a:lnTo>
                      <a:pt x="1151" y="1684"/>
                    </a:lnTo>
                    <a:lnTo>
                      <a:pt x="794" y="1684"/>
                    </a:lnTo>
                    <a:lnTo>
                      <a:pt x="794" y="1150"/>
                    </a:lnTo>
                    <a:lnTo>
                      <a:pt x="261" y="1150"/>
                    </a:lnTo>
                    <a:lnTo>
                      <a:pt x="261" y="794"/>
                    </a:lnTo>
                    <a:lnTo>
                      <a:pt x="794" y="794"/>
                    </a:lnTo>
                    <a:lnTo>
                      <a:pt x="794" y="260"/>
                    </a:lnTo>
                    <a:close/>
                    <a:moveTo>
                      <a:pt x="534" y="0"/>
                    </a:moveTo>
                    <a:lnTo>
                      <a:pt x="534" y="534"/>
                    </a:lnTo>
                    <a:lnTo>
                      <a:pt x="1" y="534"/>
                    </a:lnTo>
                    <a:lnTo>
                      <a:pt x="1" y="1409"/>
                    </a:lnTo>
                    <a:lnTo>
                      <a:pt x="534" y="1409"/>
                    </a:lnTo>
                    <a:lnTo>
                      <a:pt x="534" y="1942"/>
                    </a:lnTo>
                    <a:lnTo>
                      <a:pt x="1410" y="1942"/>
                    </a:lnTo>
                    <a:lnTo>
                      <a:pt x="1410" y="1409"/>
                    </a:lnTo>
                    <a:lnTo>
                      <a:pt x="1943" y="1409"/>
                    </a:lnTo>
                    <a:lnTo>
                      <a:pt x="1943" y="534"/>
                    </a:lnTo>
                    <a:lnTo>
                      <a:pt x="1410" y="534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19" name="Google Shape;3319;p43"/>
            <p:cNvSpPr txBox="1"/>
            <p:nvPr/>
          </p:nvSpPr>
          <p:spPr>
            <a:xfrm>
              <a:off x="2898968" y="2589291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20" name="Google Shape;3320;p43"/>
            <p:cNvSpPr txBox="1"/>
            <p:nvPr/>
          </p:nvSpPr>
          <p:spPr>
            <a:xfrm>
              <a:off x="2729318" y="2958311"/>
              <a:ext cx="1648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</a:t>
              </a: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is the second planet and it has a beautiful name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21" name="Google Shape;3321;p43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322" name="Google Shape;3322;p43"/>
          <p:cNvGrpSpPr/>
          <p:nvPr/>
        </p:nvGrpSpPr>
        <p:grpSpPr>
          <a:xfrm>
            <a:off x="457350" y="1334198"/>
            <a:ext cx="2250732" cy="2869443"/>
            <a:chOff x="457350" y="1334198"/>
            <a:chExt cx="2250732" cy="2869443"/>
          </a:xfrm>
        </p:grpSpPr>
        <p:sp>
          <p:nvSpPr>
            <p:cNvPr id="3323" name="Google Shape;3323;p43"/>
            <p:cNvSpPr/>
            <p:nvPr/>
          </p:nvSpPr>
          <p:spPr>
            <a:xfrm>
              <a:off x="457350" y="1334198"/>
              <a:ext cx="2250732" cy="2869443"/>
            </a:xfrm>
            <a:custGeom>
              <a:rect b="b" l="l" r="r" t="t"/>
              <a:pathLst>
                <a:path extrusionOk="0" h="18914" w="14836">
                  <a:moveTo>
                    <a:pt x="0" y="0"/>
                  </a:moveTo>
                  <a:lnTo>
                    <a:pt x="0" y="18914"/>
                  </a:lnTo>
                  <a:lnTo>
                    <a:pt x="13543" y="18914"/>
                  </a:lnTo>
                  <a:lnTo>
                    <a:pt x="13543" y="10750"/>
                  </a:lnTo>
                  <a:lnTo>
                    <a:pt x="14836" y="9456"/>
                  </a:lnTo>
                  <a:lnTo>
                    <a:pt x="13543" y="8162"/>
                  </a:lnTo>
                  <a:lnTo>
                    <a:pt x="13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3"/>
            <p:cNvSpPr/>
            <p:nvPr/>
          </p:nvSpPr>
          <p:spPr>
            <a:xfrm>
              <a:off x="1206200" y="1834286"/>
              <a:ext cx="555374" cy="460514"/>
            </a:xfrm>
            <a:custGeom>
              <a:rect b="b" l="l" r="r" t="t"/>
              <a:pathLst>
                <a:path extrusionOk="0" h="4059" w="4895">
                  <a:moveTo>
                    <a:pt x="1030" y="260"/>
                  </a:moveTo>
                  <a:cubicBezTo>
                    <a:pt x="1315" y="260"/>
                    <a:pt x="1766" y="396"/>
                    <a:pt x="2353" y="1007"/>
                  </a:cubicBezTo>
                  <a:lnTo>
                    <a:pt x="2446" y="1104"/>
                  </a:lnTo>
                  <a:lnTo>
                    <a:pt x="2539" y="1007"/>
                  </a:lnTo>
                  <a:cubicBezTo>
                    <a:pt x="3124" y="396"/>
                    <a:pt x="3575" y="260"/>
                    <a:pt x="3860" y="260"/>
                  </a:cubicBezTo>
                  <a:cubicBezTo>
                    <a:pt x="3976" y="260"/>
                    <a:pt x="4065" y="283"/>
                    <a:pt x="4124" y="305"/>
                  </a:cubicBezTo>
                  <a:cubicBezTo>
                    <a:pt x="4409" y="411"/>
                    <a:pt x="4590" y="705"/>
                    <a:pt x="4610" y="1093"/>
                  </a:cubicBezTo>
                  <a:cubicBezTo>
                    <a:pt x="4619" y="1259"/>
                    <a:pt x="4599" y="1421"/>
                    <a:pt x="4562" y="1580"/>
                  </a:cubicBezTo>
                  <a:lnTo>
                    <a:pt x="2168" y="1580"/>
                  </a:lnTo>
                  <a:lnTo>
                    <a:pt x="2111" y="1895"/>
                  </a:lnTo>
                  <a:lnTo>
                    <a:pt x="1848" y="794"/>
                  </a:lnTo>
                  <a:lnTo>
                    <a:pt x="1385" y="1751"/>
                  </a:lnTo>
                  <a:lnTo>
                    <a:pt x="389" y="1751"/>
                  </a:lnTo>
                  <a:cubicBezTo>
                    <a:pt x="306" y="1512"/>
                    <a:pt x="273" y="1287"/>
                    <a:pt x="283" y="1093"/>
                  </a:cubicBezTo>
                  <a:cubicBezTo>
                    <a:pt x="301" y="705"/>
                    <a:pt x="482" y="410"/>
                    <a:pt x="768" y="304"/>
                  </a:cubicBezTo>
                  <a:cubicBezTo>
                    <a:pt x="827" y="281"/>
                    <a:pt x="914" y="260"/>
                    <a:pt x="1030" y="260"/>
                  </a:cubicBezTo>
                  <a:close/>
                  <a:moveTo>
                    <a:pt x="1764" y="1558"/>
                  </a:moveTo>
                  <a:lnTo>
                    <a:pt x="2143" y="3147"/>
                  </a:lnTo>
                  <a:lnTo>
                    <a:pt x="2383" y="1839"/>
                  </a:lnTo>
                  <a:lnTo>
                    <a:pt x="4478" y="1839"/>
                  </a:lnTo>
                  <a:cubicBezTo>
                    <a:pt x="4149" y="2680"/>
                    <a:pt x="3254" y="3382"/>
                    <a:pt x="2446" y="3784"/>
                  </a:cubicBezTo>
                  <a:cubicBezTo>
                    <a:pt x="1388" y="3260"/>
                    <a:pt x="784" y="2605"/>
                    <a:pt x="496" y="2009"/>
                  </a:cubicBezTo>
                  <a:lnTo>
                    <a:pt x="1545" y="2009"/>
                  </a:lnTo>
                  <a:lnTo>
                    <a:pt x="1764" y="1558"/>
                  </a:lnTo>
                  <a:close/>
                  <a:moveTo>
                    <a:pt x="1030" y="0"/>
                  </a:moveTo>
                  <a:cubicBezTo>
                    <a:pt x="907" y="0"/>
                    <a:pt x="790" y="21"/>
                    <a:pt x="679" y="62"/>
                  </a:cubicBezTo>
                  <a:cubicBezTo>
                    <a:pt x="293" y="205"/>
                    <a:pt x="49" y="586"/>
                    <a:pt x="25" y="1080"/>
                  </a:cubicBezTo>
                  <a:cubicBezTo>
                    <a:pt x="0" y="1553"/>
                    <a:pt x="179" y="2081"/>
                    <a:pt x="528" y="2569"/>
                  </a:cubicBezTo>
                  <a:cubicBezTo>
                    <a:pt x="930" y="3129"/>
                    <a:pt x="1552" y="3629"/>
                    <a:pt x="2329" y="4014"/>
                  </a:cubicBezTo>
                  <a:cubicBezTo>
                    <a:pt x="2365" y="4043"/>
                    <a:pt x="2404" y="4059"/>
                    <a:pt x="2440" y="4059"/>
                  </a:cubicBezTo>
                  <a:cubicBezTo>
                    <a:pt x="2443" y="4059"/>
                    <a:pt x="2445" y="4059"/>
                    <a:pt x="2447" y="4059"/>
                  </a:cubicBezTo>
                  <a:lnTo>
                    <a:pt x="2452" y="4059"/>
                  </a:lnTo>
                  <a:cubicBezTo>
                    <a:pt x="2491" y="4059"/>
                    <a:pt x="2529" y="4043"/>
                    <a:pt x="2564" y="4014"/>
                  </a:cubicBezTo>
                  <a:cubicBezTo>
                    <a:pt x="3341" y="3629"/>
                    <a:pt x="3964" y="3129"/>
                    <a:pt x="4365" y="2569"/>
                  </a:cubicBezTo>
                  <a:cubicBezTo>
                    <a:pt x="4715" y="2081"/>
                    <a:pt x="4894" y="1553"/>
                    <a:pt x="4870" y="1080"/>
                  </a:cubicBezTo>
                  <a:cubicBezTo>
                    <a:pt x="4843" y="585"/>
                    <a:pt x="4599" y="205"/>
                    <a:pt x="4214" y="62"/>
                  </a:cubicBezTo>
                  <a:cubicBezTo>
                    <a:pt x="4103" y="21"/>
                    <a:pt x="3985" y="1"/>
                    <a:pt x="3863" y="1"/>
                  </a:cubicBezTo>
                  <a:cubicBezTo>
                    <a:pt x="3429" y="1"/>
                    <a:pt x="2933" y="255"/>
                    <a:pt x="2446" y="733"/>
                  </a:cubicBezTo>
                  <a:cubicBezTo>
                    <a:pt x="1959" y="254"/>
                    <a:pt x="1463" y="0"/>
                    <a:pt x="1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3"/>
            <p:cNvSpPr txBox="1"/>
            <p:nvPr/>
          </p:nvSpPr>
          <p:spPr>
            <a:xfrm>
              <a:off x="793531" y="2589312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26" name="Google Shape;3326;p43"/>
            <p:cNvSpPr txBox="1"/>
            <p:nvPr/>
          </p:nvSpPr>
          <p:spPr>
            <a:xfrm>
              <a:off x="623881" y="2958311"/>
              <a:ext cx="1648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 is the closest planet to the Sun and the smallest one 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91" name="Google Shape;391;p17"/>
          <p:cNvGrpSpPr/>
          <p:nvPr/>
        </p:nvGrpSpPr>
        <p:grpSpPr>
          <a:xfrm>
            <a:off x="6401339" y="990000"/>
            <a:ext cx="1688508" cy="3717774"/>
            <a:chOff x="6401339" y="990000"/>
            <a:chExt cx="1688508" cy="3717774"/>
          </a:xfrm>
        </p:grpSpPr>
        <p:sp>
          <p:nvSpPr>
            <p:cNvPr id="392" name="Google Shape;392;p17"/>
            <p:cNvSpPr/>
            <p:nvPr/>
          </p:nvSpPr>
          <p:spPr>
            <a:xfrm>
              <a:off x="6544614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1" y="1"/>
                  </a:moveTo>
                  <a:lnTo>
                    <a:pt x="7318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6544614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1" y="1"/>
                  </a:moveTo>
                  <a:lnTo>
                    <a:pt x="7318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6710964" y="3061909"/>
              <a:ext cx="951338" cy="1055394"/>
            </a:xfrm>
            <a:custGeom>
              <a:rect b="b" l="l" r="r" t="t"/>
              <a:pathLst>
                <a:path extrusionOk="0" h="12029" w="10843">
                  <a:moveTo>
                    <a:pt x="1" y="0"/>
                  </a:moveTo>
                  <a:lnTo>
                    <a:pt x="1" y="3282"/>
                  </a:lnTo>
                  <a:cubicBezTo>
                    <a:pt x="1" y="5249"/>
                    <a:pt x="1050" y="6974"/>
                    <a:pt x="2620" y="7923"/>
                  </a:cubicBezTo>
                  <a:cubicBezTo>
                    <a:pt x="3705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9" y="12028"/>
                  </a:lnTo>
                  <a:lnTo>
                    <a:pt x="6499" y="11041"/>
                  </a:lnTo>
                  <a:cubicBezTo>
                    <a:pt x="6499" y="9774"/>
                    <a:pt x="7138" y="8578"/>
                    <a:pt x="8223" y="7923"/>
                  </a:cubicBezTo>
                  <a:cubicBezTo>
                    <a:pt x="9794" y="6974"/>
                    <a:pt x="10842" y="5249"/>
                    <a:pt x="10842" y="3282"/>
                  </a:cubicBezTo>
                  <a:lnTo>
                    <a:pt x="108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6455649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5" y="0"/>
                  </a:moveTo>
                  <a:lnTo>
                    <a:pt x="1" y="1426"/>
                  </a:lnTo>
                  <a:lnTo>
                    <a:pt x="3949" y="5373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rgbClr val="AA41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6455649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5" y="0"/>
                  </a:moveTo>
                  <a:lnTo>
                    <a:pt x="1" y="1426"/>
                  </a:lnTo>
                  <a:lnTo>
                    <a:pt x="3949" y="5373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6544620" y="990000"/>
              <a:ext cx="1284126" cy="2573017"/>
            </a:xfrm>
            <a:custGeom>
              <a:rect b="b" l="l" r="r" t="t"/>
              <a:pathLst>
                <a:path extrusionOk="0" h="28092" w="14636">
                  <a:moveTo>
                    <a:pt x="7318" y="0"/>
                  </a:moveTo>
                  <a:cubicBezTo>
                    <a:pt x="3277" y="0"/>
                    <a:pt x="1" y="3276"/>
                    <a:pt x="1" y="7317"/>
                  </a:cubicBezTo>
                  <a:lnTo>
                    <a:pt x="1" y="28092"/>
                  </a:lnTo>
                  <a:lnTo>
                    <a:pt x="14635" y="28092"/>
                  </a:lnTo>
                  <a:lnTo>
                    <a:pt x="14635" y="7317"/>
                  </a:lnTo>
                  <a:cubicBezTo>
                    <a:pt x="14635" y="3276"/>
                    <a:pt x="11360" y="0"/>
                    <a:pt x="7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6544614" y="2282538"/>
              <a:ext cx="1284126" cy="545113"/>
            </a:xfrm>
            <a:custGeom>
              <a:rect b="b" l="l" r="r" t="t"/>
              <a:pathLst>
                <a:path extrusionOk="0" h="6213" w="14636">
                  <a:moveTo>
                    <a:pt x="14635" y="0"/>
                  </a:moveTo>
                  <a:lnTo>
                    <a:pt x="1" y="762"/>
                  </a:lnTo>
                  <a:lnTo>
                    <a:pt x="1" y="4923"/>
                  </a:lnTo>
                  <a:lnTo>
                    <a:pt x="14635" y="6213"/>
                  </a:lnTo>
                  <a:lnTo>
                    <a:pt x="1463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6643757" y="1098960"/>
              <a:ext cx="1085839" cy="1085839"/>
            </a:xfrm>
            <a:custGeom>
              <a:rect b="b" l="l" r="r" t="t"/>
              <a:pathLst>
                <a:path extrusionOk="0" h="12376" w="12376">
                  <a:moveTo>
                    <a:pt x="6188" y="0"/>
                  </a:moveTo>
                  <a:cubicBezTo>
                    <a:pt x="4547" y="0"/>
                    <a:pt x="2973" y="652"/>
                    <a:pt x="1812" y="1813"/>
                  </a:cubicBezTo>
                  <a:cubicBezTo>
                    <a:pt x="652" y="2973"/>
                    <a:pt x="0" y="4548"/>
                    <a:pt x="0" y="6188"/>
                  </a:cubicBezTo>
                  <a:cubicBezTo>
                    <a:pt x="0" y="7829"/>
                    <a:pt x="652" y="9404"/>
                    <a:pt x="1812" y="10564"/>
                  </a:cubicBezTo>
                  <a:cubicBezTo>
                    <a:pt x="2973" y="11724"/>
                    <a:pt x="4547" y="12376"/>
                    <a:pt x="6188" y="12376"/>
                  </a:cubicBezTo>
                  <a:cubicBezTo>
                    <a:pt x="7829" y="12376"/>
                    <a:pt x="9403" y="11724"/>
                    <a:pt x="10564" y="10564"/>
                  </a:cubicBezTo>
                  <a:cubicBezTo>
                    <a:pt x="11724" y="9404"/>
                    <a:pt x="12376" y="7829"/>
                    <a:pt x="12376" y="6188"/>
                  </a:cubicBezTo>
                  <a:cubicBezTo>
                    <a:pt x="12376" y="4548"/>
                    <a:pt x="11724" y="2973"/>
                    <a:pt x="10564" y="1813"/>
                  </a:cubicBezTo>
                  <a:cubicBezTo>
                    <a:pt x="9403" y="652"/>
                    <a:pt x="7829" y="0"/>
                    <a:pt x="6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6401339" y="2184710"/>
              <a:ext cx="1688508" cy="553975"/>
            </a:xfrm>
            <a:custGeom>
              <a:rect b="b" l="l" r="r" t="t"/>
              <a:pathLst>
                <a:path extrusionOk="0" h="6314" w="19245">
                  <a:moveTo>
                    <a:pt x="16811" y="1"/>
                  </a:moveTo>
                  <a:lnTo>
                    <a:pt x="1" y="1981"/>
                  </a:lnTo>
                  <a:lnTo>
                    <a:pt x="620" y="5949"/>
                  </a:lnTo>
                  <a:lnTo>
                    <a:pt x="16702" y="6314"/>
                  </a:lnTo>
                  <a:lnTo>
                    <a:pt x="19245" y="3541"/>
                  </a:lnTo>
                  <a:lnTo>
                    <a:pt x="168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7057526" y="3988065"/>
              <a:ext cx="258299" cy="258387"/>
            </a:xfrm>
            <a:custGeom>
              <a:rect b="b" l="l" r="r" t="t"/>
              <a:pathLst>
                <a:path extrusionOk="0" h="2945" w="2944">
                  <a:moveTo>
                    <a:pt x="1472" y="1"/>
                  </a:moveTo>
                  <a:cubicBezTo>
                    <a:pt x="659" y="1"/>
                    <a:pt x="0" y="660"/>
                    <a:pt x="0" y="1472"/>
                  </a:cubicBezTo>
                  <a:cubicBezTo>
                    <a:pt x="0" y="2286"/>
                    <a:pt x="659" y="2944"/>
                    <a:pt x="1472" y="2944"/>
                  </a:cubicBezTo>
                  <a:cubicBezTo>
                    <a:pt x="2285" y="2944"/>
                    <a:pt x="2944" y="2286"/>
                    <a:pt x="2944" y="1472"/>
                  </a:cubicBezTo>
                  <a:cubicBezTo>
                    <a:pt x="2944" y="660"/>
                    <a:pt x="2285" y="1"/>
                    <a:pt x="1472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7124031" y="4054569"/>
              <a:ext cx="125289" cy="125377"/>
            </a:xfrm>
            <a:custGeom>
              <a:rect b="b" l="l" r="r" t="t"/>
              <a:pathLst>
                <a:path extrusionOk="0" h="1429" w="1428">
                  <a:moveTo>
                    <a:pt x="714" y="1"/>
                  </a:moveTo>
                  <a:cubicBezTo>
                    <a:pt x="321" y="1"/>
                    <a:pt x="0" y="320"/>
                    <a:pt x="0" y="714"/>
                  </a:cubicBezTo>
                  <a:cubicBezTo>
                    <a:pt x="0" y="1108"/>
                    <a:pt x="321" y="1428"/>
                    <a:pt x="714" y="1428"/>
                  </a:cubicBezTo>
                  <a:cubicBezTo>
                    <a:pt x="1108" y="1428"/>
                    <a:pt x="1428" y="1108"/>
                    <a:pt x="1428" y="714"/>
                  </a:cubicBezTo>
                  <a:cubicBezTo>
                    <a:pt x="1428" y="320"/>
                    <a:pt x="1108" y="1"/>
                    <a:pt x="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7024625" y="4383672"/>
              <a:ext cx="251543" cy="251543"/>
            </a:xfrm>
            <a:custGeom>
              <a:rect b="b" l="l" r="r" t="t"/>
              <a:pathLst>
                <a:path extrusionOk="0" h="2867" w="2867">
                  <a:moveTo>
                    <a:pt x="1434" y="360"/>
                  </a:moveTo>
                  <a:cubicBezTo>
                    <a:pt x="1709" y="360"/>
                    <a:pt x="1984" y="465"/>
                    <a:pt x="2193" y="674"/>
                  </a:cubicBezTo>
                  <a:cubicBezTo>
                    <a:pt x="2612" y="1092"/>
                    <a:pt x="2612" y="1774"/>
                    <a:pt x="2193" y="2192"/>
                  </a:cubicBezTo>
                  <a:cubicBezTo>
                    <a:pt x="1985" y="2401"/>
                    <a:pt x="1710" y="2505"/>
                    <a:pt x="1435" y="2505"/>
                  </a:cubicBezTo>
                  <a:cubicBezTo>
                    <a:pt x="1160" y="2505"/>
                    <a:pt x="885" y="2401"/>
                    <a:pt x="676" y="2192"/>
                  </a:cubicBezTo>
                  <a:cubicBezTo>
                    <a:pt x="257" y="1774"/>
                    <a:pt x="257" y="1092"/>
                    <a:pt x="676" y="674"/>
                  </a:cubicBezTo>
                  <a:cubicBezTo>
                    <a:pt x="884" y="465"/>
                    <a:pt x="1159" y="360"/>
                    <a:pt x="1434" y="360"/>
                  </a:cubicBezTo>
                  <a:close/>
                  <a:moveTo>
                    <a:pt x="1434" y="0"/>
                  </a:moveTo>
                  <a:cubicBezTo>
                    <a:pt x="1066" y="0"/>
                    <a:pt x="699" y="140"/>
                    <a:pt x="420" y="419"/>
                  </a:cubicBezTo>
                  <a:cubicBezTo>
                    <a:pt x="150" y="691"/>
                    <a:pt x="1" y="1050"/>
                    <a:pt x="1" y="1433"/>
                  </a:cubicBezTo>
                  <a:cubicBezTo>
                    <a:pt x="1" y="1817"/>
                    <a:pt x="149" y="2176"/>
                    <a:pt x="420" y="2447"/>
                  </a:cubicBezTo>
                  <a:cubicBezTo>
                    <a:pt x="699" y="2728"/>
                    <a:pt x="1067" y="2867"/>
                    <a:pt x="1434" y="2867"/>
                  </a:cubicBezTo>
                  <a:cubicBezTo>
                    <a:pt x="1801" y="2867"/>
                    <a:pt x="2168" y="2727"/>
                    <a:pt x="2447" y="2447"/>
                  </a:cubicBezTo>
                  <a:cubicBezTo>
                    <a:pt x="2717" y="2176"/>
                    <a:pt x="2867" y="1816"/>
                    <a:pt x="2867" y="1433"/>
                  </a:cubicBezTo>
                  <a:cubicBezTo>
                    <a:pt x="2867" y="1050"/>
                    <a:pt x="2718" y="691"/>
                    <a:pt x="2447" y="419"/>
                  </a:cubicBezTo>
                  <a:cubicBezTo>
                    <a:pt x="2168" y="140"/>
                    <a:pt x="1801" y="0"/>
                    <a:pt x="1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7210716" y="4571430"/>
              <a:ext cx="139503" cy="136344"/>
            </a:xfrm>
            <a:custGeom>
              <a:rect b="b" l="l" r="r" t="t"/>
              <a:pathLst>
                <a:path extrusionOk="0" h="1554" w="1590">
                  <a:moveTo>
                    <a:pt x="199" y="1"/>
                  </a:moveTo>
                  <a:cubicBezTo>
                    <a:pt x="153" y="1"/>
                    <a:pt x="107" y="18"/>
                    <a:pt x="71" y="54"/>
                  </a:cubicBezTo>
                  <a:cubicBezTo>
                    <a:pt x="1" y="123"/>
                    <a:pt x="1" y="238"/>
                    <a:pt x="71" y="307"/>
                  </a:cubicBezTo>
                  <a:lnTo>
                    <a:pt x="1264" y="1501"/>
                  </a:lnTo>
                  <a:cubicBezTo>
                    <a:pt x="1300" y="1535"/>
                    <a:pt x="1346" y="1554"/>
                    <a:pt x="1392" y="1554"/>
                  </a:cubicBezTo>
                  <a:cubicBezTo>
                    <a:pt x="1438" y="1554"/>
                    <a:pt x="1484" y="1535"/>
                    <a:pt x="1519" y="1501"/>
                  </a:cubicBezTo>
                  <a:cubicBezTo>
                    <a:pt x="1590" y="1431"/>
                    <a:pt x="1590" y="1317"/>
                    <a:pt x="1519" y="1247"/>
                  </a:cubicBezTo>
                  <a:lnTo>
                    <a:pt x="326" y="54"/>
                  </a:lnTo>
                  <a:cubicBezTo>
                    <a:pt x="291" y="18"/>
                    <a:pt x="245" y="1"/>
                    <a:pt x="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17"/>
          <p:cNvGrpSpPr/>
          <p:nvPr/>
        </p:nvGrpSpPr>
        <p:grpSpPr>
          <a:xfrm>
            <a:off x="4654754" y="990000"/>
            <a:ext cx="1688420" cy="3729794"/>
            <a:chOff x="4654754" y="990000"/>
            <a:chExt cx="1688420" cy="3729794"/>
          </a:xfrm>
        </p:grpSpPr>
        <p:sp>
          <p:nvSpPr>
            <p:cNvPr id="406" name="Google Shape;406;p17"/>
            <p:cNvSpPr/>
            <p:nvPr/>
          </p:nvSpPr>
          <p:spPr>
            <a:xfrm>
              <a:off x="4798029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0" y="1"/>
                  </a:moveTo>
                  <a:lnTo>
                    <a:pt x="7317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4798029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0" y="1"/>
                  </a:moveTo>
                  <a:lnTo>
                    <a:pt x="7317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4964379" y="3061909"/>
              <a:ext cx="951338" cy="1055394"/>
            </a:xfrm>
            <a:custGeom>
              <a:rect b="b" l="l" r="r" t="t"/>
              <a:pathLst>
                <a:path extrusionOk="0" h="12029" w="10843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19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9" y="12028"/>
                  </a:lnTo>
                  <a:lnTo>
                    <a:pt x="6499" y="11041"/>
                  </a:lnTo>
                  <a:cubicBezTo>
                    <a:pt x="6499" y="9774"/>
                    <a:pt x="7138" y="8578"/>
                    <a:pt x="8223" y="7923"/>
                  </a:cubicBezTo>
                  <a:cubicBezTo>
                    <a:pt x="9793" y="6974"/>
                    <a:pt x="10842" y="5249"/>
                    <a:pt x="10842" y="3282"/>
                  </a:cubicBezTo>
                  <a:lnTo>
                    <a:pt x="10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4709063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FF9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4709063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4798030" y="990000"/>
              <a:ext cx="1284126" cy="2573017"/>
            </a:xfrm>
            <a:custGeom>
              <a:rect b="b" l="l" r="r" t="t"/>
              <a:pathLst>
                <a:path extrusionOk="0" h="28092" w="14636">
                  <a:moveTo>
                    <a:pt x="7317" y="0"/>
                  </a:moveTo>
                  <a:cubicBezTo>
                    <a:pt x="3276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5" y="28092"/>
                  </a:lnTo>
                  <a:lnTo>
                    <a:pt x="14635" y="7317"/>
                  </a:lnTo>
                  <a:cubicBezTo>
                    <a:pt x="14635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4798029" y="2282538"/>
              <a:ext cx="1284126" cy="545113"/>
            </a:xfrm>
            <a:custGeom>
              <a:rect b="b" l="l" r="r" t="t"/>
              <a:pathLst>
                <a:path extrusionOk="0" h="6213" w="14636">
                  <a:moveTo>
                    <a:pt x="14635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5" y="6213"/>
                  </a:lnTo>
                  <a:lnTo>
                    <a:pt x="1463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4897172" y="1098960"/>
              <a:ext cx="1085839" cy="1085839"/>
            </a:xfrm>
            <a:custGeom>
              <a:rect b="b" l="l" r="r" t="t"/>
              <a:pathLst>
                <a:path extrusionOk="0" h="12376" w="12376">
                  <a:moveTo>
                    <a:pt x="6187" y="0"/>
                  </a:moveTo>
                  <a:cubicBezTo>
                    <a:pt x="4546" y="0"/>
                    <a:pt x="2972" y="652"/>
                    <a:pt x="1812" y="1813"/>
                  </a:cubicBezTo>
                  <a:cubicBezTo>
                    <a:pt x="652" y="2973"/>
                    <a:pt x="0" y="4548"/>
                    <a:pt x="0" y="6188"/>
                  </a:cubicBezTo>
                  <a:cubicBezTo>
                    <a:pt x="0" y="7829"/>
                    <a:pt x="652" y="9404"/>
                    <a:pt x="1812" y="10564"/>
                  </a:cubicBezTo>
                  <a:cubicBezTo>
                    <a:pt x="2972" y="11724"/>
                    <a:pt x="4546" y="12376"/>
                    <a:pt x="6187" y="12376"/>
                  </a:cubicBezTo>
                  <a:cubicBezTo>
                    <a:pt x="7828" y="12376"/>
                    <a:pt x="9402" y="11724"/>
                    <a:pt x="10562" y="10564"/>
                  </a:cubicBezTo>
                  <a:cubicBezTo>
                    <a:pt x="11724" y="9404"/>
                    <a:pt x="12376" y="7829"/>
                    <a:pt x="12376" y="6188"/>
                  </a:cubicBezTo>
                  <a:cubicBezTo>
                    <a:pt x="12376" y="4548"/>
                    <a:pt x="11724" y="2973"/>
                    <a:pt x="10562" y="1813"/>
                  </a:cubicBezTo>
                  <a:cubicBezTo>
                    <a:pt x="9402" y="652"/>
                    <a:pt x="7828" y="0"/>
                    <a:pt x="61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4654754" y="2184710"/>
              <a:ext cx="1688420" cy="553975"/>
            </a:xfrm>
            <a:custGeom>
              <a:rect b="b" l="l" r="r" t="t"/>
              <a:pathLst>
                <a:path extrusionOk="0" h="6314" w="19244">
                  <a:moveTo>
                    <a:pt x="16808" y="1"/>
                  </a:moveTo>
                  <a:lnTo>
                    <a:pt x="0" y="1981"/>
                  </a:lnTo>
                  <a:lnTo>
                    <a:pt x="619" y="5949"/>
                  </a:lnTo>
                  <a:lnTo>
                    <a:pt x="16701" y="6314"/>
                  </a:lnTo>
                  <a:lnTo>
                    <a:pt x="19244" y="3541"/>
                  </a:lnTo>
                  <a:lnTo>
                    <a:pt x="16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5310853" y="3988065"/>
              <a:ext cx="258387" cy="258387"/>
            </a:xfrm>
            <a:custGeom>
              <a:rect b="b" l="l" r="r" t="t"/>
              <a:pathLst>
                <a:path extrusionOk="0" h="2945" w="2945">
                  <a:moveTo>
                    <a:pt x="1472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2" y="2944"/>
                  </a:cubicBezTo>
                  <a:cubicBezTo>
                    <a:pt x="2286" y="2944"/>
                    <a:pt x="2945" y="2286"/>
                    <a:pt x="2945" y="1472"/>
                  </a:cubicBezTo>
                  <a:cubicBezTo>
                    <a:pt x="2945" y="660"/>
                    <a:pt x="2286" y="1"/>
                    <a:pt x="1472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5377446" y="4054569"/>
              <a:ext cx="125289" cy="125377"/>
            </a:xfrm>
            <a:custGeom>
              <a:rect b="b" l="l" r="r" t="t"/>
              <a:pathLst>
                <a:path extrusionOk="0" h="1429" w="1428">
                  <a:moveTo>
                    <a:pt x="713" y="1"/>
                  </a:moveTo>
                  <a:cubicBezTo>
                    <a:pt x="319" y="1"/>
                    <a:pt x="0" y="320"/>
                    <a:pt x="0" y="714"/>
                  </a:cubicBezTo>
                  <a:cubicBezTo>
                    <a:pt x="0" y="1108"/>
                    <a:pt x="319" y="1428"/>
                    <a:pt x="713" y="1428"/>
                  </a:cubicBezTo>
                  <a:cubicBezTo>
                    <a:pt x="1107" y="1428"/>
                    <a:pt x="1427" y="1108"/>
                    <a:pt x="1427" y="714"/>
                  </a:cubicBezTo>
                  <a:cubicBezTo>
                    <a:pt x="1427" y="320"/>
                    <a:pt x="1107" y="1"/>
                    <a:pt x="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5297078" y="4371652"/>
              <a:ext cx="403066" cy="348142"/>
            </a:xfrm>
            <a:custGeom>
              <a:rect b="b" l="l" r="r" t="t"/>
              <a:pathLst>
                <a:path extrusionOk="0" h="3968" w="4594">
                  <a:moveTo>
                    <a:pt x="2499" y="1180"/>
                  </a:moveTo>
                  <a:lnTo>
                    <a:pt x="3200" y="2393"/>
                  </a:lnTo>
                  <a:lnTo>
                    <a:pt x="2499" y="3607"/>
                  </a:lnTo>
                  <a:lnTo>
                    <a:pt x="1097" y="3607"/>
                  </a:lnTo>
                  <a:lnTo>
                    <a:pt x="396" y="2393"/>
                  </a:lnTo>
                  <a:lnTo>
                    <a:pt x="1097" y="1180"/>
                  </a:lnTo>
                  <a:close/>
                  <a:moveTo>
                    <a:pt x="497" y="1"/>
                  </a:moveTo>
                  <a:cubicBezTo>
                    <a:pt x="285" y="1"/>
                    <a:pt x="114" y="173"/>
                    <a:pt x="114" y="383"/>
                  </a:cubicBezTo>
                  <a:cubicBezTo>
                    <a:pt x="114" y="594"/>
                    <a:pt x="285" y="766"/>
                    <a:pt x="497" y="766"/>
                  </a:cubicBezTo>
                  <a:cubicBezTo>
                    <a:pt x="520" y="766"/>
                    <a:pt x="544" y="763"/>
                    <a:pt x="566" y="758"/>
                  </a:cubicBezTo>
                  <a:lnTo>
                    <a:pt x="775" y="1017"/>
                  </a:lnTo>
                  <a:lnTo>
                    <a:pt x="32" y="2303"/>
                  </a:lnTo>
                  <a:cubicBezTo>
                    <a:pt x="0" y="2359"/>
                    <a:pt x="0" y="2428"/>
                    <a:pt x="32" y="2484"/>
                  </a:cubicBezTo>
                  <a:lnTo>
                    <a:pt x="836" y="3878"/>
                  </a:lnTo>
                  <a:cubicBezTo>
                    <a:pt x="868" y="3934"/>
                    <a:pt x="928" y="3968"/>
                    <a:pt x="993" y="3968"/>
                  </a:cubicBezTo>
                  <a:lnTo>
                    <a:pt x="2601" y="3968"/>
                  </a:lnTo>
                  <a:cubicBezTo>
                    <a:pt x="2666" y="3968"/>
                    <a:pt x="2725" y="3933"/>
                    <a:pt x="2758" y="3878"/>
                  </a:cubicBezTo>
                  <a:lnTo>
                    <a:pt x="3511" y="2574"/>
                  </a:lnTo>
                  <a:lnTo>
                    <a:pt x="3875" y="2574"/>
                  </a:lnTo>
                  <a:cubicBezTo>
                    <a:pt x="3940" y="2694"/>
                    <a:pt x="4064" y="2777"/>
                    <a:pt x="4211" y="2777"/>
                  </a:cubicBezTo>
                  <a:cubicBezTo>
                    <a:pt x="4422" y="2777"/>
                    <a:pt x="4592" y="2605"/>
                    <a:pt x="4592" y="2394"/>
                  </a:cubicBezTo>
                  <a:cubicBezTo>
                    <a:pt x="4593" y="2182"/>
                    <a:pt x="4423" y="2010"/>
                    <a:pt x="4212" y="2010"/>
                  </a:cubicBezTo>
                  <a:cubicBezTo>
                    <a:pt x="4067" y="2010"/>
                    <a:pt x="3942" y="2092"/>
                    <a:pt x="3877" y="2213"/>
                  </a:cubicBezTo>
                  <a:lnTo>
                    <a:pt x="3512" y="2213"/>
                  </a:lnTo>
                  <a:lnTo>
                    <a:pt x="2759" y="909"/>
                  </a:lnTo>
                  <a:cubicBezTo>
                    <a:pt x="2727" y="853"/>
                    <a:pt x="2667" y="819"/>
                    <a:pt x="2603" y="819"/>
                  </a:cubicBezTo>
                  <a:lnTo>
                    <a:pt x="1080" y="819"/>
                  </a:lnTo>
                  <a:lnTo>
                    <a:pt x="848" y="533"/>
                  </a:lnTo>
                  <a:cubicBezTo>
                    <a:pt x="867" y="487"/>
                    <a:pt x="878" y="438"/>
                    <a:pt x="878" y="383"/>
                  </a:cubicBezTo>
                  <a:cubicBezTo>
                    <a:pt x="878" y="173"/>
                    <a:pt x="707" y="1"/>
                    <a:pt x="4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17"/>
          <p:cNvGrpSpPr/>
          <p:nvPr/>
        </p:nvGrpSpPr>
        <p:grpSpPr>
          <a:xfrm>
            <a:off x="2908081" y="990000"/>
            <a:ext cx="1688508" cy="3738129"/>
            <a:chOff x="2908081" y="990000"/>
            <a:chExt cx="1688508" cy="3738129"/>
          </a:xfrm>
        </p:grpSpPr>
        <p:sp>
          <p:nvSpPr>
            <p:cNvPr id="419" name="Google Shape;419;p17"/>
            <p:cNvSpPr/>
            <p:nvPr/>
          </p:nvSpPr>
          <p:spPr>
            <a:xfrm>
              <a:off x="3051444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3051444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3217706" y="3061909"/>
              <a:ext cx="951162" cy="1055394"/>
            </a:xfrm>
            <a:custGeom>
              <a:rect b="b" l="l" r="r" t="t"/>
              <a:pathLst>
                <a:path extrusionOk="0" h="12029" w="10841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20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8" y="12028"/>
                  </a:lnTo>
                  <a:lnTo>
                    <a:pt x="6498" y="11041"/>
                  </a:lnTo>
                  <a:cubicBezTo>
                    <a:pt x="6498" y="9774"/>
                    <a:pt x="7137" y="8578"/>
                    <a:pt x="8222" y="7923"/>
                  </a:cubicBezTo>
                  <a:cubicBezTo>
                    <a:pt x="9792" y="6974"/>
                    <a:pt x="10841" y="5249"/>
                    <a:pt x="10841" y="3282"/>
                  </a:cubicBezTo>
                  <a:lnTo>
                    <a:pt x="108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2962478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8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AC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2962478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8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3051440" y="990000"/>
              <a:ext cx="1283951" cy="2573017"/>
            </a:xfrm>
            <a:custGeom>
              <a:rect b="b" l="l" r="r" t="t"/>
              <a:pathLst>
                <a:path extrusionOk="0" h="28092" w="14634">
                  <a:moveTo>
                    <a:pt x="7317" y="0"/>
                  </a:moveTo>
                  <a:cubicBezTo>
                    <a:pt x="3276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4" y="28092"/>
                  </a:lnTo>
                  <a:lnTo>
                    <a:pt x="14634" y="7317"/>
                  </a:lnTo>
                  <a:cubicBezTo>
                    <a:pt x="14634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3051444" y="2282538"/>
              <a:ext cx="1283951" cy="545113"/>
            </a:xfrm>
            <a:custGeom>
              <a:rect b="b" l="l" r="r" t="t"/>
              <a:pathLst>
                <a:path extrusionOk="0" h="6213" w="14634">
                  <a:moveTo>
                    <a:pt x="14634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4" y="6213"/>
                  </a:lnTo>
                  <a:lnTo>
                    <a:pt x="1463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3150499" y="1098960"/>
              <a:ext cx="1085839" cy="1085839"/>
            </a:xfrm>
            <a:custGeom>
              <a:rect b="b" l="l" r="r" t="t"/>
              <a:pathLst>
                <a:path extrusionOk="0" h="12376" w="12376">
                  <a:moveTo>
                    <a:pt x="6188" y="0"/>
                  </a:moveTo>
                  <a:cubicBezTo>
                    <a:pt x="4547" y="0"/>
                    <a:pt x="2973" y="652"/>
                    <a:pt x="1813" y="1813"/>
                  </a:cubicBezTo>
                  <a:cubicBezTo>
                    <a:pt x="653" y="2973"/>
                    <a:pt x="1" y="4548"/>
                    <a:pt x="1" y="6188"/>
                  </a:cubicBezTo>
                  <a:cubicBezTo>
                    <a:pt x="1" y="7829"/>
                    <a:pt x="653" y="9404"/>
                    <a:pt x="1813" y="10564"/>
                  </a:cubicBezTo>
                  <a:cubicBezTo>
                    <a:pt x="2973" y="11724"/>
                    <a:pt x="4547" y="12376"/>
                    <a:pt x="6188" y="12376"/>
                  </a:cubicBezTo>
                  <a:cubicBezTo>
                    <a:pt x="7829" y="12376"/>
                    <a:pt x="9403" y="11724"/>
                    <a:pt x="10563" y="10564"/>
                  </a:cubicBezTo>
                  <a:cubicBezTo>
                    <a:pt x="11724" y="9404"/>
                    <a:pt x="12375" y="7829"/>
                    <a:pt x="12375" y="6188"/>
                  </a:cubicBezTo>
                  <a:cubicBezTo>
                    <a:pt x="12375" y="4548"/>
                    <a:pt x="11724" y="2973"/>
                    <a:pt x="10563" y="1813"/>
                  </a:cubicBezTo>
                  <a:cubicBezTo>
                    <a:pt x="9403" y="652"/>
                    <a:pt x="7829" y="0"/>
                    <a:pt x="61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2908081" y="2184710"/>
              <a:ext cx="1688508" cy="553975"/>
            </a:xfrm>
            <a:custGeom>
              <a:rect b="b" l="l" r="r" t="t"/>
              <a:pathLst>
                <a:path extrusionOk="0" h="6314" w="19245">
                  <a:moveTo>
                    <a:pt x="16809" y="1"/>
                  </a:moveTo>
                  <a:lnTo>
                    <a:pt x="0" y="1981"/>
                  </a:lnTo>
                  <a:lnTo>
                    <a:pt x="620" y="5949"/>
                  </a:lnTo>
                  <a:lnTo>
                    <a:pt x="16702" y="6314"/>
                  </a:lnTo>
                  <a:lnTo>
                    <a:pt x="19244" y="3541"/>
                  </a:lnTo>
                  <a:lnTo>
                    <a:pt x="168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3564180" y="3988065"/>
              <a:ext cx="258475" cy="258387"/>
            </a:xfrm>
            <a:custGeom>
              <a:rect b="b" l="l" r="r" t="t"/>
              <a:pathLst>
                <a:path extrusionOk="0" h="2945" w="2946">
                  <a:moveTo>
                    <a:pt x="1473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3" y="2944"/>
                  </a:cubicBezTo>
                  <a:cubicBezTo>
                    <a:pt x="2287" y="2944"/>
                    <a:pt x="2946" y="2286"/>
                    <a:pt x="2946" y="1472"/>
                  </a:cubicBezTo>
                  <a:cubicBezTo>
                    <a:pt x="2946" y="660"/>
                    <a:pt x="2287" y="1"/>
                    <a:pt x="1473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3630773" y="4054569"/>
              <a:ext cx="125377" cy="125377"/>
            </a:xfrm>
            <a:custGeom>
              <a:rect b="b" l="l" r="r" t="t"/>
              <a:pathLst>
                <a:path extrusionOk="0" h="1429" w="1429">
                  <a:moveTo>
                    <a:pt x="714" y="1"/>
                  </a:moveTo>
                  <a:cubicBezTo>
                    <a:pt x="320" y="1"/>
                    <a:pt x="1" y="320"/>
                    <a:pt x="1" y="714"/>
                  </a:cubicBezTo>
                  <a:cubicBezTo>
                    <a:pt x="1" y="1108"/>
                    <a:pt x="320" y="1428"/>
                    <a:pt x="714" y="1428"/>
                  </a:cubicBezTo>
                  <a:cubicBezTo>
                    <a:pt x="1108" y="1428"/>
                    <a:pt x="1428" y="1108"/>
                    <a:pt x="1428" y="714"/>
                  </a:cubicBezTo>
                  <a:cubicBezTo>
                    <a:pt x="1428" y="320"/>
                    <a:pt x="1108" y="1"/>
                    <a:pt x="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3536630" y="4363317"/>
              <a:ext cx="299887" cy="364813"/>
            </a:xfrm>
            <a:custGeom>
              <a:rect b="b" l="l" r="r" t="t"/>
              <a:pathLst>
                <a:path extrusionOk="0" h="4158" w="3418">
                  <a:moveTo>
                    <a:pt x="2397" y="361"/>
                  </a:moveTo>
                  <a:lnTo>
                    <a:pt x="2397" y="617"/>
                  </a:lnTo>
                  <a:lnTo>
                    <a:pt x="2217" y="617"/>
                  </a:lnTo>
                  <a:cubicBezTo>
                    <a:pt x="2118" y="617"/>
                    <a:pt x="2037" y="697"/>
                    <a:pt x="2037" y="797"/>
                  </a:cubicBezTo>
                  <a:lnTo>
                    <a:pt x="2037" y="1531"/>
                  </a:lnTo>
                  <a:cubicBezTo>
                    <a:pt x="2037" y="1563"/>
                    <a:pt x="2046" y="1594"/>
                    <a:pt x="2061" y="1620"/>
                  </a:cubicBezTo>
                  <a:lnTo>
                    <a:pt x="2442" y="2282"/>
                  </a:lnTo>
                  <a:lnTo>
                    <a:pt x="978" y="2282"/>
                  </a:lnTo>
                  <a:lnTo>
                    <a:pt x="1358" y="1620"/>
                  </a:lnTo>
                  <a:cubicBezTo>
                    <a:pt x="1374" y="1594"/>
                    <a:pt x="1383" y="1562"/>
                    <a:pt x="1383" y="1531"/>
                  </a:cubicBezTo>
                  <a:lnTo>
                    <a:pt x="1383" y="797"/>
                  </a:lnTo>
                  <a:cubicBezTo>
                    <a:pt x="1383" y="697"/>
                    <a:pt x="1302" y="617"/>
                    <a:pt x="1203" y="617"/>
                  </a:cubicBezTo>
                  <a:lnTo>
                    <a:pt x="1023" y="617"/>
                  </a:lnTo>
                  <a:lnTo>
                    <a:pt x="1023" y="361"/>
                  </a:lnTo>
                  <a:close/>
                  <a:moveTo>
                    <a:pt x="2650" y="2643"/>
                  </a:moveTo>
                  <a:lnTo>
                    <a:pt x="2967" y="3191"/>
                  </a:lnTo>
                  <a:cubicBezTo>
                    <a:pt x="3040" y="3318"/>
                    <a:pt x="3040" y="3469"/>
                    <a:pt x="2967" y="3595"/>
                  </a:cubicBezTo>
                  <a:cubicBezTo>
                    <a:pt x="2893" y="3722"/>
                    <a:pt x="2762" y="3798"/>
                    <a:pt x="2616" y="3798"/>
                  </a:cubicBezTo>
                  <a:lnTo>
                    <a:pt x="803" y="3798"/>
                  </a:lnTo>
                  <a:cubicBezTo>
                    <a:pt x="657" y="3798"/>
                    <a:pt x="525" y="3722"/>
                    <a:pt x="452" y="3595"/>
                  </a:cubicBezTo>
                  <a:cubicBezTo>
                    <a:pt x="379" y="3469"/>
                    <a:pt x="379" y="3318"/>
                    <a:pt x="452" y="3191"/>
                  </a:cubicBezTo>
                  <a:lnTo>
                    <a:pt x="769" y="2643"/>
                  </a:lnTo>
                  <a:close/>
                  <a:moveTo>
                    <a:pt x="841" y="1"/>
                  </a:moveTo>
                  <a:cubicBezTo>
                    <a:pt x="741" y="1"/>
                    <a:pt x="661" y="80"/>
                    <a:pt x="661" y="181"/>
                  </a:cubicBezTo>
                  <a:lnTo>
                    <a:pt x="661" y="797"/>
                  </a:lnTo>
                  <a:cubicBezTo>
                    <a:pt x="661" y="897"/>
                    <a:pt x="741" y="978"/>
                    <a:pt x="841" y="978"/>
                  </a:cubicBezTo>
                  <a:lnTo>
                    <a:pt x="1021" y="978"/>
                  </a:lnTo>
                  <a:lnTo>
                    <a:pt x="1021" y="1482"/>
                  </a:lnTo>
                  <a:lnTo>
                    <a:pt x="139" y="3011"/>
                  </a:lnTo>
                  <a:cubicBezTo>
                    <a:pt x="1" y="3250"/>
                    <a:pt x="1" y="3537"/>
                    <a:pt x="139" y="3776"/>
                  </a:cubicBezTo>
                  <a:cubicBezTo>
                    <a:pt x="277" y="4015"/>
                    <a:pt x="525" y="4158"/>
                    <a:pt x="801" y="4158"/>
                  </a:cubicBezTo>
                  <a:lnTo>
                    <a:pt x="2614" y="4158"/>
                  </a:lnTo>
                  <a:cubicBezTo>
                    <a:pt x="2890" y="4158"/>
                    <a:pt x="3138" y="4015"/>
                    <a:pt x="3276" y="3776"/>
                  </a:cubicBezTo>
                  <a:cubicBezTo>
                    <a:pt x="3417" y="3536"/>
                    <a:pt x="3417" y="3250"/>
                    <a:pt x="3279" y="3011"/>
                  </a:cubicBezTo>
                  <a:lnTo>
                    <a:pt x="2396" y="1482"/>
                  </a:lnTo>
                  <a:lnTo>
                    <a:pt x="2396" y="978"/>
                  </a:lnTo>
                  <a:lnTo>
                    <a:pt x="2576" y="978"/>
                  </a:lnTo>
                  <a:cubicBezTo>
                    <a:pt x="2676" y="978"/>
                    <a:pt x="2757" y="897"/>
                    <a:pt x="2757" y="797"/>
                  </a:cubicBezTo>
                  <a:lnTo>
                    <a:pt x="2757" y="181"/>
                  </a:lnTo>
                  <a:cubicBezTo>
                    <a:pt x="2757" y="80"/>
                    <a:pt x="2676" y="1"/>
                    <a:pt x="2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17"/>
          <p:cNvGrpSpPr/>
          <p:nvPr/>
        </p:nvGrpSpPr>
        <p:grpSpPr>
          <a:xfrm>
            <a:off x="1161495" y="990000"/>
            <a:ext cx="1688508" cy="3746991"/>
            <a:chOff x="1161495" y="990000"/>
            <a:chExt cx="1688508" cy="3746991"/>
          </a:xfrm>
        </p:grpSpPr>
        <p:sp>
          <p:nvSpPr>
            <p:cNvPr id="432" name="Google Shape;432;p17"/>
            <p:cNvSpPr/>
            <p:nvPr/>
          </p:nvSpPr>
          <p:spPr>
            <a:xfrm>
              <a:off x="1304858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1304858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1471120" y="3061909"/>
              <a:ext cx="951162" cy="1055394"/>
            </a:xfrm>
            <a:custGeom>
              <a:rect b="b" l="l" r="r" t="t"/>
              <a:pathLst>
                <a:path extrusionOk="0" h="12029" w="10841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19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7" y="12028"/>
                  </a:lnTo>
                  <a:lnTo>
                    <a:pt x="6497" y="11041"/>
                  </a:lnTo>
                  <a:cubicBezTo>
                    <a:pt x="6497" y="9774"/>
                    <a:pt x="7137" y="8578"/>
                    <a:pt x="8221" y="7923"/>
                  </a:cubicBezTo>
                  <a:cubicBezTo>
                    <a:pt x="9792" y="6974"/>
                    <a:pt x="10841" y="5249"/>
                    <a:pt x="10841" y="3282"/>
                  </a:cubicBezTo>
                  <a:lnTo>
                    <a:pt x="108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1215805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4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1FC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1215805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4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1304850" y="990000"/>
              <a:ext cx="1283951" cy="2573017"/>
            </a:xfrm>
            <a:custGeom>
              <a:rect b="b" l="l" r="r" t="t"/>
              <a:pathLst>
                <a:path extrusionOk="0" h="28092" w="14634">
                  <a:moveTo>
                    <a:pt x="7317" y="0"/>
                  </a:moveTo>
                  <a:cubicBezTo>
                    <a:pt x="3275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4" y="28092"/>
                  </a:lnTo>
                  <a:lnTo>
                    <a:pt x="14634" y="7317"/>
                  </a:lnTo>
                  <a:cubicBezTo>
                    <a:pt x="14634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1304858" y="2282538"/>
              <a:ext cx="1283951" cy="545113"/>
            </a:xfrm>
            <a:custGeom>
              <a:rect b="b" l="l" r="r" t="t"/>
              <a:pathLst>
                <a:path extrusionOk="0" h="6213" w="14634">
                  <a:moveTo>
                    <a:pt x="14634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4" y="6213"/>
                  </a:lnTo>
                  <a:lnTo>
                    <a:pt x="1463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1403826" y="1098960"/>
              <a:ext cx="1085927" cy="1085839"/>
            </a:xfrm>
            <a:custGeom>
              <a:rect b="b" l="l" r="r" t="t"/>
              <a:pathLst>
                <a:path extrusionOk="0" h="12376" w="12377">
                  <a:moveTo>
                    <a:pt x="6189" y="0"/>
                  </a:moveTo>
                  <a:cubicBezTo>
                    <a:pt x="4548" y="0"/>
                    <a:pt x="2974" y="652"/>
                    <a:pt x="1814" y="1813"/>
                  </a:cubicBezTo>
                  <a:cubicBezTo>
                    <a:pt x="653" y="2973"/>
                    <a:pt x="1" y="4548"/>
                    <a:pt x="1" y="6188"/>
                  </a:cubicBezTo>
                  <a:cubicBezTo>
                    <a:pt x="1" y="7829"/>
                    <a:pt x="653" y="9404"/>
                    <a:pt x="1814" y="10564"/>
                  </a:cubicBezTo>
                  <a:cubicBezTo>
                    <a:pt x="2974" y="11724"/>
                    <a:pt x="4548" y="12376"/>
                    <a:pt x="6189" y="12376"/>
                  </a:cubicBezTo>
                  <a:cubicBezTo>
                    <a:pt x="7830" y="12376"/>
                    <a:pt x="9404" y="11724"/>
                    <a:pt x="10564" y="10564"/>
                  </a:cubicBezTo>
                  <a:cubicBezTo>
                    <a:pt x="11724" y="9404"/>
                    <a:pt x="12376" y="7829"/>
                    <a:pt x="12376" y="6188"/>
                  </a:cubicBezTo>
                  <a:cubicBezTo>
                    <a:pt x="12376" y="4548"/>
                    <a:pt x="11724" y="2973"/>
                    <a:pt x="10564" y="1813"/>
                  </a:cubicBezTo>
                  <a:cubicBezTo>
                    <a:pt x="9404" y="652"/>
                    <a:pt x="7830" y="0"/>
                    <a:pt x="6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161495" y="2184710"/>
              <a:ext cx="1688508" cy="553975"/>
            </a:xfrm>
            <a:custGeom>
              <a:rect b="b" l="l" r="r" t="t"/>
              <a:pathLst>
                <a:path extrusionOk="0" h="6314" w="19245">
                  <a:moveTo>
                    <a:pt x="16809" y="1"/>
                  </a:moveTo>
                  <a:lnTo>
                    <a:pt x="0" y="1981"/>
                  </a:lnTo>
                  <a:lnTo>
                    <a:pt x="619" y="5949"/>
                  </a:lnTo>
                  <a:lnTo>
                    <a:pt x="16702" y="6314"/>
                  </a:lnTo>
                  <a:lnTo>
                    <a:pt x="19244" y="3541"/>
                  </a:lnTo>
                  <a:lnTo>
                    <a:pt x="168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1817595" y="3988065"/>
              <a:ext cx="258387" cy="258387"/>
            </a:xfrm>
            <a:custGeom>
              <a:rect b="b" l="l" r="r" t="t"/>
              <a:pathLst>
                <a:path extrusionOk="0" h="2945" w="2945">
                  <a:moveTo>
                    <a:pt x="1473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3" y="2944"/>
                  </a:cubicBezTo>
                  <a:cubicBezTo>
                    <a:pt x="2285" y="2944"/>
                    <a:pt x="2944" y="2286"/>
                    <a:pt x="2944" y="1472"/>
                  </a:cubicBezTo>
                  <a:cubicBezTo>
                    <a:pt x="2944" y="660"/>
                    <a:pt x="2285" y="1"/>
                    <a:pt x="1473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1884099" y="4054569"/>
              <a:ext cx="125377" cy="125377"/>
            </a:xfrm>
            <a:custGeom>
              <a:rect b="b" l="l" r="r" t="t"/>
              <a:pathLst>
                <a:path extrusionOk="0" h="1429" w="1429">
                  <a:moveTo>
                    <a:pt x="715" y="1"/>
                  </a:moveTo>
                  <a:cubicBezTo>
                    <a:pt x="321" y="1"/>
                    <a:pt x="1" y="320"/>
                    <a:pt x="1" y="714"/>
                  </a:cubicBezTo>
                  <a:cubicBezTo>
                    <a:pt x="1" y="1108"/>
                    <a:pt x="321" y="1428"/>
                    <a:pt x="715" y="1428"/>
                  </a:cubicBezTo>
                  <a:cubicBezTo>
                    <a:pt x="1109" y="1428"/>
                    <a:pt x="1428" y="1108"/>
                    <a:pt x="1428" y="714"/>
                  </a:cubicBezTo>
                  <a:cubicBezTo>
                    <a:pt x="1428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1817507" y="4354544"/>
              <a:ext cx="277952" cy="382448"/>
            </a:xfrm>
            <a:custGeom>
              <a:rect b="b" l="l" r="r" t="t"/>
              <a:pathLst>
                <a:path extrusionOk="0" h="4359" w="3168">
                  <a:moveTo>
                    <a:pt x="1583" y="541"/>
                  </a:moveTo>
                  <a:lnTo>
                    <a:pt x="2581" y="2270"/>
                  </a:lnTo>
                  <a:cubicBezTo>
                    <a:pt x="2790" y="2630"/>
                    <a:pt x="2790" y="3061"/>
                    <a:pt x="2581" y="3422"/>
                  </a:cubicBezTo>
                  <a:cubicBezTo>
                    <a:pt x="2374" y="3784"/>
                    <a:pt x="2001" y="3999"/>
                    <a:pt x="1583" y="3999"/>
                  </a:cubicBezTo>
                  <a:cubicBezTo>
                    <a:pt x="1168" y="3999"/>
                    <a:pt x="795" y="3782"/>
                    <a:pt x="586" y="3422"/>
                  </a:cubicBezTo>
                  <a:cubicBezTo>
                    <a:pt x="378" y="3061"/>
                    <a:pt x="378" y="2630"/>
                    <a:pt x="586" y="2270"/>
                  </a:cubicBezTo>
                  <a:lnTo>
                    <a:pt x="1583" y="541"/>
                  </a:lnTo>
                  <a:close/>
                  <a:moveTo>
                    <a:pt x="1583" y="0"/>
                  </a:moveTo>
                  <a:cubicBezTo>
                    <a:pt x="1520" y="0"/>
                    <a:pt x="1460" y="34"/>
                    <a:pt x="1428" y="90"/>
                  </a:cubicBezTo>
                  <a:lnTo>
                    <a:pt x="274" y="2089"/>
                  </a:lnTo>
                  <a:cubicBezTo>
                    <a:pt x="1" y="2562"/>
                    <a:pt x="1" y="3129"/>
                    <a:pt x="274" y="3602"/>
                  </a:cubicBezTo>
                  <a:cubicBezTo>
                    <a:pt x="547" y="4076"/>
                    <a:pt x="1036" y="4358"/>
                    <a:pt x="1583" y="4358"/>
                  </a:cubicBezTo>
                  <a:cubicBezTo>
                    <a:pt x="2131" y="4358"/>
                    <a:pt x="2621" y="4076"/>
                    <a:pt x="2893" y="3602"/>
                  </a:cubicBezTo>
                  <a:cubicBezTo>
                    <a:pt x="3167" y="3129"/>
                    <a:pt x="3167" y="2562"/>
                    <a:pt x="2893" y="2089"/>
                  </a:cubicBezTo>
                  <a:lnTo>
                    <a:pt x="1740" y="90"/>
                  </a:lnTo>
                  <a:cubicBezTo>
                    <a:pt x="1708" y="35"/>
                    <a:pt x="1648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17"/>
          <p:cNvSpPr txBox="1"/>
          <p:nvPr/>
        </p:nvSpPr>
        <p:spPr>
          <a:xfrm>
            <a:off x="1292670" y="23011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" name="Google Shape;445;p17"/>
          <p:cNvSpPr txBox="1"/>
          <p:nvPr/>
        </p:nvSpPr>
        <p:spPr>
          <a:xfrm>
            <a:off x="3044283" y="23011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6" name="Google Shape;446;p17"/>
          <p:cNvSpPr txBox="1"/>
          <p:nvPr/>
        </p:nvSpPr>
        <p:spPr>
          <a:xfrm>
            <a:off x="1306552" y="2742225"/>
            <a:ext cx="128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 the closest planet to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17"/>
          <p:cNvSpPr txBox="1"/>
          <p:nvPr/>
        </p:nvSpPr>
        <p:spPr>
          <a:xfrm>
            <a:off x="3044275" y="2742225"/>
            <a:ext cx="13089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17"/>
          <p:cNvSpPr txBox="1"/>
          <p:nvPr/>
        </p:nvSpPr>
        <p:spPr>
          <a:xfrm>
            <a:off x="4808545" y="23011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9" name="Google Shape;449;p17"/>
          <p:cNvSpPr txBox="1"/>
          <p:nvPr/>
        </p:nvSpPr>
        <p:spPr>
          <a:xfrm>
            <a:off x="4798025" y="2742225"/>
            <a:ext cx="128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7"/>
          <p:cNvSpPr txBox="1"/>
          <p:nvPr/>
        </p:nvSpPr>
        <p:spPr>
          <a:xfrm>
            <a:off x="6548552" y="23011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1" name="Google Shape;451;p17"/>
          <p:cNvSpPr txBox="1"/>
          <p:nvPr/>
        </p:nvSpPr>
        <p:spPr>
          <a:xfrm>
            <a:off x="6544625" y="2742225"/>
            <a:ext cx="1284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ringed and a gas giant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7"/>
          <p:cNvSpPr txBox="1"/>
          <p:nvPr/>
        </p:nvSpPr>
        <p:spPr>
          <a:xfrm>
            <a:off x="6553097" y="13118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D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3" name="Google Shape;453;p17"/>
          <p:cNvSpPr txBox="1"/>
          <p:nvPr/>
        </p:nvSpPr>
        <p:spPr>
          <a:xfrm>
            <a:off x="3032747" y="13118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B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4" name="Google Shape;454;p17"/>
          <p:cNvSpPr txBox="1"/>
          <p:nvPr/>
        </p:nvSpPr>
        <p:spPr>
          <a:xfrm>
            <a:off x="4785571" y="13118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" name="Google Shape;455;p17"/>
          <p:cNvSpPr txBox="1"/>
          <p:nvPr/>
        </p:nvSpPr>
        <p:spPr>
          <a:xfrm>
            <a:off x="1279934" y="131187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44"/>
          <p:cNvSpPr/>
          <p:nvPr/>
        </p:nvSpPr>
        <p:spPr>
          <a:xfrm>
            <a:off x="2667875" y="1080419"/>
            <a:ext cx="3792719" cy="3656602"/>
          </a:xfrm>
          <a:custGeom>
            <a:rect b="b" l="l" r="r" t="t"/>
            <a:pathLst>
              <a:path extrusionOk="0" h="26984" w="27989">
                <a:moveTo>
                  <a:pt x="11918" y="1"/>
                </a:moveTo>
                <a:cubicBezTo>
                  <a:pt x="10098" y="1"/>
                  <a:pt x="8622" y="1423"/>
                  <a:pt x="8622" y="3178"/>
                </a:cubicBezTo>
                <a:lnTo>
                  <a:pt x="8622" y="7480"/>
                </a:lnTo>
                <a:lnTo>
                  <a:pt x="8622" y="7795"/>
                </a:lnTo>
                <a:lnTo>
                  <a:pt x="8069" y="7795"/>
                </a:lnTo>
                <a:lnTo>
                  <a:pt x="8069" y="7852"/>
                </a:lnTo>
                <a:cubicBezTo>
                  <a:pt x="7569" y="7696"/>
                  <a:pt x="7039" y="7609"/>
                  <a:pt x="6491" y="7598"/>
                </a:cubicBezTo>
                <a:lnTo>
                  <a:pt x="6490" y="7595"/>
                </a:lnTo>
                <a:lnTo>
                  <a:pt x="4155" y="7595"/>
                </a:lnTo>
                <a:cubicBezTo>
                  <a:pt x="1860" y="7595"/>
                  <a:pt x="1" y="9388"/>
                  <a:pt x="1" y="11600"/>
                </a:cubicBezTo>
                <a:lnTo>
                  <a:pt x="1" y="15874"/>
                </a:lnTo>
                <a:cubicBezTo>
                  <a:pt x="1" y="17628"/>
                  <a:pt x="1476" y="19051"/>
                  <a:pt x="3297" y="19051"/>
                </a:cubicBezTo>
                <a:lnTo>
                  <a:pt x="8069" y="19051"/>
                </a:lnTo>
                <a:lnTo>
                  <a:pt x="8069" y="19283"/>
                </a:lnTo>
                <a:lnTo>
                  <a:pt x="8566" y="19283"/>
                </a:lnTo>
                <a:lnTo>
                  <a:pt x="8566" y="22979"/>
                </a:lnTo>
                <a:cubicBezTo>
                  <a:pt x="8566" y="25190"/>
                  <a:pt x="10425" y="26983"/>
                  <a:pt x="12720" y="26983"/>
                </a:cubicBezTo>
                <a:lnTo>
                  <a:pt x="17153" y="26983"/>
                </a:lnTo>
                <a:cubicBezTo>
                  <a:pt x="18973" y="26983"/>
                  <a:pt x="20449" y="25561"/>
                  <a:pt x="20449" y="23806"/>
                </a:cubicBezTo>
                <a:lnTo>
                  <a:pt x="20449" y="19514"/>
                </a:lnTo>
                <a:lnTo>
                  <a:pt x="20449" y="19022"/>
                </a:lnTo>
                <a:lnTo>
                  <a:pt x="23833" y="19022"/>
                </a:lnTo>
                <a:cubicBezTo>
                  <a:pt x="26128" y="19022"/>
                  <a:pt x="27987" y="17228"/>
                  <a:pt x="27987" y="15017"/>
                </a:cubicBezTo>
                <a:lnTo>
                  <a:pt x="27987" y="10742"/>
                </a:lnTo>
                <a:cubicBezTo>
                  <a:pt x="27988" y="8986"/>
                  <a:pt x="26513" y="7564"/>
                  <a:pt x="24692" y="7564"/>
                </a:cubicBezTo>
                <a:lnTo>
                  <a:pt x="20506" y="7564"/>
                </a:lnTo>
                <a:lnTo>
                  <a:pt x="20506" y="4005"/>
                </a:lnTo>
                <a:cubicBezTo>
                  <a:pt x="20506" y="1793"/>
                  <a:pt x="18645" y="1"/>
                  <a:pt x="16350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44"/>
          <p:cNvSpPr/>
          <p:nvPr/>
        </p:nvSpPr>
        <p:spPr>
          <a:xfrm>
            <a:off x="2734546" y="2022080"/>
            <a:ext cx="1552374" cy="1552403"/>
          </a:xfrm>
          <a:custGeom>
            <a:rect b="b" l="l" r="r" t="t"/>
            <a:pathLst>
              <a:path extrusionOk="0" h="11456" w="11456">
                <a:moveTo>
                  <a:pt x="4004" y="0"/>
                </a:moveTo>
                <a:cubicBezTo>
                  <a:pt x="1793" y="0"/>
                  <a:pt x="0" y="1793"/>
                  <a:pt x="0" y="4005"/>
                </a:cubicBezTo>
                <a:lnTo>
                  <a:pt x="0" y="8279"/>
                </a:lnTo>
                <a:cubicBezTo>
                  <a:pt x="0" y="10034"/>
                  <a:pt x="1422" y="11456"/>
                  <a:pt x="3177" y="11456"/>
                </a:cubicBezTo>
                <a:lnTo>
                  <a:pt x="11456" y="11456"/>
                </a:lnTo>
                <a:lnTo>
                  <a:pt x="11456" y="4914"/>
                </a:lnTo>
                <a:lnTo>
                  <a:pt x="7382" y="4914"/>
                </a:lnTo>
                <a:lnTo>
                  <a:pt x="625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3" name="Google Shape;3333;p44"/>
          <p:cNvSpPr/>
          <p:nvPr/>
        </p:nvSpPr>
        <p:spPr>
          <a:xfrm>
            <a:off x="3788407" y="3073641"/>
            <a:ext cx="640002" cy="500980"/>
          </a:xfrm>
          <a:custGeom>
            <a:rect b="b" l="l" r="r" t="t"/>
            <a:pathLst>
              <a:path extrusionOk="0" h="3697" w="4723">
                <a:moveTo>
                  <a:pt x="3177" y="0"/>
                </a:moveTo>
                <a:cubicBezTo>
                  <a:pt x="1422" y="0"/>
                  <a:pt x="0" y="1422"/>
                  <a:pt x="0" y="3177"/>
                </a:cubicBezTo>
                <a:lnTo>
                  <a:pt x="0" y="3697"/>
                </a:lnTo>
                <a:lnTo>
                  <a:pt x="4722" y="3697"/>
                </a:lnTo>
                <a:lnTo>
                  <a:pt x="4722" y="0"/>
                </a:lnTo>
                <a:close/>
              </a:path>
            </a:pathLst>
          </a:custGeom>
          <a:solidFill>
            <a:srgbClr val="606060">
              <a:alpha val="3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4" name="Google Shape;3334;p44"/>
          <p:cNvSpPr/>
          <p:nvPr/>
        </p:nvSpPr>
        <p:spPr>
          <a:xfrm>
            <a:off x="3853181" y="3096949"/>
            <a:ext cx="1552509" cy="1552538"/>
          </a:xfrm>
          <a:custGeom>
            <a:rect b="b" l="l" r="r" t="t"/>
            <a:pathLst>
              <a:path extrusionOk="0" h="11457" w="11457">
                <a:moveTo>
                  <a:pt x="3177" y="0"/>
                </a:moveTo>
                <a:cubicBezTo>
                  <a:pt x="1424" y="0"/>
                  <a:pt x="0" y="1422"/>
                  <a:pt x="0" y="3177"/>
                </a:cubicBezTo>
                <a:lnTo>
                  <a:pt x="0" y="7452"/>
                </a:lnTo>
                <a:cubicBezTo>
                  <a:pt x="0" y="9663"/>
                  <a:pt x="1794" y="11457"/>
                  <a:pt x="4005" y="11457"/>
                </a:cubicBezTo>
                <a:lnTo>
                  <a:pt x="8280" y="11457"/>
                </a:lnTo>
                <a:cubicBezTo>
                  <a:pt x="10033" y="11457"/>
                  <a:pt x="11457" y="10034"/>
                  <a:pt x="11457" y="8280"/>
                </a:cubicBezTo>
                <a:lnTo>
                  <a:pt x="1145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5" name="Google Shape;3335;p44"/>
          <p:cNvSpPr/>
          <p:nvPr/>
        </p:nvSpPr>
        <p:spPr>
          <a:xfrm>
            <a:off x="4814624" y="2997077"/>
            <a:ext cx="591084" cy="640014"/>
          </a:xfrm>
          <a:custGeom>
            <a:rect b="b" l="l" r="r" t="t"/>
            <a:pathLst>
              <a:path extrusionOk="0" h="4723" w="4362">
                <a:moveTo>
                  <a:pt x="1" y="0"/>
                </a:moveTo>
                <a:lnTo>
                  <a:pt x="1" y="1545"/>
                </a:lnTo>
                <a:cubicBezTo>
                  <a:pt x="1" y="3300"/>
                  <a:pt x="1423" y="4722"/>
                  <a:pt x="3178" y="4722"/>
                </a:cubicBezTo>
                <a:lnTo>
                  <a:pt x="4362" y="4722"/>
                </a:lnTo>
                <a:lnTo>
                  <a:pt x="4362" y="0"/>
                </a:lnTo>
                <a:close/>
              </a:path>
            </a:pathLst>
          </a:custGeom>
          <a:solidFill>
            <a:srgbClr val="606060">
              <a:alpha val="3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6" name="Google Shape;3336;p44"/>
          <p:cNvSpPr/>
          <p:nvPr/>
        </p:nvSpPr>
        <p:spPr>
          <a:xfrm>
            <a:off x="4838067" y="2018015"/>
            <a:ext cx="1552509" cy="1552538"/>
          </a:xfrm>
          <a:custGeom>
            <a:rect b="b" l="l" r="r" t="t"/>
            <a:pathLst>
              <a:path extrusionOk="0" h="11457" w="11457">
                <a:moveTo>
                  <a:pt x="1" y="1"/>
                </a:moveTo>
                <a:lnTo>
                  <a:pt x="1" y="8279"/>
                </a:lnTo>
                <a:cubicBezTo>
                  <a:pt x="1" y="10034"/>
                  <a:pt x="1423" y="11456"/>
                  <a:pt x="3178" y="11456"/>
                </a:cubicBezTo>
                <a:lnTo>
                  <a:pt x="7453" y="11456"/>
                </a:lnTo>
                <a:cubicBezTo>
                  <a:pt x="9664" y="11456"/>
                  <a:pt x="11456" y="9664"/>
                  <a:pt x="11456" y="7451"/>
                </a:cubicBezTo>
                <a:lnTo>
                  <a:pt x="11456" y="3178"/>
                </a:lnTo>
                <a:cubicBezTo>
                  <a:pt x="11456" y="1423"/>
                  <a:pt x="10034" y="1"/>
                  <a:pt x="82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7" name="Google Shape;3337;p44"/>
          <p:cNvSpPr/>
          <p:nvPr/>
        </p:nvSpPr>
        <p:spPr>
          <a:xfrm>
            <a:off x="4838067" y="2018015"/>
            <a:ext cx="640002" cy="590959"/>
          </a:xfrm>
          <a:custGeom>
            <a:rect b="b" l="l" r="r" t="t"/>
            <a:pathLst>
              <a:path extrusionOk="0" h="4361" w="4723">
                <a:moveTo>
                  <a:pt x="1" y="1"/>
                </a:moveTo>
                <a:lnTo>
                  <a:pt x="1" y="4360"/>
                </a:lnTo>
                <a:lnTo>
                  <a:pt x="1546" y="4360"/>
                </a:lnTo>
                <a:cubicBezTo>
                  <a:pt x="3301" y="4360"/>
                  <a:pt x="4723" y="2938"/>
                  <a:pt x="4723" y="1183"/>
                </a:cubicBezTo>
                <a:lnTo>
                  <a:pt x="4723" y="1"/>
                </a:lnTo>
                <a:close/>
              </a:path>
            </a:pathLst>
          </a:custGeom>
          <a:solidFill>
            <a:srgbClr val="606060">
              <a:alpha val="155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44"/>
          <p:cNvSpPr/>
          <p:nvPr/>
        </p:nvSpPr>
        <p:spPr>
          <a:xfrm>
            <a:off x="3860498" y="993150"/>
            <a:ext cx="1552374" cy="1552403"/>
          </a:xfrm>
          <a:custGeom>
            <a:rect b="b" l="l" r="r" t="t"/>
            <a:pathLst>
              <a:path extrusionOk="0" h="11456" w="11456">
                <a:moveTo>
                  <a:pt x="3177" y="0"/>
                </a:moveTo>
                <a:cubicBezTo>
                  <a:pt x="1424" y="0"/>
                  <a:pt x="0" y="1421"/>
                  <a:pt x="0" y="3177"/>
                </a:cubicBezTo>
                <a:lnTo>
                  <a:pt x="0" y="11456"/>
                </a:lnTo>
                <a:lnTo>
                  <a:pt x="8279" y="11456"/>
                </a:lnTo>
                <a:cubicBezTo>
                  <a:pt x="10034" y="11456"/>
                  <a:pt x="11456" y="10034"/>
                  <a:pt x="11456" y="8279"/>
                </a:cubicBezTo>
                <a:lnTo>
                  <a:pt x="11456" y="4004"/>
                </a:lnTo>
                <a:cubicBezTo>
                  <a:pt x="11456" y="1793"/>
                  <a:pt x="9663" y="0"/>
                  <a:pt x="74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44"/>
          <p:cNvSpPr/>
          <p:nvPr/>
        </p:nvSpPr>
        <p:spPr>
          <a:xfrm>
            <a:off x="3860498" y="2006768"/>
            <a:ext cx="472244" cy="538788"/>
          </a:xfrm>
          <a:custGeom>
            <a:rect b="b" l="l" r="r" t="t"/>
            <a:pathLst>
              <a:path extrusionOk="0" h="3976" w="3485">
                <a:moveTo>
                  <a:pt x="0" y="1"/>
                </a:moveTo>
                <a:lnTo>
                  <a:pt x="0" y="3976"/>
                </a:lnTo>
                <a:lnTo>
                  <a:pt x="3484" y="3976"/>
                </a:lnTo>
                <a:cubicBezTo>
                  <a:pt x="3112" y="2115"/>
                  <a:pt x="1766" y="605"/>
                  <a:pt x="0" y="1"/>
                </a:cubicBezTo>
                <a:close/>
              </a:path>
            </a:pathLst>
          </a:custGeom>
          <a:solidFill>
            <a:srgbClr val="606060">
              <a:alpha val="3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0" name="Google Shape;3340;p44"/>
          <p:cNvSpPr/>
          <p:nvPr/>
        </p:nvSpPr>
        <p:spPr>
          <a:xfrm>
            <a:off x="3217774" y="2022216"/>
            <a:ext cx="1069019" cy="931902"/>
          </a:xfrm>
          <a:custGeom>
            <a:rect b="b" l="l" r="r" t="t"/>
            <a:pathLst>
              <a:path extrusionOk="0" h="6877" w="7889">
                <a:moveTo>
                  <a:pt x="2574" y="0"/>
                </a:moveTo>
                <a:cubicBezTo>
                  <a:pt x="1153" y="0"/>
                  <a:pt x="1" y="1152"/>
                  <a:pt x="1" y="2574"/>
                </a:cubicBezTo>
                <a:lnTo>
                  <a:pt x="1" y="6876"/>
                </a:lnTo>
                <a:lnTo>
                  <a:pt x="7887" y="6876"/>
                </a:lnTo>
                <a:lnTo>
                  <a:pt x="7887" y="5315"/>
                </a:lnTo>
                <a:cubicBezTo>
                  <a:pt x="7889" y="2379"/>
                  <a:pt x="5510" y="0"/>
                  <a:pt x="25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1" name="Google Shape;3341;p44"/>
          <p:cNvSpPr/>
          <p:nvPr/>
        </p:nvSpPr>
        <p:spPr>
          <a:xfrm>
            <a:off x="3875811" y="2134689"/>
            <a:ext cx="1373097" cy="1373123"/>
          </a:xfrm>
          <a:custGeom>
            <a:rect b="b" l="l" r="r" t="t"/>
            <a:pathLst>
              <a:path extrusionOk="0" h="10133" w="10133">
                <a:moveTo>
                  <a:pt x="5067" y="0"/>
                </a:moveTo>
                <a:cubicBezTo>
                  <a:pt x="3723" y="0"/>
                  <a:pt x="2434" y="534"/>
                  <a:pt x="1485" y="1484"/>
                </a:cubicBezTo>
                <a:cubicBezTo>
                  <a:pt x="534" y="2434"/>
                  <a:pt x="1" y="3722"/>
                  <a:pt x="1" y="5066"/>
                </a:cubicBezTo>
                <a:cubicBezTo>
                  <a:pt x="1" y="6410"/>
                  <a:pt x="534" y="7699"/>
                  <a:pt x="1485" y="8648"/>
                </a:cubicBezTo>
                <a:cubicBezTo>
                  <a:pt x="2434" y="9599"/>
                  <a:pt x="3723" y="10133"/>
                  <a:pt x="5067" y="10133"/>
                </a:cubicBezTo>
                <a:cubicBezTo>
                  <a:pt x="6410" y="10133"/>
                  <a:pt x="7698" y="9599"/>
                  <a:pt x="8649" y="8648"/>
                </a:cubicBezTo>
                <a:cubicBezTo>
                  <a:pt x="9598" y="7699"/>
                  <a:pt x="10132" y="6410"/>
                  <a:pt x="10132" y="5066"/>
                </a:cubicBezTo>
                <a:cubicBezTo>
                  <a:pt x="10132" y="3722"/>
                  <a:pt x="9598" y="2434"/>
                  <a:pt x="8649" y="1484"/>
                </a:cubicBezTo>
                <a:cubicBezTo>
                  <a:pt x="7698" y="534"/>
                  <a:pt x="6410" y="0"/>
                  <a:pt x="506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2" name="Google Shape;3342;p44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ExtraBold"/>
                <a:ea typeface="Fira Sans ExtraBold"/>
                <a:cs typeface="Fira Sans ExtraBold"/>
                <a:sym typeface="Fira Sans ExtraBold"/>
              </a:rPr>
              <a:t>HOSPITAL INFOGRAPHICS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3343" name="Google Shape;3343;p44"/>
          <p:cNvSpPr txBox="1"/>
          <p:nvPr/>
        </p:nvSpPr>
        <p:spPr>
          <a:xfrm>
            <a:off x="72887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D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4" name="Google Shape;3344;p44"/>
          <p:cNvSpPr txBox="1"/>
          <p:nvPr/>
        </p:nvSpPr>
        <p:spPr>
          <a:xfrm>
            <a:off x="72887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B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5" name="Google Shape;3345;p44"/>
          <p:cNvSpPr txBox="1"/>
          <p:nvPr/>
        </p:nvSpPr>
        <p:spPr>
          <a:xfrm>
            <a:off x="5375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C</a:t>
            </a:r>
            <a:endParaRPr b="1" sz="3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6" name="Google Shape;3346;p44"/>
          <p:cNvSpPr txBox="1"/>
          <p:nvPr/>
        </p:nvSpPr>
        <p:spPr>
          <a:xfrm>
            <a:off x="5375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endParaRPr b="1" sz="3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7" name="Google Shape;3347;p44"/>
          <p:cNvSpPr txBox="1"/>
          <p:nvPr/>
        </p:nvSpPr>
        <p:spPr>
          <a:xfrm>
            <a:off x="537559" y="41416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8" name="Google Shape;3348;p44"/>
          <p:cNvSpPr txBox="1"/>
          <p:nvPr/>
        </p:nvSpPr>
        <p:spPr>
          <a:xfrm>
            <a:off x="6671085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9" name="Google Shape;3349;p44"/>
          <p:cNvSpPr txBox="1"/>
          <p:nvPr/>
        </p:nvSpPr>
        <p:spPr>
          <a:xfrm>
            <a:off x="537559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0" name="Google Shape;3350;p44"/>
          <p:cNvSpPr txBox="1"/>
          <p:nvPr/>
        </p:nvSpPr>
        <p:spPr>
          <a:xfrm>
            <a:off x="6671085" y="41416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51" name="Google Shape;3351;p44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3352" name="Google Shape;3352;p44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4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4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4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6" name="Google Shape;3356;p44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3357" name="Google Shape;3357;p44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4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4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0" name="Google Shape;3360;p44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3361" name="Google Shape;3361;p44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4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3" name="Google Shape;3363;p44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3364" name="Google Shape;3364;p44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4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4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4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4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372" name="Shape 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3" name="Google Shape;3373;p45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4" name="Google Shape;3374;p45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5" name="Google Shape;3375;p4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379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p46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1" name="Google Shape;3381;p46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2" name="Google Shape;3382;p46"/>
          <p:cNvSpPr txBox="1"/>
          <p:nvPr>
            <p:ph idx="4294967295" type="body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386" name="Shape 3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7" name="Google Shape;3387;p47"/>
          <p:cNvSpPr txBox="1"/>
          <p:nvPr>
            <p:ph idx="4294967295" type="title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8" name="Google Shape;3388;p47"/>
          <p:cNvSpPr txBox="1"/>
          <p:nvPr>
            <p:ph idx="4294967295" type="body"/>
          </p:nvPr>
        </p:nvSpPr>
        <p:spPr>
          <a:xfrm>
            <a:off x="814075" y="1275800"/>
            <a:ext cx="6980400" cy="3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9" name="Google Shape;3389;p47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b="1" lang="en" sz="1100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b="1" lang="en" sz="1100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b="1" lang="en" sz="1100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390" name="Google Shape;3390;p47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3391" name="Google Shape;3391;p4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392" name="Google Shape;3392;p4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393" name="Google Shape;3393;p4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4" name="Google Shape;3394;p4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95" name="Google Shape;3395;p4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6" name="Google Shape;3396;p4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397" name="Google Shape;3397;p4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398" name="Google Shape;3398;p4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9" name="Google Shape;3399;p4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0" name="Google Shape;3400;p4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401" name="Google Shape;3401;p4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2" name="Google Shape;3402;p4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3" name="Google Shape;3403;p4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4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05" name="Google Shape;3405;p4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406" name="Google Shape;3406;p4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407" name="Google Shape;3407;p4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8" name="Google Shape;3408;p4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9" name="Google Shape;3409;p4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410" name="Google Shape;3410;p4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1" name="Google Shape;3411;p4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2" name="Google Shape;3412;p4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3" name="Google Shape;3413;p4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14" name="Google Shape;3414;p4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415" name="Google Shape;3415;p4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416" name="Google Shape;3416;p4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7" name="Google Shape;3417;p4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18" name="Google Shape;3418;p4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419" name="Google Shape;3419;p4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0" name="Google Shape;3420;p4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21" name="Google Shape;3421;p4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422" name="Google Shape;3422;p4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423" name="Google Shape;3423;p4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4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25" name="Google Shape;3425;p4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426" name="Google Shape;3426;p4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7" name="Google Shape;3427;p4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8" name="Google Shape;3428;p4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4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0" name="Google Shape;3430;p4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8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461" name="Google Shape;461;p18"/>
          <p:cNvGrpSpPr/>
          <p:nvPr/>
        </p:nvGrpSpPr>
        <p:grpSpPr>
          <a:xfrm>
            <a:off x="513826" y="1588949"/>
            <a:ext cx="2015996" cy="1707927"/>
            <a:chOff x="513826" y="1588949"/>
            <a:chExt cx="2015996" cy="1707927"/>
          </a:xfrm>
        </p:grpSpPr>
        <p:sp>
          <p:nvSpPr>
            <p:cNvPr id="462" name="Google Shape;462;p18"/>
            <p:cNvSpPr/>
            <p:nvPr/>
          </p:nvSpPr>
          <p:spPr>
            <a:xfrm>
              <a:off x="513826" y="1588949"/>
              <a:ext cx="2015996" cy="1707927"/>
            </a:xfrm>
            <a:custGeom>
              <a:rect b="b" l="l" r="r" t="t"/>
              <a:pathLst>
                <a:path extrusionOk="0" h="10966" w="12944">
                  <a:moveTo>
                    <a:pt x="5483" y="0"/>
                  </a:moveTo>
                  <a:cubicBezTo>
                    <a:pt x="2456" y="0"/>
                    <a:pt x="0" y="2455"/>
                    <a:pt x="0" y="5484"/>
                  </a:cubicBezTo>
                  <a:cubicBezTo>
                    <a:pt x="0" y="8510"/>
                    <a:pt x="2455" y="10966"/>
                    <a:pt x="5483" y="10966"/>
                  </a:cubicBezTo>
                  <a:cubicBezTo>
                    <a:pt x="7878" y="10966"/>
                    <a:pt x="9912" y="9430"/>
                    <a:pt x="10659" y="7291"/>
                  </a:cubicBezTo>
                  <a:lnTo>
                    <a:pt x="10659" y="7295"/>
                  </a:lnTo>
                  <a:cubicBezTo>
                    <a:pt x="10744" y="7080"/>
                    <a:pt x="10925" y="7059"/>
                    <a:pt x="10980" y="7057"/>
                  </a:cubicBezTo>
                  <a:lnTo>
                    <a:pt x="11648" y="7057"/>
                  </a:lnTo>
                  <a:cubicBezTo>
                    <a:pt x="11840" y="7057"/>
                    <a:pt x="11998" y="6899"/>
                    <a:pt x="11998" y="6707"/>
                  </a:cubicBezTo>
                  <a:lnTo>
                    <a:pt x="11998" y="6669"/>
                  </a:lnTo>
                  <a:cubicBezTo>
                    <a:pt x="11998" y="6476"/>
                    <a:pt x="11839" y="6319"/>
                    <a:pt x="11648" y="6319"/>
                  </a:cubicBezTo>
                  <a:lnTo>
                    <a:pt x="11047" y="6319"/>
                  </a:lnTo>
                  <a:cubicBezTo>
                    <a:pt x="10897" y="6319"/>
                    <a:pt x="10917" y="6215"/>
                    <a:pt x="10917" y="6215"/>
                  </a:cubicBezTo>
                  <a:lnTo>
                    <a:pt x="10917" y="6215"/>
                  </a:lnTo>
                  <a:lnTo>
                    <a:pt x="10914" y="6220"/>
                  </a:lnTo>
                  <a:cubicBezTo>
                    <a:pt x="10923" y="6166"/>
                    <a:pt x="10929" y="6114"/>
                    <a:pt x="10935" y="6060"/>
                  </a:cubicBezTo>
                  <a:lnTo>
                    <a:pt x="10935" y="6062"/>
                  </a:lnTo>
                  <a:cubicBezTo>
                    <a:pt x="10985" y="5878"/>
                    <a:pt x="11165" y="5862"/>
                    <a:pt x="11218" y="5860"/>
                  </a:cubicBezTo>
                  <a:lnTo>
                    <a:pt x="12592" y="5860"/>
                  </a:lnTo>
                  <a:cubicBezTo>
                    <a:pt x="12786" y="5860"/>
                    <a:pt x="12943" y="5704"/>
                    <a:pt x="12943" y="5510"/>
                  </a:cubicBezTo>
                  <a:lnTo>
                    <a:pt x="12943" y="5471"/>
                  </a:lnTo>
                  <a:cubicBezTo>
                    <a:pt x="12943" y="5276"/>
                    <a:pt x="12786" y="5117"/>
                    <a:pt x="12592" y="5117"/>
                  </a:cubicBezTo>
                  <a:lnTo>
                    <a:pt x="11476" y="5117"/>
                  </a:lnTo>
                  <a:cubicBezTo>
                    <a:pt x="11476" y="5117"/>
                    <a:pt x="11476" y="5117"/>
                    <a:pt x="11476" y="5117"/>
                  </a:cubicBezTo>
                  <a:cubicBezTo>
                    <a:pt x="11472" y="5117"/>
                    <a:pt x="11010" y="5116"/>
                    <a:pt x="10901" y="4635"/>
                  </a:cubicBezTo>
                  <a:cubicBezTo>
                    <a:pt x="10494" y="2010"/>
                    <a:pt x="8223" y="0"/>
                    <a:pt x="5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1240858" y="1942186"/>
              <a:ext cx="233466" cy="580004"/>
            </a:xfrm>
            <a:custGeom>
              <a:rect b="b" l="l" r="r" t="t"/>
              <a:pathLst>
                <a:path extrusionOk="0" h="3724" w="1499">
                  <a:moveTo>
                    <a:pt x="789" y="1040"/>
                  </a:moveTo>
                  <a:cubicBezTo>
                    <a:pt x="1022" y="1203"/>
                    <a:pt x="1354" y="1500"/>
                    <a:pt x="1362" y="1874"/>
                  </a:cubicBezTo>
                  <a:cubicBezTo>
                    <a:pt x="1362" y="1878"/>
                    <a:pt x="1361" y="1882"/>
                    <a:pt x="1361" y="1887"/>
                  </a:cubicBezTo>
                  <a:lnTo>
                    <a:pt x="658" y="1887"/>
                  </a:lnTo>
                  <a:cubicBezTo>
                    <a:pt x="628" y="1887"/>
                    <a:pt x="604" y="1910"/>
                    <a:pt x="604" y="1940"/>
                  </a:cubicBezTo>
                  <a:cubicBezTo>
                    <a:pt x="604" y="1969"/>
                    <a:pt x="628" y="1994"/>
                    <a:pt x="658" y="1994"/>
                  </a:cubicBezTo>
                  <a:lnTo>
                    <a:pt x="1354" y="1994"/>
                  </a:lnTo>
                  <a:cubicBezTo>
                    <a:pt x="1314" y="2247"/>
                    <a:pt x="1124" y="2498"/>
                    <a:pt x="788" y="2743"/>
                  </a:cubicBezTo>
                  <a:cubicBezTo>
                    <a:pt x="628" y="2625"/>
                    <a:pt x="501" y="2507"/>
                    <a:pt x="407" y="2387"/>
                  </a:cubicBezTo>
                  <a:lnTo>
                    <a:pt x="894" y="2387"/>
                  </a:lnTo>
                  <a:cubicBezTo>
                    <a:pt x="924" y="2387"/>
                    <a:pt x="948" y="2362"/>
                    <a:pt x="948" y="2333"/>
                  </a:cubicBezTo>
                  <a:cubicBezTo>
                    <a:pt x="948" y="2303"/>
                    <a:pt x="924" y="2278"/>
                    <a:pt x="894" y="2278"/>
                  </a:cubicBezTo>
                  <a:lnTo>
                    <a:pt x="373" y="2278"/>
                  </a:lnTo>
                  <a:cubicBezTo>
                    <a:pt x="361" y="2278"/>
                    <a:pt x="351" y="2284"/>
                    <a:pt x="341" y="2292"/>
                  </a:cubicBezTo>
                  <a:cubicBezTo>
                    <a:pt x="255" y="2156"/>
                    <a:pt x="213" y="2018"/>
                    <a:pt x="215" y="1881"/>
                  </a:cubicBezTo>
                  <a:cubicBezTo>
                    <a:pt x="218" y="1774"/>
                    <a:pt x="246" y="1672"/>
                    <a:pt x="291" y="1578"/>
                  </a:cubicBezTo>
                  <a:cubicBezTo>
                    <a:pt x="301" y="1586"/>
                    <a:pt x="312" y="1591"/>
                    <a:pt x="326" y="1591"/>
                  </a:cubicBezTo>
                  <a:lnTo>
                    <a:pt x="941" y="1591"/>
                  </a:lnTo>
                  <a:cubicBezTo>
                    <a:pt x="971" y="1591"/>
                    <a:pt x="995" y="1566"/>
                    <a:pt x="995" y="1537"/>
                  </a:cubicBezTo>
                  <a:cubicBezTo>
                    <a:pt x="995" y="1508"/>
                    <a:pt x="971" y="1483"/>
                    <a:pt x="941" y="1483"/>
                  </a:cubicBezTo>
                  <a:lnTo>
                    <a:pt x="345" y="1483"/>
                  </a:lnTo>
                  <a:cubicBezTo>
                    <a:pt x="464" y="1293"/>
                    <a:pt x="647" y="1141"/>
                    <a:pt x="789" y="1040"/>
                  </a:cubicBezTo>
                  <a:close/>
                  <a:moveTo>
                    <a:pt x="194" y="1"/>
                  </a:moveTo>
                  <a:cubicBezTo>
                    <a:pt x="166" y="1"/>
                    <a:pt x="141" y="25"/>
                    <a:pt x="141" y="55"/>
                  </a:cubicBezTo>
                  <a:cubicBezTo>
                    <a:pt x="141" y="77"/>
                    <a:pt x="148" y="594"/>
                    <a:pt x="699" y="977"/>
                  </a:cubicBezTo>
                  <a:cubicBezTo>
                    <a:pt x="449" y="1157"/>
                    <a:pt x="119" y="1472"/>
                    <a:pt x="110" y="1878"/>
                  </a:cubicBezTo>
                  <a:cubicBezTo>
                    <a:pt x="102" y="2202"/>
                    <a:pt x="303" y="2514"/>
                    <a:pt x="704" y="2809"/>
                  </a:cubicBezTo>
                  <a:cubicBezTo>
                    <a:pt x="1" y="3351"/>
                    <a:pt x="110" y="3658"/>
                    <a:pt x="126" y="3692"/>
                  </a:cubicBezTo>
                  <a:cubicBezTo>
                    <a:pt x="134" y="3711"/>
                    <a:pt x="153" y="3723"/>
                    <a:pt x="174" y="3723"/>
                  </a:cubicBezTo>
                  <a:lnTo>
                    <a:pt x="1085" y="3723"/>
                  </a:lnTo>
                  <a:cubicBezTo>
                    <a:pt x="1115" y="3723"/>
                    <a:pt x="1140" y="3699"/>
                    <a:pt x="1140" y="3669"/>
                  </a:cubicBezTo>
                  <a:cubicBezTo>
                    <a:pt x="1140" y="3639"/>
                    <a:pt x="1115" y="3616"/>
                    <a:pt x="1085" y="3616"/>
                  </a:cubicBezTo>
                  <a:lnTo>
                    <a:pt x="219" y="3616"/>
                  </a:lnTo>
                  <a:cubicBezTo>
                    <a:pt x="215" y="3530"/>
                    <a:pt x="261" y="3278"/>
                    <a:pt x="792" y="2875"/>
                  </a:cubicBezTo>
                  <a:cubicBezTo>
                    <a:pt x="993" y="3028"/>
                    <a:pt x="1124" y="3169"/>
                    <a:pt x="1207" y="3286"/>
                  </a:cubicBezTo>
                  <a:lnTo>
                    <a:pt x="642" y="3286"/>
                  </a:lnTo>
                  <a:cubicBezTo>
                    <a:pt x="613" y="3286"/>
                    <a:pt x="588" y="3311"/>
                    <a:pt x="588" y="3341"/>
                  </a:cubicBezTo>
                  <a:cubicBezTo>
                    <a:pt x="588" y="3370"/>
                    <a:pt x="613" y="3394"/>
                    <a:pt x="642" y="3394"/>
                  </a:cubicBezTo>
                  <a:lnTo>
                    <a:pt x="1234" y="3394"/>
                  </a:lnTo>
                  <a:cubicBezTo>
                    <a:pt x="1247" y="3394"/>
                    <a:pt x="1257" y="3389"/>
                    <a:pt x="1267" y="3382"/>
                  </a:cubicBezTo>
                  <a:cubicBezTo>
                    <a:pt x="1362" y="3554"/>
                    <a:pt x="1356" y="3660"/>
                    <a:pt x="1355" y="3664"/>
                  </a:cubicBezTo>
                  <a:cubicBezTo>
                    <a:pt x="1350" y="3694"/>
                    <a:pt x="1372" y="3719"/>
                    <a:pt x="1401" y="3723"/>
                  </a:cubicBezTo>
                  <a:lnTo>
                    <a:pt x="1407" y="3723"/>
                  </a:lnTo>
                  <a:cubicBezTo>
                    <a:pt x="1433" y="3723"/>
                    <a:pt x="1457" y="3704"/>
                    <a:pt x="1459" y="3677"/>
                  </a:cubicBezTo>
                  <a:cubicBezTo>
                    <a:pt x="1462" y="3661"/>
                    <a:pt x="1499" y="3290"/>
                    <a:pt x="879" y="2809"/>
                  </a:cubicBezTo>
                  <a:cubicBezTo>
                    <a:pt x="1279" y="2512"/>
                    <a:pt x="1478" y="2198"/>
                    <a:pt x="1471" y="1873"/>
                  </a:cubicBezTo>
                  <a:cubicBezTo>
                    <a:pt x="1461" y="1471"/>
                    <a:pt x="1133" y="1157"/>
                    <a:pt x="884" y="978"/>
                  </a:cubicBezTo>
                  <a:cubicBezTo>
                    <a:pt x="1434" y="596"/>
                    <a:pt x="1442" y="78"/>
                    <a:pt x="1442" y="56"/>
                  </a:cubicBezTo>
                  <a:cubicBezTo>
                    <a:pt x="1442" y="26"/>
                    <a:pt x="1417" y="2"/>
                    <a:pt x="1388" y="2"/>
                  </a:cubicBezTo>
                  <a:lnTo>
                    <a:pt x="557" y="2"/>
                  </a:lnTo>
                  <a:cubicBezTo>
                    <a:pt x="529" y="2"/>
                    <a:pt x="504" y="26"/>
                    <a:pt x="504" y="56"/>
                  </a:cubicBezTo>
                  <a:cubicBezTo>
                    <a:pt x="504" y="86"/>
                    <a:pt x="528" y="110"/>
                    <a:pt x="557" y="110"/>
                  </a:cubicBezTo>
                  <a:lnTo>
                    <a:pt x="1330" y="110"/>
                  </a:lnTo>
                  <a:cubicBezTo>
                    <a:pt x="1314" y="248"/>
                    <a:pt x="1230" y="627"/>
                    <a:pt x="791" y="915"/>
                  </a:cubicBezTo>
                  <a:cubicBezTo>
                    <a:pt x="596" y="788"/>
                    <a:pt x="473" y="642"/>
                    <a:pt x="393" y="508"/>
                  </a:cubicBezTo>
                  <a:lnTo>
                    <a:pt x="920" y="508"/>
                  </a:lnTo>
                  <a:cubicBezTo>
                    <a:pt x="949" y="508"/>
                    <a:pt x="974" y="485"/>
                    <a:pt x="974" y="455"/>
                  </a:cubicBezTo>
                  <a:cubicBezTo>
                    <a:pt x="974" y="425"/>
                    <a:pt x="949" y="401"/>
                    <a:pt x="920" y="401"/>
                  </a:cubicBezTo>
                  <a:lnTo>
                    <a:pt x="365" y="401"/>
                  </a:lnTo>
                  <a:cubicBezTo>
                    <a:pt x="356" y="401"/>
                    <a:pt x="348" y="404"/>
                    <a:pt x="341" y="408"/>
                  </a:cubicBezTo>
                  <a:cubicBezTo>
                    <a:pt x="251" y="217"/>
                    <a:pt x="248" y="66"/>
                    <a:pt x="248" y="55"/>
                  </a:cubicBezTo>
                  <a:cubicBezTo>
                    <a:pt x="248" y="25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8"/>
            <p:cNvSpPr txBox="1"/>
            <p:nvPr/>
          </p:nvSpPr>
          <p:spPr>
            <a:xfrm>
              <a:off x="703145" y="268593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465" name="Google Shape;465;p18"/>
          <p:cNvGrpSpPr/>
          <p:nvPr/>
        </p:nvGrpSpPr>
        <p:grpSpPr>
          <a:xfrm>
            <a:off x="2271131" y="1588949"/>
            <a:ext cx="2302572" cy="1707771"/>
            <a:chOff x="2271131" y="1588949"/>
            <a:chExt cx="2302572" cy="1707771"/>
          </a:xfrm>
        </p:grpSpPr>
        <p:sp>
          <p:nvSpPr>
            <p:cNvPr id="466" name="Google Shape;466;p18"/>
            <p:cNvSpPr/>
            <p:nvPr/>
          </p:nvSpPr>
          <p:spPr>
            <a:xfrm>
              <a:off x="2271131" y="2189826"/>
              <a:ext cx="115720" cy="115720"/>
            </a:xfrm>
            <a:custGeom>
              <a:rect b="b" l="l" r="r" t="t"/>
              <a:pathLst>
                <a:path extrusionOk="0" h="743" w="743">
                  <a:moveTo>
                    <a:pt x="372" y="1"/>
                  </a:moveTo>
                  <a:cubicBezTo>
                    <a:pt x="168" y="1"/>
                    <a:pt x="1" y="168"/>
                    <a:pt x="1" y="372"/>
                  </a:cubicBezTo>
                  <a:cubicBezTo>
                    <a:pt x="1" y="578"/>
                    <a:pt x="168" y="743"/>
                    <a:pt x="372" y="743"/>
                  </a:cubicBezTo>
                  <a:cubicBezTo>
                    <a:pt x="577" y="743"/>
                    <a:pt x="743" y="577"/>
                    <a:pt x="743" y="372"/>
                  </a:cubicBezTo>
                  <a:cubicBezTo>
                    <a:pt x="743" y="168"/>
                    <a:pt x="577" y="1"/>
                    <a:pt x="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2442765" y="1588949"/>
              <a:ext cx="2130937" cy="1707771"/>
            </a:xfrm>
            <a:custGeom>
              <a:rect b="b" l="l" r="r" t="t"/>
              <a:pathLst>
                <a:path extrusionOk="0" h="10965" w="13682">
                  <a:moveTo>
                    <a:pt x="6842" y="0"/>
                  </a:moveTo>
                  <a:cubicBezTo>
                    <a:pt x="4564" y="0"/>
                    <a:pt x="2612" y="1389"/>
                    <a:pt x="1783" y="3365"/>
                  </a:cubicBezTo>
                  <a:cubicBezTo>
                    <a:pt x="1565" y="3818"/>
                    <a:pt x="1294" y="3858"/>
                    <a:pt x="1228" y="3860"/>
                  </a:cubicBezTo>
                  <a:lnTo>
                    <a:pt x="351" y="3860"/>
                  </a:lnTo>
                  <a:cubicBezTo>
                    <a:pt x="158" y="3860"/>
                    <a:pt x="1" y="4018"/>
                    <a:pt x="1" y="4212"/>
                  </a:cubicBezTo>
                  <a:lnTo>
                    <a:pt x="1" y="4251"/>
                  </a:lnTo>
                  <a:cubicBezTo>
                    <a:pt x="1" y="4443"/>
                    <a:pt x="158" y="4601"/>
                    <a:pt x="351" y="4601"/>
                  </a:cubicBezTo>
                  <a:lnTo>
                    <a:pt x="1149" y="4601"/>
                  </a:lnTo>
                  <a:cubicBezTo>
                    <a:pt x="1403" y="4606"/>
                    <a:pt x="1398" y="4830"/>
                    <a:pt x="1398" y="4830"/>
                  </a:cubicBezTo>
                  <a:lnTo>
                    <a:pt x="1401" y="4825"/>
                  </a:lnTo>
                  <a:lnTo>
                    <a:pt x="1401" y="4825"/>
                  </a:lnTo>
                  <a:cubicBezTo>
                    <a:pt x="1393" y="4887"/>
                    <a:pt x="1387" y="4951"/>
                    <a:pt x="1382" y="5014"/>
                  </a:cubicBezTo>
                  <a:lnTo>
                    <a:pt x="1381" y="5010"/>
                  </a:lnTo>
                  <a:cubicBezTo>
                    <a:pt x="1377" y="5117"/>
                    <a:pt x="1261" y="5137"/>
                    <a:pt x="1261" y="5137"/>
                  </a:cubicBezTo>
                  <a:lnTo>
                    <a:pt x="1265" y="5137"/>
                  </a:lnTo>
                  <a:cubicBezTo>
                    <a:pt x="1116" y="5184"/>
                    <a:pt x="1008" y="5322"/>
                    <a:pt x="1008" y="5488"/>
                  </a:cubicBezTo>
                  <a:cubicBezTo>
                    <a:pt x="1008" y="5665"/>
                    <a:pt x="1131" y="5812"/>
                    <a:pt x="1296" y="5849"/>
                  </a:cubicBezTo>
                  <a:cubicBezTo>
                    <a:pt x="1376" y="5878"/>
                    <a:pt x="1382" y="5956"/>
                    <a:pt x="1383" y="5971"/>
                  </a:cubicBezTo>
                  <a:lnTo>
                    <a:pt x="1384" y="5967"/>
                  </a:lnTo>
                  <a:cubicBezTo>
                    <a:pt x="1389" y="6027"/>
                    <a:pt x="1396" y="6085"/>
                    <a:pt x="1404" y="6146"/>
                  </a:cubicBezTo>
                  <a:lnTo>
                    <a:pt x="1401" y="6144"/>
                  </a:lnTo>
                  <a:lnTo>
                    <a:pt x="1401" y="6144"/>
                  </a:lnTo>
                  <a:cubicBezTo>
                    <a:pt x="1424" y="6318"/>
                    <a:pt x="1230" y="6318"/>
                    <a:pt x="1214" y="6318"/>
                  </a:cubicBezTo>
                  <a:lnTo>
                    <a:pt x="471" y="6318"/>
                  </a:lnTo>
                  <a:cubicBezTo>
                    <a:pt x="278" y="6318"/>
                    <a:pt x="120" y="6474"/>
                    <a:pt x="120" y="6668"/>
                  </a:cubicBezTo>
                  <a:lnTo>
                    <a:pt x="120" y="6706"/>
                  </a:lnTo>
                  <a:cubicBezTo>
                    <a:pt x="120" y="6899"/>
                    <a:pt x="278" y="7056"/>
                    <a:pt x="471" y="7056"/>
                  </a:cubicBezTo>
                  <a:lnTo>
                    <a:pt x="1339" y="7056"/>
                  </a:lnTo>
                  <a:cubicBezTo>
                    <a:pt x="1339" y="7056"/>
                    <a:pt x="1340" y="7056"/>
                    <a:pt x="1342" y="7056"/>
                  </a:cubicBezTo>
                  <a:cubicBezTo>
                    <a:pt x="1370" y="7056"/>
                    <a:pt x="1582" y="7063"/>
                    <a:pt x="1660" y="7276"/>
                  </a:cubicBezTo>
                  <a:lnTo>
                    <a:pt x="1660" y="7272"/>
                  </a:lnTo>
                  <a:cubicBezTo>
                    <a:pt x="2402" y="9421"/>
                    <a:pt x="4442" y="10965"/>
                    <a:pt x="6843" y="10965"/>
                  </a:cubicBezTo>
                  <a:cubicBezTo>
                    <a:pt x="9247" y="10965"/>
                    <a:pt x="11289" y="9416"/>
                    <a:pt x="12028" y="7264"/>
                  </a:cubicBezTo>
                  <a:lnTo>
                    <a:pt x="12029" y="7276"/>
                  </a:lnTo>
                  <a:cubicBezTo>
                    <a:pt x="12109" y="7063"/>
                    <a:pt x="12319" y="7056"/>
                    <a:pt x="12343" y="7056"/>
                  </a:cubicBezTo>
                  <a:cubicBezTo>
                    <a:pt x="12345" y="7056"/>
                    <a:pt x="12346" y="7056"/>
                    <a:pt x="12346" y="7056"/>
                  </a:cubicBezTo>
                  <a:lnTo>
                    <a:pt x="13214" y="7056"/>
                  </a:lnTo>
                  <a:cubicBezTo>
                    <a:pt x="13407" y="7056"/>
                    <a:pt x="13564" y="6898"/>
                    <a:pt x="13564" y="6706"/>
                  </a:cubicBezTo>
                  <a:lnTo>
                    <a:pt x="13564" y="6668"/>
                  </a:lnTo>
                  <a:cubicBezTo>
                    <a:pt x="13564" y="6474"/>
                    <a:pt x="13407" y="6318"/>
                    <a:pt x="13214" y="6318"/>
                  </a:cubicBezTo>
                  <a:lnTo>
                    <a:pt x="12472" y="6318"/>
                  </a:lnTo>
                  <a:cubicBezTo>
                    <a:pt x="12458" y="6318"/>
                    <a:pt x="12264" y="6318"/>
                    <a:pt x="12286" y="6144"/>
                  </a:cubicBezTo>
                  <a:lnTo>
                    <a:pt x="12286" y="6144"/>
                  </a:lnTo>
                  <a:lnTo>
                    <a:pt x="12284" y="6146"/>
                  </a:lnTo>
                  <a:cubicBezTo>
                    <a:pt x="12290" y="6087"/>
                    <a:pt x="12298" y="6027"/>
                    <a:pt x="12304" y="5967"/>
                  </a:cubicBezTo>
                  <a:lnTo>
                    <a:pt x="12305" y="5971"/>
                  </a:lnTo>
                  <a:cubicBezTo>
                    <a:pt x="12306" y="5955"/>
                    <a:pt x="12311" y="5878"/>
                    <a:pt x="12391" y="5849"/>
                  </a:cubicBezTo>
                  <a:lnTo>
                    <a:pt x="12388" y="5849"/>
                  </a:lnTo>
                  <a:cubicBezTo>
                    <a:pt x="12554" y="5812"/>
                    <a:pt x="12678" y="5665"/>
                    <a:pt x="12678" y="5489"/>
                  </a:cubicBezTo>
                  <a:cubicBezTo>
                    <a:pt x="12678" y="5323"/>
                    <a:pt x="12570" y="5184"/>
                    <a:pt x="12419" y="5137"/>
                  </a:cubicBezTo>
                  <a:lnTo>
                    <a:pt x="12423" y="5137"/>
                  </a:lnTo>
                  <a:cubicBezTo>
                    <a:pt x="12423" y="5137"/>
                    <a:pt x="12309" y="5117"/>
                    <a:pt x="12305" y="5010"/>
                  </a:cubicBezTo>
                  <a:lnTo>
                    <a:pt x="12304" y="5013"/>
                  </a:lnTo>
                  <a:cubicBezTo>
                    <a:pt x="12296" y="4944"/>
                    <a:pt x="12290" y="4877"/>
                    <a:pt x="12281" y="4809"/>
                  </a:cubicBezTo>
                  <a:lnTo>
                    <a:pt x="12281" y="4809"/>
                  </a:lnTo>
                  <a:lnTo>
                    <a:pt x="12286" y="4830"/>
                  </a:lnTo>
                  <a:cubicBezTo>
                    <a:pt x="12286" y="4830"/>
                    <a:pt x="12280" y="4606"/>
                    <a:pt x="12533" y="4601"/>
                  </a:cubicBezTo>
                  <a:lnTo>
                    <a:pt x="13331" y="4601"/>
                  </a:lnTo>
                  <a:cubicBezTo>
                    <a:pt x="13524" y="4601"/>
                    <a:pt x="13682" y="4442"/>
                    <a:pt x="13682" y="4251"/>
                  </a:cubicBezTo>
                  <a:lnTo>
                    <a:pt x="13682" y="4212"/>
                  </a:lnTo>
                  <a:cubicBezTo>
                    <a:pt x="13682" y="4018"/>
                    <a:pt x="13524" y="3860"/>
                    <a:pt x="13332" y="3860"/>
                  </a:cubicBezTo>
                  <a:lnTo>
                    <a:pt x="12455" y="3860"/>
                  </a:lnTo>
                  <a:cubicBezTo>
                    <a:pt x="12388" y="3858"/>
                    <a:pt x="12121" y="3818"/>
                    <a:pt x="11901" y="3365"/>
                  </a:cubicBezTo>
                  <a:lnTo>
                    <a:pt x="11900" y="3367"/>
                  </a:lnTo>
                  <a:cubicBezTo>
                    <a:pt x="11073" y="1389"/>
                    <a:pt x="9119" y="0"/>
                    <a:pt x="6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3375384" y="1943744"/>
              <a:ext cx="268664" cy="577667"/>
            </a:xfrm>
            <a:custGeom>
              <a:rect b="b" l="l" r="r" t="t"/>
              <a:pathLst>
                <a:path extrusionOk="0" h="3709" w="1725">
                  <a:moveTo>
                    <a:pt x="1501" y="106"/>
                  </a:moveTo>
                  <a:cubicBezTo>
                    <a:pt x="1565" y="106"/>
                    <a:pt x="1620" y="149"/>
                    <a:pt x="1620" y="203"/>
                  </a:cubicBezTo>
                  <a:cubicBezTo>
                    <a:pt x="1620" y="255"/>
                    <a:pt x="1565" y="298"/>
                    <a:pt x="1501" y="298"/>
                  </a:cubicBezTo>
                  <a:lnTo>
                    <a:pt x="228" y="298"/>
                  </a:lnTo>
                  <a:cubicBezTo>
                    <a:pt x="163" y="298"/>
                    <a:pt x="108" y="255"/>
                    <a:pt x="108" y="203"/>
                  </a:cubicBezTo>
                  <a:cubicBezTo>
                    <a:pt x="108" y="149"/>
                    <a:pt x="162" y="106"/>
                    <a:pt x="228" y="106"/>
                  </a:cubicBezTo>
                  <a:close/>
                  <a:moveTo>
                    <a:pt x="1407" y="405"/>
                  </a:moveTo>
                  <a:lnTo>
                    <a:pt x="1407" y="878"/>
                  </a:lnTo>
                  <a:lnTo>
                    <a:pt x="1110" y="878"/>
                  </a:lnTo>
                  <a:cubicBezTo>
                    <a:pt x="1080" y="878"/>
                    <a:pt x="1056" y="901"/>
                    <a:pt x="1056" y="931"/>
                  </a:cubicBezTo>
                  <a:cubicBezTo>
                    <a:pt x="1056" y="961"/>
                    <a:pt x="1080" y="985"/>
                    <a:pt x="1110" y="985"/>
                  </a:cubicBezTo>
                  <a:lnTo>
                    <a:pt x="1407" y="985"/>
                  </a:lnTo>
                  <a:lnTo>
                    <a:pt x="1407" y="1265"/>
                  </a:lnTo>
                  <a:lnTo>
                    <a:pt x="1110" y="1265"/>
                  </a:lnTo>
                  <a:cubicBezTo>
                    <a:pt x="1080" y="1265"/>
                    <a:pt x="1056" y="1289"/>
                    <a:pt x="1056" y="1319"/>
                  </a:cubicBezTo>
                  <a:cubicBezTo>
                    <a:pt x="1056" y="1349"/>
                    <a:pt x="1080" y="1372"/>
                    <a:pt x="1110" y="1372"/>
                  </a:cubicBezTo>
                  <a:lnTo>
                    <a:pt x="1407" y="1372"/>
                  </a:lnTo>
                  <a:lnTo>
                    <a:pt x="1407" y="1643"/>
                  </a:lnTo>
                  <a:lnTo>
                    <a:pt x="310" y="1643"/>
                  </a:lnTo>
                  <a:lnTo>
                    <a:pt x="310" y="405"/>
                  </a:lnTo>
                  <a:close/>
                  <a:moveTo>
                    <a:pt x="1407" y="1748"/>
                  </a:moveTo>
                  <a:lnTo>
                    <a:pt x="1407" y="2036"/>
                  </a:lnTo>
                  <a:lnTo>
                    <a:pt x="1110" y="2036"/>
                  </a:lnTo>
                  <a:cubicBezTo>
                    <a:pt x="1080" y="2036"/>
                    <a:pt x="1055" y="2061"/>
                    <a:pt x="1055" y="2090"/>
                  </a:cubicBezTo>
                  <a:cubicBezTo>
                    <a:pt x="1055" y="2119"/>
                    <a:pt x="1080" y="2143"/>
                    <a:pt x="1110" y="2143"/>
                  </a:cubicBezTo>
                  <a:lnTo>
                    <a:pt x="1407" y="2143"/>
                  </a:lnTo>
                  <a:lnTo>
                    <a:pt x="1407" y="2423"/>
                  </a:lnTo>
                  <a:lnTo>
                    <a:pt x="1110" y="2423"/>
                  </a:lnTo>
                  <a:cubicBezTo>
                    <a:pt x="1080" y="2423"/>
                    <a:pt x="1055" y="2446"/>
                    <a:pt x="1055" y="2476"/>
                  </a:cubicBezTo>
                  <a:cubicBezTo>
                    <a:pt x="1055" y="2506"/>
                    <a:pt x="1080" y="2528"/>
                    <a:pt x="1110" y="2528"/>
                  </a:cubicBezTo>
                  <a:lnTo>
                    <a:pt x="1407" y="2528"/>
                  </a:lnTo>
                  <a:lnTo>
                    <a:pt x="1407" y="2809"/>
                  </a:lnTo>
                  <a:lnTo>
                    <a:pt x="1110" y="2809"/>
                  </a:lnTo>
                  <a:cubicBezTo>
                    <a:pt x="1080" y="2809"/>
                    <a:pt x="1055" y="2833"/>
                    <a:pt x="1055" y="2863"/>
                  </a:cubicBezTo>
                  <a:cubicBezTo>
                    <a:pt x="1055" y="2892"/>
                    <a:pt x="1080" y="2916"/>
                    <a:pt x="1110" y="2916"/>
                  </a:cubicBezTo>
                  <a:lnTo>
                    <a:pt x="1407" y="2916"/>
                  </a:lnTo>
                  <a:lnTo>
                    <a:pt x="1407" y="3139"/>
                  </a:lnTo>
                  <a:cubicBezTo>
                    <a:pt x="1407" y="3393"/>
                    <a:pt x="1201" y="3601"/>
                    <a:pt x="947" y="3601"/>
                  </a:cubicBezTo>
                  <a:lnTo>
                    <a:pt x="772" y="3601"/>
                  </a:lnTo>
                  <a:cubicBezTo>
                    <a:pt x="517" y="3601"/>
                    <a:pt x="310" y="3393"/>
                    <a:pt x="310" y="3139"/>
                  </a:cubicBezTo>
                  <a:lnTo>
                    <a:pt x="310" y="1748"/>
                  </a:lnTo>
                  <a:close/>
                  <a:moveTo>
                    <a:pt x="226" y="0"/>
                  </a:moveTo>
                  <a:cubicBezTo>
                    <a:pt x="102" y="0"/>
                    <a:pt x="0" y="91"/>
                    <a:pt x="0" y="203"/>
                  </a:cubicBezTo>
                  <a:cubicBezTo>
                    <a:pt x="0" y="307"/>
                    <a:pt x="90" y="393"/>
                    <a:pt x="203" y="403"/>
                  </a:cubicBezTo>
                  <a:lnTo>
                    <a:pt x="203" y="3140"/>
                  </a:lnTo>
                  <a:cubicBezTo>
                    <a:pt x="203" y="3453"/>
                    <a:pt x="457" y="3708"/>
                    <a:pt x="771" y="3708"/>
                  </a:cubicBezTo>
                  <a:lnTo>
                    <a:pt x="946" y="3708"/>
                  </a:lnTo>
                  <a:cubicBezTo>
                    <a:pt x="1259" y="3708"/>
                    <a:pt x="1514" y="3453"/>
                    <a:pt x="1514" y="3140"/>
                  </a:cubicBezTo>
                  <a:lnTo>
                    <a:pt x="1514" y="403"/>
                  </a:lnTo>
                  <a:cubicBezTo>
                    <a:pt x="1631" y="397"/>
                    <a:pt x="1725" y="310"/>
                    <a:pt x="1725" y="203"/>
                  </a:cubicBezTo>
                  <a:cubicBezTo>
                    <a:pt x="1725" y="91"/>
                    <a:pt x="1624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8"/>
            <p:cNvSpPr txBox="1"/>
            <p:nvPr/>
          </p:nvSpPr>
          <p:spPr>
            <a:xfrm>
              <a:off x="2853783" y="268593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470" name="Google Shape;470;p18"/>
          <p:cNvSpPr txBox="1"/>
          <p:nvPr/>
        </p:nvSpPr>
        <p:spPr>
          <a:xfrm>
            <a:off x="533489" y="358043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the closest planet to the Sun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and the smallest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18"/>
          <p:cNvSpPr txBox="1"/>
          <p:nvPr/>
        </p:nvSpPr>
        <p:spPr>
          <a:xfrm>
            <a:off x="2675199" y="358043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and it has a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beautiful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name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2" name="Google Shape;472;p18"/>
          <p:cNvGrpSpPr/>
          <p:nvPr/>
        </p:nvGrpSpPr>
        <p:grpSpPr>
          <a:xfrm>
            <a:off x="4486646" y="1588949"/>
            <a:ext cx="2323908" cy="1707616"/>
            <a:chOff x="4486646" y="1588949"/>
            <a:chExt cx="2323908" cy="1707616"/>
          </a:xfrm>
        </p:grpSpPr>
        <p:sp>
          <p:nvSpPr>
            <p:cNvPr id="473" name="Google Shape;473;p18"/>
            <p:cNvSpPr/>
            <p:nvPr/>
          </p:nvSpPr>
          <p:spPr>
            <a:xfrm>
              <a:off x="4486646" y="1588949"/>
              <a:ext cx="2323908" cy="1707616"/>
            </a:xfrm>
            <a:custGeom>
              <a:rect b="b" l="l" r="r" t="t"/>
              <a:pathLst>
                <a:path extrusionOk="0" h="10964" w="14921">
                  <a:moveTo>
                    <a:pt x="7460" y="0"/>
                  </a:moveTo>
                  <a:cubicBezTo>
                    <a:pt x="4721" y="0"/>
                    <a:pt x="2451" y="2010"/>
                    <a:pt x="2042" y="4635"/>
                  </a:cubicBezTo>
                  <a:cubicBezTo>
                    <a:pt x="1933" y="5117"/>
                    <a:pt x="1467" y="5117"/>
                    <a:pt x="1467" y="5117"/>
                  </a:cubicBezTo>
                  <a:lnTo>
                    <a:pt x="350" y="5117"/>
                  </a:lnTo>
                  <a:cubicBezTo>
                    <a:pt x="158" y="5117"/>
                    <a:pt x="0" y="5275"/>
                    <a:pt x="0" y="5468"/>
                  </a:cubicBezTo>
                  <a:lnTo>
                    <a:pt x="0" y="5506"/>
                  </a:lnTo>
                  <a:cubicBezTo>
                    <a:pt x="0" y="5700"/>
                    <a:pt x="158" y="5857"/>
                    <a:pt x="350" y="5857"/>
                  </a:cubicBezTo>
                  <a:lnTo>
                    <a:pt x="1725" y="5857"/>
                  </a:lnTo>
                  <a:cubicBezTo>
                    <a:pt x="1776" y="5858"/>
                    <a:pt x="1959" y="5874"/>
                    <a:pt x="2007" y="6058"/>
                  </a:cubicBezTo>
                  <a:cubicBezTo>
                    <a:pt x="2012" y="6111"/>
                    <a:pt x="2020" y="6164"/>
                    <a:pt x="2027" y="6216"/>
                  </a:cubicBezTo>
                  <a:lnTo>
                    <a:pt x="2026" y="6211"/>
                  </a:lnTo>
                  <a:lnTo>
                    <a:pt x="2026" y="6211"/>
                  </a:lnTo>
                  <a:cubicBezTo>
                    <a:pt x="2026" y="6212"/>
                    <a:pt x="2046" y="6315"/>
                    <a:pt x="1895" y="6315"/>
                  </a:cubicBezTo>
                  <a:lnTo>
                    <a:pt x="1295" y="6315"/>
                  </a:lnTo>
                  <a:cubicBezTo>
                    <a:pt x="1102" y="6315"/>
                    <a:pt x="946" y="6472"/>
                    <a:pt x="946" y="6665"/>
                  </a:cubicBezTo>
                  <a:lnTo>
                    <a:pt x="946" y="6703"/>
                  </a:lnTo>
                  <a:cubicBezTo>
                    <a:pt x="946" y="6897"/>
                    <a:pt x="1102" y="7054"/>
                    <a:pt x="1295" y="7054"/>
                  </a:cubicBezTo>
                  <a:lnTo>
                    <a:pt x="1964" y="7054"/>
                  </a:lnTo>
                  <a:cubicBezTo>
                    <a:pt x="2018" y="7055"/>
                    <a:pt x="2200" y="7075"/>
                    <a:pt x="2284" y="7291"/>
                  </a:cubicBezTo>
                  <a:lnTo>
                    <a:pt x="2284" y="7288"/>
                  </a:lnTo>
                  <a:cubicBezTo>
                    <a:pt x="3031" y="9427"/>
                    <a:pt x="5066" y="10964"/>
                    <a:pt x="7460" y="10964"/>
                  </a:cubicBezTo>
                  <a:cubicBezTo>
                    <a:pt x="9854" y="10964"/>
                    <a:pt x="11890" y="9427"/>
                    <a:pt x="12636" y="7288"/>
                  </a:cubicBezTo>
                  <a:lnTo>
                    <a:pt x="12636" y="7292"/>
                  </a:lnTo>
                  <a:cubicBezTo>
                    <a:pt x="12720" y="7077"/>
                    <a:pt x="12903" y="7056"/>
                    <a:pt x="12958" y="7055"/>
                  </a:cubicBezTo>
                  <a:lnTo>
                    <a:pt x="13625" y="7055"/>
                  </a:lnTo>
                  <a:cubicBezTo>
                    <a:pt x="13818" y="7055"/>
                    <a:pt x="13976" y="6897"/>
                    <a:pt x="13976" y="6704"/>
                  </a:cubicBezTo>
                  <a:lnTo>
                    <a:pt x="13976" y="6666"/>
                  </a:lnTo>
                  <a:cubicBezTo>
                    <a:pt x="13976" y="6473"/>
                    <a:pt x="13818" y="6316"/>
                    <a:pt x="13625" y="6316"/>
                  </a:cubicBezTo>
                  <a:lnTo>
                    <a:pt x="13025" y="6316"/>
                  </a:lnTo>
                  <a:cubicBezTo>
                    <a:pt x="12874" y="6316"/>
                    <a:pt x="12894" y="6212"/>
                    <a:pt x="12894" y="6212"/>
                  </a:cubicBezTo>
                  <a:lnTo>
                    <a:pt x="12894" y="6212"/>
                  </a:lnTo>
                  <a:lnTo>
                    <a:pt x="12892" y="6217"/>
                  </a:lnTo>
                  <a:cubicBezTo>
                    <a:pt x="12899" y="6163"/>
                    <a:pt x="12907" y="6110"/>
                    <a:pt x="12912" y="6055"/>
                  </a:cubicBezTo>
                  <a:lnTo>
                    <a:pt x="12913" y="6059"/>
                  </a:lnTo>
                  <a:cubicBezTo>
                    <a:pt x="12963" y="5875"/>
                    <a:pt x="13143" y="5859"/>
                    <a:pt x="13195" y="5858"/>
                  </a:cubicBezTo>
                  <a:lnTo>
                    <a:pt x="14570" y="5858"/>
                  </a:lnTo>
                  <a:cubicBezTo>
                    <a:pt x="14764" y="5858"/>
                    <a:pt x="14920" y="5701"/>
                    <a:pt x="14920" y="5507"/>
                  </a:cubicBezTo>
                  <a:lnTo>
                    <a:pt x="14920" y="5469"/>
                  </a:lnTo>
                  <a:cubicBezTo>
                    <a:pt x="14920" y="5276"/>
                    <a:pt x="14764" y="5117"/>
                    <a:pt x="14570" y="5117"/>
                  </a:cubicBezTo>
                  <a:lnTo>
                    <a:pt x="13454" y="5117"/>
                  </a:lnTo>
                  <a:cubicBezTo>
                    <a:pt x="13454" y="5117"/>
                    <a:pt x="13454" y="5117"/>
                    <a:pt x="13454" y="5117"/>
                  </a:cubicBezTo>
                  <a:cubicBezTo>
                    <a:pt x="13450" y="5117"/>
                    <a:pt x="12988" y="5116"/>
                    <a:pt x="12878" y="4635"/>
                  </a:cubicBezTo>
                  <a:cubicBezTo>
                    <a:pt x="12472" y="2010"/>
                    <a:pt x="10201" y="0"/>
                    <a:pt x="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4629467" y="2189826"/>
              <a:ext cx="115565" cy="115720"/>
            </a:xfrm>
            <a:custGeom>
              <a:rect b="b" l="l" r="r" t="t"/>
              <a:pathLst>
                <a:path extrusionOk="0" h="743" w="742">
                  <a:moveTo>
                    <a:pt x="371" y="1"/>
                  </a:moveTo>
                  <a:cubicBezTo>
                    <a:pt x="167" y="1"/>
                    <a:pt x="1" y="168"/>
                    <a:pt x="1" y="372"/>
                  </a:cubicBezTo>
                  <a:cubicBezTo>
                    <a:pt x="1" y="578"/>
                    <a:pt x="167" y="743"/>
                    <a:pt x="371" y="743"/>
                  </a:cubicBezTo>
                  <a:cubicBezTo>
                    <a:pt x="576" y="743"/>
                    <a:pt x="742" y="577"/>
                    <a:pt x="742" y="372"/>
                  </a:cubicBezTo>
                  <a:cubicBezTo>
                    <a:pt x="742" y="168"/>
                    <a:pt x="576" y="1"/>
                    <a:pt x="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5355252" y="1955425"/>
              <a:ext cx="672673" cy="553527"/>
            </a:xfrm>
            <a:custGeom>
              <a:rect b="b" l="l" r="r" t="t"/>
              <a:pathLst>
                <a:path extrusionOk="0" h="3554" w="4319">
                  <a:moveTo>
                    <a:pt x="1119" y="1"/>
                  </a:moveTo>
                  <a:cubicBezTo>
                    <a:pt x="1061" y="1"/>
                    <a:pt x="1002" y="6"/>
                    <a:pt x="943" y="15"/>
                  </a:cubicBezTo>
                  <a:cubicBezTo>
                    <a:pt x="578" y="72"/>
                    <a:pt x="275" y="309"/>
                    <a:pt x="131" y="645"/>
                  </a:cubicBezTo>
                  <a:cubicBezTo>
                    <a:pt x="24" y="897"/>
                    <a:pt x="1" y="1144"/>
                    <a:pt x="62" y="1381"/>
                  </a:cubicBezTo>
                  <a:cubicBezTo>
                    <a:pt x="69" y="1404"/>
                    <a:pt x="89" y="1421"/>
                    <a:pt x="113" y="1421"/>
                  </a:cubicBezTo>
                  <a:cubicBezTo>
                    <a:pt x="118" y="1421"/>
                    <a:pt x="123" y="1420"/>
                    <a:pt x="127" y="1419"/>
                  </a:cubicBezTo>
                  <a:cubicBezTo>
                    <a:pt x="155" y="1412"/>
                    <a:pt x="173" y="1383"/>
                    <a:pt x="165" y="1353"/>
                  </a:cubicBezTo>
                  <a:cubicBezTo>
                    <a:pt x="109" y="1138"/>
                    <a:pt x="131" y="921"/>
                    <a:pt x="230" y="687"/>
                  </a:cubicBezTo>
                  <a:cubicBezTo>
                    <a:pt x="358" y="384"/>
                    <a:pt x="631" y="173"/>
                    <a:pt x="960" y="120"/>
                  </a:cubicBezTo>
                  <a:cubicBezTo>
                    <a:pt x="1012" y="112"/>
                    <a:pt x="1065" y="108"/>
                    <a:pt x="1117" y="108"/>
                  </a:cubicBezTo>
                  <a:cubicBezTo>
                    <a:pt x="1451" y="108"/>
                    <a:pt x="1783" y="275"/>
                    <a:pt x="2050" y="581"/>
                  </a:cubicBezTo>
                  <a:cubicBezTo>
                    <a:pt x="2060" y="593"/>
                    <a:pt x="2075" y="599"/>
                    <a:pt x="2090" y="599"/>
                  </a:cubicBezTo>
                  <a:cubicBezTo>
                    <a:pt x="2105" y="599"/>
                    <a:pt x="2120" y="593"/>
                    <a:pt x="2130" y="581"/>
                  </a:cubicBezTo>
                  <a:cubicBezTo>
                    <a:pt x="2398" y="274"/>
                    <a:pt x="2732" y="109"/>
                    <a:pt x="3066" y="109"/>
                  </a:cubicBezTo>
                  <a:cubicBezTo>
                    <a:pt x="3117" y="109"/>
                    <a:pt x="3168" y="113"/>
                    <a:pt x="3219" y="120"/>
                  </a:cubicBezTo>
                  <a:cubicBezTo>
                    <a:pt x="3549" y="174"/>
                    <a:pt x="3822" y="385"/>
                    <a:pt x="3950" y="687"/>
                  </a:cubicBezTo>
                  <a:cubicBezTo>
                    <a:pt x="4200" y="1276"/>
                    <a:pt x="3963" y="1790"/>
                    <a:pt x="3184" y="2353"/>
                  </a:cubicBezTo>
                  <a:cubicBezTo>
                    <a:pt x="2595" y="2778"/>
                    <a:pt x="2214" y="3248"/>
                    <a:pt x="2089" y="3412"/>
                  </a:cubicBezTo>
                  <a:cubicBezTo>
                    <a:pt x="1965" y="3248"/>
                    <a:pt x="1582" y="2777"/>
                    <a:pt x="994" y="2353"/>
                  </a:cubicBezTo>
                  <a:cubicBezTo>
                    <a:pt x="761" y="2184"/>
                    <a:pt x="582" y="2023"/>
                    <a:pt x="445" y="1862"/>
                  </a:cubicBezTo>
                  <a:cubicBezTo>
                    <a:pt x="434" y="1849"/>
                    <a:pt x="419" y="1843"/>
                    <a:pt x="403" y="1843"/>
                  </a:cubicBezTo>
                  <a:cubicBezTo>
                    <a:pt x="391" y="1843"/>
                    <a:pt x="379" y="1847"/>
                    <a:pt x="369" y="1855"/>
                  </a:cubicBezTo>
                  <a:cubicBezTo>
                    <a:pt x="347" y="1874"/>
                    <a:pt x="343" y="1908"/>
                    <a:pt x="363" y="1930"/>
                  </a:cubicBezTo>
                  <a:cubicBezTo>
                    <a:pt x="505" y="2098"/>
                    <a:pt x="690" y="2264"/>
                    <a:pt x="932" y="2438"/>
                  </a:cubicBezTo>
                  <a:cubicBezTo>
                    <a:pt x="1639" y="2949"/>
                    <a:pt x="2041" y="3526"/>
                    <a:pt x="2045" y="3531"/>
                  </a:cubicBezTo>
                  <a:cubicBezTo>
                    <a:pt x="2055" y="3545"/>
                    <a:pt x="2071" y="3553"/>
                    <a:pt x="2088" y="3553"/>
                  </a:cubicBezTo>
                  <a:cubicBezTo>
                    <a:pt x="2106" y="3553"/>
                    <a:pt x="2122" y="3544"/>
                    <a:pt x="2132" y="3531"/>
                  </a:cubicBezTo>
                  <a:cubicBezTo>
                    <a:pt x="2135" y="3525"/>
                    <a:pt x="2537" y="2949"/>
                    <a:pt x="3244" y="2438"/>
                  </a:cubicBezTo>
                  <a:cubicBezTo>
                    <a:pt x="4064" y="1849"/>
                    <a:pt x="4318" y="1280"/>
                    <a:pt x="4050" y="645"/>
                  </a:cubicBezTo>
                  <a:cubicBezTo>
                    <a:pt x="3907" y="309"/>
                    <a:pt x="3603" y="73"/>
                    <a:pt x="3238" y="15"/>
                  </a:cubicBezTo>
                  <a:cubicBezTo>
                    <a:pt x="3179" y="6"/>
                    <a:pt x="3121" y="1"/>
                    <a:pt x="3062" y="1"/>
                  </a:cubicBezTo>
                  <a:cubicBezTo>
                    <a:pt x="2715" y="1"/>
                    <a:pt x="2371" y="165"/>
                    <a:pt x="2091" y="465"/>
                  </a:cubicBezTo>
                  <a:cubicBezTo>
                    <a:pt x="1811" y="164"/>
                    <a:pt x="1467" y="1"/>
                    <a:pt x="1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5290617" y="2085163"/>
              <a:ext cx="567544" cy="239072"/>
            </a:xfrm>
            <a:custGeom>
              <a:rect b="b" l="l" r="r" t="t"/>
              <a:pathLst>
                <a:path extrusionOk="0" h="1535" w="3644">
                  <a:moveTo>
                    <a:pt x="1981" y="0"/>
                  </a:moveTo>
                  <a:cubicBezTo>
                    <a:pt x="1958" y="0"/>
                    <a:pt x="1940" y="15"/>
                    <a:pt x="1934" y="34"/>
                  </a:cubicBezTo>
                  <a:lnTo>
                    <a:pt x="1639" y="830"/>
                  </a:lnTo>
                  <a:lnTo>
                    <a:pt x="1530" y="556"/>
                  </a:lnTo>
                  <a:cubicBezTo>
                    <a:pt x="1521" y="538"/>
                    <a:pt x="1504" y="523"/>
                    <a:pt x="1484" y="523"/>
                  </a:cubicBezTo>
                  <a:cubicBezTo>
                    <a:pt x="1482" y="523"/>
                    <a:pt x="1480" y="523"/>
                    <a:pt x="1479" y="523"/>
                  </a:cubicBezTo>
                  <a:cubicBezTo>
                    <a:pt x="1455" y="524"/>
                    <a:pt x="1437" y="540"/>
                    <a:pt x="1430" y="560"/>
                  </a:cubicBezTo>
                  <a:lnTo>
                    <a:pt x="1361" y="784"/>
                  </a:lnTo>
                  <a:lnTo>
                    <a:pt x="53" y="784"/>
                  </a:lnTo>
                  <a:cubicBezTo>
                    <a:pt x="25" y="784"/>
                    <a:pt x="0" y="807"/>
                    <a:pt x="0" y="838"/>
                  </a:cubicBezTo>
                  <a:cubicBezTo>
                    <a:pt x="0" y="867"/>
                    <a:pt x="25" y="892"/>
                    <a:pt x="53" y="892"/>
                  </a:cubicBezTo>
                  <a:lnTo>
                    <a:pt x="1401" y="892"/>
                  </a:lnTo>
                  <a:cubicBezTo>
                    <a:pt x="1423" y="892"/>
                    <a:pt x="1444" y="876"/>
                    <a:pt x="1450" y="855"/>
                  </a:cubicBezTo>
                  <a:lnTo>
                    <a:pt x="1486" y="737"/>
                  </a:lnTo>
                  <a:lnTo>
                    <a:pt x="1591" y="999"/>
                  </a:lnTo>
                  <a:cubicBezTo>
                    <a:pt x="1598" y="1020"/>
                    <a:pt x="1619" y="1032"/>
                    <a:pt x="1641" y="1032"/>
                  </a:cubicBezTo>
                  <a:lnTo>
                    <a:pt x="1642" y="1032"/>
                  </a:lnTo>
                  <a:cubicBezTo>
                    <a:pt x="1664" y="1032"/>
                    <a:pt x="1683" y="1019"/>
                    <a:pt x="1690" y="997"/>
                  </a:cubicBezTo>
                  <a:lnTo>
                    <a:pt x="1967" y="251"/>
                  </a:lnTo>
                  <a:lnTo>
                    <a:pt x="2211" y="1492"/>
                  </a:lnTo>
                  <a:cubicBezTo>
                    <a:pt x="2216" y="1517"/>
                    <a:pt x="2237" y="1534"/>
                    <a:pt x="2261" y="1534"/>
                  </a:cubicBezTo>
                  <a:lnTo>
                    <a:pt x="2263" y="1534"/>
                  </a:lnTo>
                  <a:cubicBezTo>
                    <a:pt x="2287" y="1534"/>
                    <a:pt x="2307" y="1519"/>
                    <a:pt x="2315" y="1498"/>
                  </a:cubicBezTo>
                  <a:lnTo>
                    <a:pt x="2580" y="631"/>
                  </a:lnTo>
                  <a:lnTo>
                    <a:pt x="2780" y="985"/>
                  </a:lnTo>
                  <a:cubicBezTo>
                    <a:pt x="2789" y="1001"/>
                    <a:pt x="2808" y="1012"/>
                    <a:pt x="2826" y="1012"/>
                  </a:cubicBezTo>
                  <a:lnTo>
                    <a:pt x="3590" y="1012"/>
                  </a:lnTo>
                  <a:cubicBezTo>
                    <a:pt x="3619" y="1012"/>
                    <a:pt x="3644" y="988"/>
                    <a:pt x="3644" y="958"/>
                  </a:cubicBezTo>
                  <a:cubicBezTo>
                    <a:pt x="3644" y="929"/>
                    <a:pt x="3619" y="904"/>
                    <a:pt x="3590" y="904"/>
                  </a:cubicBezTo>
                  <a:lnTo>
                    <a:pt x="2857" y="904"/>
                  </a:lnTo>
                  <a:lnTo>
                    <a:pt x="2611" y="469"/>
                  </a:lnTo>
                  <a:cubicBezTo>
                    <a:pt x="2602" y="453"/>
                    <a:pt x="2584" y="442"/>
                    <a:pt x="2564" y="442"/>
                  </a:cubicBezTo>
                  <a:cubicBezTo>
                    <a:pt x="2562" y="442"/>
                    <a:pt x="2561" y="442"/>
                    <a:pt x="2559" y="443"/>
                  </a:cubicBezTo>
                  <a:cubicBezTo>
                    <a:pt x="2539" y="446"/>
                    <a:pt x="2521" y="459"/>
                    <a:pt x="2514" y="479"/>
                  </a:cubicBezTo>
                  <a:lnTo>
                    <a:pt x="2276" y="1262"/>
                  </a:lnTo>
                  <a:lnTo>
                    <a:pt x="2035" y="43"/>
                  </a:lnTo>
                  <a:cubicBezTo>
                    <a:pt x="2030" y="19"/>
                    <a:pt x="2011" y="2"/>
                    <a:pt x="1987" y="1"/>
                  </a:cubicBezTo>
                  <a:cubicBezTo>
                    <a:pt x="1985" y="0"/>
                    <a:pt x="1983" y="0"/>
                    <a:pt x="19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8"/>
            <p:cNvSpPr txBox="1"/>
            <p:nvPr/>
          </p:nvSpPr>
          <p:spPr>
            <a:xfrm>
              <a:off x="5018095" y="268593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478" name="Google Shape;478;p18"/>
          <p:cNvSpPr txBox="1"/>
          <p:nvPr/>
        </p:nvSpPr>
        <p:spPr>
          <a:xfrm>
            <a:off x="4867476" y="358043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 the biggest planet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9" name="Google Shape;479;p18"/>
          <p:cNvGrpSpPr/>
          <p:nvPr/>
        </p:nvGrpSpPr>
        <p:grpSpPr>
          <a:xfrm>
            <a:off x="6552020" y="1588949"/>
            <a:ext cx="2090911" cy="1707771"/>
            <a:chOff x="6552020" y="1588949"/>
            <a:chExt cx="2090911" cy="1707771"/>
          </a:xfrm>
        </p:grpSpPr>
        <p:sp>
          <p:nvSpPr>
            <p:cNvPr id="480" name="Google Shape;480;p18"/>
            <p:cNvSpPr/>
            <p:nvPr/>
          </p:nvSpPr>
          <p:spPr>
            <a:xfrm>
              <a:off x="6723187" y="1588949"/>
              <a:ext cx="1919744" cy="1707771"/>
            </a:xfrm>
            <a:custGeom>
              <a:rect b="b" l="l" r="r" t="t"/>
              <a:pathLst>
                <a:path extrusionOk="0" h="10965" w="12326">
                  <a:moveTo>
                    <a:pt x="6843" y="0"/>
                  </a:moveTo>
                  <a:cubicBezTo>
                    <a:pt x="4566" y="0"/>
                    <a:pt x="2614" y="1389"/>
                    <a:pt x="1785" y="3366"/>
                  </a:cubicBezTo>
                  <a:cubicBezTo>
                    <a:pt x="1566" y="3818"/>
                    <a:pt x="1296" y="3858"/>
                    <a:pt x="1228" y="3860"/>
                  </a:cubicBezTo>
                  <a:lnTo>
                    <a:pt x="350" y="3860"/>
                  </a:lnTo>
                  <a:cubicBezTo>
                    <a:pt x="158" y="3860"/>
                    <a:pt x="1" y="4018"/>
                    <a:pt x="1" y="4212"/>
                  </a:cubicBezTo>
                  <a:lnTo>
                    <a:pt x="1" y="4251"/>
                  </a:lnTo>
                  <a:cubicBezTo>
                    <a:pt x="1" y="4443"/>
                    <a:pt x="158" y="4601"/>
                    <a:pt x="350" y="4601"/>
                  </a:cubicBezTo>
                  <a:lnTo>
                    <a:pt x="1149" y="4601"/>
                  </a:lnTo>
                  <a:cubicBezTo>
                    <a:pt x="1402" y="4606"/>
                    <a:pt x="1398" y="4830"/>
                    <a:pt x="1398" y="4830"/>
                  </a:cubicBezTo>
                  <a:lnTo>
                    <a:pt x="1401" y="4825"/>
                  </a:lnTo>
                  <a:lnTo>
                    <a:pt x="1401" y="4825"/>
                  </a:lnTo>
                  <a:cubicBezTo>
                    <a:pt x="1393" y="4887"/>
                    <a:pt x="1387" y="4952"/>
                    <a:pt x="1382" y="5014"/>
                  </a:cubicBezTo>
                  <a:lnTo>
                    <a:pt x="1381" y="5010"/>
                  </a:lnTo>
                  <a:cubicBezTo>
                    <a:pt x="1377" y="5117"/>
                    <a:pt x="1261" y="5137"/>
                    <a:pt x="1261" y="5137"/>
                  </a:cubicBezTo>
                  <a:lnTo>
                    <a:pt x="1265" y="5137"/>
                  </a:lnTo>
                  <a:cubicBezTo>
                    <a:pt x="1116" y="5184"/>
                    <a:pt x="1007" y="5322"/>
                    <a:pt x="1007" y="5489"/>
                  </a:cubicBezTo>
                  <a:cubicBezTo>
                    <a:pt x="1007" y="5665"/>
                    <a:pt x="1131" y="5812"/>
                    <a:pt x="1296" y="5849"/>
                  </a:cubicBezTo>
                  <a:lnTo>
                    <a:pt x="1295" y="5849"/>
                  </a:lnTo>
                  <a:cubicBezTo>
                    <a:pt x="1374" y="5878"/>
                    <a:pt x="1381" y="5956"/>
                    <a:pt x="1382" y="5971"/>
                  </a:cubicBezTo>
                  <a:lnTo>
                    <a:pt x="1383" y="5967"/>
                  </a:lnTo>
                  <a:cubicBezTo>
                    <a:pt x="1388" y="6027"/>
                    <a:pt x="1394" y="6085"/>
                    <a:pt x="1402" y="6146"/>
                  </a:cubicBezTo>
                  <a:lnTo>
                    <a:pt x="1399" y="6144"/>
                  </a:lnTo>
                  <a:lnTo>
                    <a:pt x="1399" y="6144"/>
                  </a:lnTo>
                  <a:cubicBezTo>
                    <a:pt x="1423" y="6318"/>
                    <a:pt x="1228" y="6318"/>
                    <a:pt x="1213" y="6318"/>
                  </a:cubicBezTo>
                  <a:lnTo>
                    <a:pt x="469" y="6318"/>
                  </a:lnTo>
                  <a:cubicBezTo>
                    <a:pt x="277" y="6318"/>
                    <a:pt x="119" y="6474"/>
                    <a:pt x="119" y="6668"/>
                  </a:cubicBezTo>
                  <a:lnTo>
                    <a:pt x="119" y="6706"/>
                  </a:lnTo>
                  <a:cubicBezTo>
                    <a:pt x="119" y="6899"/>
                    <a:pt x="278" y="7056"/>
                    <a:pt x="469" y="7056"/>
                  </a:cubicBezTo>
                  <a:lnTo>
                    <a:pt x="1338" y="7056"/>
                  </a:lnTo>
                  <a:cubicBezTo>
                    <a:pt x="1338" y="7056"/>
                    <a:pt x="1339" y="7056"/>
                    <a:pt x="1340" y="7056"/>
                  </a:cubicBezTo>
                  <a:cubicBezTo>
                    <a:pt x="1365" y="7056"/>
                    <a:pt x="1579" y="7063"/>
                    <a:pt x="1659" y="7276"/>
                  </a:cubicBezTo>
                  <a:lnTo>
                    <a:pt x="1659" y="7272"/>
                  </a:lnTo>
                  <a:cubicBezTo>
                    <a:pt x="2401" y="9421"/>
                    <a:pt x="4441" y="10965"/>
                    <a:pt x="6842" y="10965"/>
                  </a:cubicBezTo>
                  <a:cubicBezTo>
                    <a:pt x="9869" y="10965"/>
                    <a:pt x="12325" y="8510"/>
                    <a:pt x="12325" y="5482"/>
                  </a:cubicBezTo>
                  <a:cubicBezTo>
                    <a:pt x="12326" y="2455"/>
                    <a:pt x="9871" y="0"/>
                    <a:pt x="68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6552020" y="2189826"/>
              <a:ext cx="115720" cy="115720"/>
            </a:xfrm>
            <a:custGeom>
              <a:rect b="b" l="l" r="r" t="t"/>
              <a:pathLst>
                <a:path extrusionOk="0" h="743" w="743">
                  <a:moveTo>
                    <a:pt x="372" y="1"/>
                  </a:moveTo>
                  <a:cubicBezTo>
                    <a:pt x="167" y="1"/>
                    <a:pt x="1" y="168"/>
                    <a:pt x="1" y="372"/>
                  </a:cubicBezTo>
                  <a:cubicBezTo>
                    <a:pt x="1" y="578"/>
                    <a:pt x="167" y="743"/>
                    <a:pt x="372" y="743"/>
                  </a:cubicBezTo>
                  <a:cubicBezTo>
                    <a:pt x="577" y="743"/>
                    <a:pt x="742" y="577"/>
                    <a:pt x="742" y="372"/>
                  </a:cubicBezTo>
                  <a:cubicBezTo>
                    <a:pt x="742" y="168"/>
                    <a:pt x="577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7552078" y="1936735"/>
              <a:ext cx="468800" cy="591373"/>
            </a:xfrm>
            <a:custGeom>
              <a:rect b="b" l="l" r="r" t="t"/>
              <a:pathLst>
                <a:path extrusionOk="0" h="3797" w="3010">
                  <a:moveTo>
                    <a:pt x="2154" y="106"/>
                  </a:moveTo>
                  <a:lnTo>
                    <a:pt x="2154" y="644"/>
                  </a:lnTo>
                  <a:lnTo>
                    <a:pt x="858" y="644"/>
                  </a:lnTo>
                  <a:lnTo>
                    <a:pt x="858" y="106"/>
                  </a:lnTo>
                  <a:close/>
                  <a:moveTo>
                    <a:pt x="2905" y="420"/>
                  </a:moveTo>
                  <a:lnTo>
                    <a:pt x="2905" y="3689"/>
                  </a:lnTo>
                  <a:lnTo>
                    <a:pt x="108" y="3689"/>
                  </a:lnTo>
                  <a:lnTo>
                    <a:pt x="108" y="420"/>
                  </a:lnTo>
                  <a:lnTo>
                    <a:pt x="751" y="420"/>
                  </a:lnTo>
                  <a:lnTo>
                    <a:pt x="751" y="698"/>
                  </a:lnTo>
                  <a:cubicBezTo>
                    <a:pt x="751" y="726"/>
                    <a:pt x="775" y="751"/>
                    <a:pt x="804" y="751"/>
                  </a:cubicBezTo>
                  <a:lnTo>
                    <a:pt x="2208" y="751"/>
                  </a:lnTo>
                  <a:cubicBezTo>
                    <a:pt x="2237" y="751"/>
                    <a:pt x="2261" y="726"/>
                    <a:pt x="2261" y="698"/>
                  </a:cubicBezTo>
                  <a:lnTo>
                    <a:pt x="2261" y="420"/>
                  </a:lnTo>
                  <a:close/>
                  <a:moveTo>
                    <a:pt x="804" y="0"/>
                  </a:moveTo>
                  <a:cubicBezTo>
                    <a:pt x="776" y="0"/>
                    <a:pt x="751" y="25"/>
                    <a:pt x="751" y="54"/>
                  </a:cubicBezTo>
                  <a:lnTo>
                    <a:pt x="751" y="314"/>
                  </a:lnTo>
                  <a:lnTo>
                    <a:pt x="53" y="314"/>
                  </a:lnTo>
                  <a:cubicBezTo>
                    <a:pt x="25" y="314"/>
                    <a:pt x="0" y="338"/>
                    <a:pt x="0" y="367"/>
                  </a:cubicBezTo>
                  <a:lnTo>
                    <a:pt x="0" y="3743"/>
                  </a:lnTo>
                  <a:cubicBezTo>
                    <a:pt x="0" y="3773"/>
                    <a:pt x="25" y="3796"/>
                    <a:pt x="53" y="3796"/>
                  </a:cubicBezTo>
                  <a:lnTo>
                    <a:pt x="2956" y="3796"/>
                  </a:lnTo>
                  <a:cubicBezTo>
                    <a:pt x="2985" y="3796"/>
                    <a:pt x="3009" y="3773"/>
                    <a:pt x="3009" y="3743"/>
                  </a:cubicBezTo>
                  <a:lnTo>
                    <a:pt x="3009" y="367"/>
                  </a:lnTo>
                  <a:cubicBezTo>
                    <a:pt x="3009" y="338"/>
                    <a:pt x="2987" y="314"/>
                    <a:pt x="2957" y="314"/>
                  </a:cubicBezTo>
                  <a:lnTo>
                    <a:pt x="2261" y="314"/>
                  </a:lnTo>
                  <a:lnTo>
                    <a:pt x="2261" y="54"/>
                  </a:lnTo>
                  <a:cubicBezTo>
                    <a:pt x="2261" y="25"/>
                    <a:pt x="2237" y="0"/>
                    <a:pt x="2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16090" y="2074417"/>
              <a:ext cx="340931" cy="389524"/>
            </a:xfrm>
            <a:custGeom>
              <a:rect b="b" l="l" r="r" t="t"/>
              <a:pathLst>
                <a:path extrusionOk="0" h="2501" w="2189">
                  <a:moveTo>
                    <a:pt x="55" y="0"/>
                  </a:moveTo>
                  <a:cubicBezTo>
                    <a:pt x="25" y="0"/>
                    <a:pt x="0" y="25"/>
                    <a:pt x="0" y="54"/>
                  </a:cubicBezTo>
                  <a:lnTo>
                    <a:pt x="0" y="2446"/>
                  </a:lnTo>
                  <a:cubicBezTo>
                    <a:pt x="0" y="2476"/>
                    <a:pt x="25" y="2501"/>
                    <a:pt x="55" y="2501"/>
                  </a:cubicBezTo>
                  <a:lnTo>
                    <a:pt x="2135" y="2501"/>
                  </a:lnTo>
                  <a:cubicBezTo>
                    <a:pt x="2164" y="2501"/>
                    <a:pt x="2188" y="2476"/>
                    <a:pt x="2188" y="2446"/>
                  </a:cubicBezTo>
                  <a:lnTo>
                    <a:pt x="2188" y="54"/>
                  </a:lnTo>
                  <a:cubicBezTo>
                    <a:pt x="2188" y="25"/>
                    <a:pt x="2164" y="0"/>
                    <a:pt x="2135" y="0"/>
                  </a:cubicBezTo>
                  <a:cubicBezTo>
                    <a:pt x="2105" y="0"/>
                    <a:pt x="2082" y="25"/>
                    <a:pt x="2082" y="54"/>
                  </a:cubicBezTo>
                  <a:lnTo>
                    <a:pt x="2082" y="2393"/>
                  </a:lnTo>
                  <a:lnTo>
                    <a:pt x="109" y="2393"/>
                  </a:lnTo>
                  <a:lnTo>
                    <a:pt x="109" y="54"/>
                  </a:lnTo>
                  <a:cubicBezTo>
                    <a:pt x="109" y="25"/>
                    <a:pt x="84" y="0"/>
                    <a:pt x="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7669200" y="2144348"/>
              <a:ext cx="235023" cy="16821"/>
            </a:xfrm>
            <a:custGeom>
              <a:rect b="b" l="l" r="r" t="t"/>
              <a:pathLst>
                <a:path extrusionOk="0" h="108" w="1509">
                  <a:moveTo>
                    <a:pt x="54" y="0"/>
                  </a:moveTo>
                  <a:cubicBezTo>
                    <a:pt x="25" y="0"/>
                    <a:pt x="0" y="25"/>
                    <a:pt x="0" y="53"/>
                  </a:cubicBezTo>
                  <a:cubicBezTo>
                    <a:pt x="0" y="84"/>
                    <a:pt x="25" y="108"/>
                    <a:pt x="54" y="108"/>
                  </a:cubicBezTo>
                  <a:lnTo>
                    <a:pt x="1454" y="108"/>
                  </a:lnTo>
                  <a:cubicBezTo>
                    <a:pt x="1484" y="108"/>
                    <a:pt x="1508" y="83"/>
                    <a:pt x="1508" y="53"/>
                  </a:cubicBezTo>
                  <a:cubicBezTo>
                    <a:pt x="1508" y="25"/>
                    <a:pt x="1484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7669200" y="2244650"/>
              <a:ext cx="235023" cy="16976"/>
            </a:xfrm>
            <a:custGeom>
              <a:rect b="b" l="l" r="r" t="t"/>
              <a:pathLst>
                <a:path extrusionOk="0" h="109" w="1509">
                  <a:moveTo>
                    <a:pt x="54" y="1"/>
                  </a:moveTo>
                  <a:cubicBezTo>
                    <a:pt x="25" y="1"/>
                    <a:pt x="0" y="24"/>
                    <a:pt x="0" y="54"/>
                  </a:cubicBezTo>
                  <a:cubicBezTo>
                    <a:pt x="0" y="84"/>
                    <a:pt x="25" y="108"/>
                    <a:pt x="54" y="108"/>
                  </a:cubicBezTo>
                  <a:lnTo>
                    <a:pt x="1454" y="108"/>
                  </a:lnTo>
                  <a:cubicBezTo>
                    <a:pt x="1484" y="108"/>
                    <a:pt x="1508" y="84"/>
                    <a:pt x="1508" y="54"/>
                  </a:cubicBezTo>
                  <a:cubicBezTo>
                    <a:pt x="1508" y="25"/>
                    <a:pt x="1484" y="1"/>
                    <a:pt x="14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7669200" y="2345108"/>
              <a:ext cx="235023" cy="16821"/>
            </a:xfrm>
            <a:custGeom>
              <a:rect b="b" l="l" r="r" t="t"/>
              <a:pathLst>
                <a:path extrusionOk="0" h="108" w="1509">
                  <a:moveTo>
                    <a:pt x="54" y="0"/>
                  </a:moveTo>
                  <a:cubicBezTo>
                    <a:pt x="25" y="0"/>
                    <a:pt x="0" y="24"/>
                    <a:pt x="0" y="54"/>
                  </a:cubicBezTo>
                  <a:cubicBezTo>
                    <a:pt x="0" y="83"/>
                    <a:pt x="25" y="108"/>
                    <a:pt x="54" y="108"/>
                  </a:cubicBezTo>
                  <a:lnTo>
                    <a:pt x="1454" y="108"/>
                  </a:lnTo>
                  <a:cubicBezTo>
                    <a:pt x="1484" y="108"/>
                    <a:pt x="1508" y="83"/>
                    <a:pt x="1508" y="54"/>
                  </a:cubicBezTo>
                  <a:cubicBezTo>
                    <a:pt x="1508" y="24"/>
                    <a:pt x="1484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8"/>
            <p:cNvSpPr txBox="1"/>
            <p:nvPr/>
          </p:nvSpPr>
          <p:spPr>
            <a:xfrm>
              <a:off x="7081952" y="2685937"/>
              <a:ext cx="13089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SATURN</a:t>
              </a:r>
              <a:endParaRPr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488" name="Google Shape;488;p18"/>
          <p:cNvSpPr txBox="1"/>
          <p:nvPr/>
        </p:nvSpPr>
        <p:spPr>
          <a:xfrm>
            <a:off x="6962601" y="3580430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ringed and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9"/>
          <p:cNvSpPr/>
          <p:nvPr/>
        </p:nvSpPr>
        <p:spPr>
          <a:xfrm>
            <a:off x="3140089" y="3464165"/>
            <a:ext cx="2881687" cy="965425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9"/>
          <p:cNvSpPr/>
          <p:nvPr/>
        </p:nvSpPr>
        <p:spPr>
          <a:xfrm>
            <a:off x="3121202" y="3416213"/>
            <a:ext cx="2919516" cy="101294"/>
          </a:xfrm>
          <a:custGeom>
            <a:rect b="b" l="l" r="r" t="t"/>
            <a:pathLst>
              <a:path extrusionOk="0" h="1861" w="53638">
                <a:moveTo>
                  <a:pt x="1" y="0"/>
                </a:moveTo>
                <a:cubicBezTo>
                  <a:pt x="237" y="633"/>
                  <a:pt x="496" y="1252"/>
                  <a:pt x="774" y="1861"/>
                </a:cubicBezTo>
                <a:lnTo>
                  <a:pt x="52864" y="1861"/>
                </a:lnTo>
                <a:cubicBezTo>
                  <a:pt x="53143" y="1252"/>
                  <a:pt x="53401" y="631"/>
                  <a:pt x="536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9"/>
          <p:cNvSpPr/>
          <p:nvPr/>
        </p:nvSpPr>
        <p:spPr>
          <a:xfrm>
            <a:off x="3163331" y="3517507"/>
            <a:ext cx="2835204" cy="151479"/>
          </a:xfrm>
          <a:custGeom>
            <a:rect b="b" l="l" r="r" t="t"/>
            <a:pathLst>
              <a:path extrusionOk="0" h="2783" w="52089">
                <a:moveTo>
                  <a:pt x="0" y="1"/>
                </a:moveTo>
                <a:cubicBezTo>
                  <a:pt x="439" y="957"/>
                  <a:pt x="929" y="1885"/>
                  <a:pt x="1466" y="2783"/>
                </a:cubicBezTo>
                <a:lnTo>
                  <a:pt x="50624" y="2783"/>
                </a:lnTo>
                <a:cubicBezTo>
                  <a:pt x="51161" y="1885"/>
                  <a:pt x="51650" y="957"/>
                  <a:pt x="52089" y="1"/>
                </a:cubicBezTo>
                <a:close/>
              </a:path>
            </a:pathLst>
          </a:custGeom>
          <a:solidFill>
            <a:srgbClr val="9FB0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9"/>
          <p:cNvSpPr/>
          <p:nvPr/>
        </p:nvSpPr>
        <p:spPr>
          <a:xfrm>
            <a:off x="3021160" y="1297420"/>
            <a:ext cx="3119655" cy="3132174"/>
          </a:xfrm>
          <a:custGeom>
            <a:rect b="b" l="l" r="r" t="t"/>
            <a:pathLst>
              <a:path extrusionOk="0" h="57545" w="57315">
                <a:moveTo>
                  <a:pt x="28657" y="0"/>
                </a:moveTo>
                <a:cubicBezTo>
                  <a:pt x="21056" y="0"/>
                  <a:pt x="13767" y="3032"/>
                  <a:pt x="8393" y="8427"/>
                </a:cubicBezTo>
                <a:cubicBezTo>
                  <a:pt x="3019" y="13823"/>
                  <a:pt x="0" y="21141"/>
                  <a:pt x="0" y="28772"/>
                </a:cubicBezTo>
                <a:cubicBezTo>
                  <a:pt x="0" y="36403"/>
                  <a:pt x="3019" y="43721"/>
                  <a:pt x="8393" y="49117"/>
                </a:cubicBezTo>
                <a:cubicBezTo>
                  <a:pt x="13767" y="54513"/>
                  <a:pt x="21056" y="57544"/>
                  <a:pt x="28657" y="57544"/>
                </a:cubicBezTo>
                <a:cubicBezTo>
                  <a:pt x="36257" y="57544"/>
                  <a:pt x="43546" y="54513"/>
                  <a:pt x="48920" y="49117"/>
                </a:cubicBezTo>
                <a:cubicBezTo>
                  <a:pt x="54295" y="43721"/>
                  <a:pt x="57314" y="36403"/>
                  <a:pt x="57314" y="28772"/>
                </a:cubicBezTo>
                <a:cubicBezTo>
                  <a:pt x="57314" y="21141"/>
                  <a:pt x="54295" y="13823"/>
                  <a:pt x="48920" y="8427"/>
                </a:cubicBezTo>
                <a:cubicBezTo>
                  <a:pt x="43546" y="3032"/>
                  <a:pt x="36257" y="0"/>
                  <a:pt x="28657" y="0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9"/>
          <p:cNvSpPr/>
          <p:nvPr/>
        </p:nvSpPr>
        <p:spPr>
          <a:xfrm>
            <a:off x="3140089" y="3464165"/>
            <a:ext cx="2881687" cy="965425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9"/>
          <p:cNvSpPr/>
          <p:nvPr/>
        </p:nvSpPr>
        <p:spPr>
          <a:xfrm>
            <a:off x="3920177" y="1954335"/>
            <a:ext cx="385854" cy="219135"/>
          </a:xfrm>
          <a:custGeom>
            <a:rect b="b" l="l" r="r" t="t"/>
            <a:pathLst>
              <a:path extrusionOk="0" h="4026" w="7089">
                <a:moveTo>
                  <a:pt x="2542" y="1"/>
                </a:moveTo>
                <a:cubicBezTo>
                  <a:pt x="1665" y="1"/>
                  <a:pt x="952" y="710"/>
                  <a:pt x="942" y="1588"/>
                </a:cubicBezTo>
                <a:cubicBezTo>
                  <a:pt x="403" y="1720"/>
                  <a:pt x="1" y="2207"/>
                  <a:pt x="1" y="2789"/>
                </a:cubicBezTo>
                <a:cubicBezTo>
                  <a:pt x="1" y="3472"/>
                  <a:pt x="552" y="4026"/>
                  <a:pt x="1232" y="4026"/>
                </a:cubicBezTo>
                <a:lnTo>
                  <a:pt x="5853" y="4026"/>
                </a:lnTo>
                <a:cubicBezTo>
                  <a:pt x="6534" y="4026"/>
                  <a:pt x="7085" y="3472"/>
                  <a:pt x="7085" y="2789"/>
                </a:cubicBezTo>
                <a:cubicBezTo>
                  <a:pt x="7088" y="2106"/>
                  <a:pt x="6536" y="1553"/>
                  <a:pt x="5854" y="1553"/>
                </a:cubicBezTo>
                <a:cubicBezTo>
                  <a:pt x="5729" y="1553"/>
                  <a:pt x="5608" y="1571"/>
                  <a:pt x="5494" y="1606"/>
                </a:cubicBezTo>
                <a:cubicBezTo>
                  <a:pt x="5352" y="1121"/>
                  <a:pt x="4907" y="767"/>
                  <a:pt x="4378" y="767"/>
                </a:cubicBezTo>
                <a:cubicBezTo>
                  <a:pt x="4228" y="767"/>
                  <a:pt x="4084" y="797"/>
                  <a:pt x="3953" y="849"/>
                </a:cubicBezTo>
                <a:cubicBezTo>
                  <a:pt x="3683" y="346"/>
                  <a:pt x="3152" y="1"/>
                  <a:pt x="2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9"/>
          <p:cNvSpPr/>
          <p:nvPr/>
        </p:nvSpPr>
        <p:spPr>
          <a:xfrm>
            <a:off x="3822095" y="2104996"/>
            <a:ext cx="251684" cy="142988"/>
          </a:xfrm>
          <a:custGeom>
            <a:rect b="b" l="l" r="r" t="t"/>
            <a:pathLst>
              <a:path extrusionOk="0" h="2627" w="4624">
                <a:moveTo>
                  <a:pt x="1658" y="0"/>
                </a:moveTo>
                <a:cubicBezTo>
                  <a:pt x="1085" y="0"/>
                  <a:pt x="621" y="464"/>
                  <a:pt x="615" y="1037"/>
                </a:cubicBezTo>
                <a:cubicBezTo>
                  <a:pt x="263" y="1122"/>
                  <a:pt x="1" y="1440"/>
                  <a:pt x="1" y="1820"/>
                </a:cubicBezTo>
                <a:cubicBezTo>
                  <a:pt x="1" y="2265"/>
                  <a:pt x="360" y="2627"/>
                  <a:pt x="804" y="2627"/>
                </a:cubicBezTo>
                <a:lnTo>
                  <a:pt x="3818" y="2627"/>
                </a:lnTo>
                <a:cubicBezTo>
                  <a:pt x="4262" y="2627"/>
                  <a:pt x="4621" y="2266"/>
                  <a:pt x="4621" y="1820"/>
                </a:cubicBezTo>
                <a:cubicBezTo>
                  <a:pt x="4623" y="1372"/>
                  <a:pt x="4263" y="1011"/>
                  <a:pt x="3820" y="1011"/>
                </a:cubicBezTo>
                <a:cubicBezTo>
                  <a:pt x="3738" y="1011"/>
                  <a:pt x="3659" y="1024"/>
                  <a:pt x="3585" y="1047"/>
                </a:cubicBezTo>
                <a:cubicBezTo>
                  <a:pt x="3493" y="731"/>
                  <a:pt x="3202" y="500"/>
                  <a:pt x="2856" y="500"/>
                </a:cubicBezTo>
                <a:cubicBezTo>
                  <a:pt x="2758" y="500"/>
                  <a:pt x="2666" y="519"/>
                  <a:pt x="2579" y="553"/>
                </a:cubicBezTo>
                <a:cubicBezTo>
                  <a:pt x="2403" y="225"/>
                  <a:pt x="2057" y="0"/>
                  <a:pt x="1658" y="0"/>
                </a:cubicBezTo>
                <a:close/>
              </a:path>
            </a:pathLst>
          </a:custGeom>
          <a:solidFill>
            <a:srgbClr val="DEF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9"/>
          <p:cNvSpPr/>
          <p:nvPr/>
        </p:nvSpPr>
        <p:spPr>
          <a:xfrm>
            <a:off x="5096025" y="2422268"/>
            <a:ext cx="366532" cy="59111"/>
          </a:xfrm>
          <a:custGeom>
            <a:rect b="b" l="l" r="r" t="t"/>
            <a:pathLst>
              <a:path extrusionOk="0" h="1086" w="6734">
                <a:moveTo>
                  <a:pt x="542" y="1"/>
                </a:moveTo>
                <a:cubicBezTo>
                  <a:pt x="243" y="1"/>
                  <a:pt x="0" y="243"/>
                  <a:pt x="0" y="543"/>
                </a:cubicBezTo>
                <a:cubicBezTo>
                  <a:pt x="0" y="842"/>
                  <a:pt x="243" y="1085"/>
                  <a:pt x="542" y="1085"/>
                </a:cubicBezTo>
                <a:lnTo>
                  <a:pt x="6191" y="1085"/>
                </a:lnTo>
                <a:cubicBezTo>
                  <a:pt x="6491" y="1085"/>
                  <a:pt x="6734" y="842"/>
                  <a:pt x="6734" y="543"/>
                </a:cubicBezTo>
                <a:cubicBezTo>
                  <a:pt x="6734" y="243"/>
                  <a:pt x="6492" y="1"/>
                  <a:pt x="61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9"/>
          <p:cNvSpPr/>
          <p:nvPr/>
        </p:nvSpPr>
        <p:spPr>
          <a:xfrm>
            <a:off x="5154591" y="2375350"/>
            <a:ext cx="235519" cy="46973"/>
          </a:xfrm>
          <a:custGeom>
            <a:rect b="b" l="l" r="r" t="t"/>
            <a:pathLst>
              <a:path extrusionOk="0" h="863" w="4327">
                <a:moveTo>
                  <a:pt x="169" y="0"/>
                </a:moveTo>
                <a:cubicBezTo>
                  <a:pt x="76" y="0"/>
                  <a:pt x="3" y="76"/>
                  <a:pt x="3" y="168"/>
                </a:cubicBezTo>
                <a:cubicBezTo>
                  <a:pt x="0" y="679"/>
                  <a:pt x="486" y="863"/>
                  <a:pt x="942" y="863"/>
                </a:cubicBezTo>
                <a:lnTo>
                  <a:pt x="4159" y="863"/>
                </a:lnTo>
                <a:cubicBezTo>
                  <a:pt x="4252" y="863"/>
                  <a:pt x="4327" y="787"/>
                  <a:pt x="4327" y="695"/>
                </a:cubicBezTo>
                <a:cubicBezTo>
                  <a:pt x="4327" y="601"/>
                  <a:pt x="4251" y="527"/>
                  <a:pt x="4159" y="527"/>
                </a:cubicBezTo>
                <a:lnTo>
                  <a:pt x="942" y="527"/>
                </a:lnTo>
                <a:cubicBezTo>
                  <a:pt x="716" y="527"/>
                  <a:pt x="337" y="480"/>
                  <a:pt x="337" y="168"/>
                </a:cubicBezTo>
                <a:cubicBezTo>
                  <a:pt x="337" y="74"/>
                  <a:pt x="261" y="0"/>
                  <a:pt x="169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9"/>
          <p:cNvSpPr/>
          <p:nvPr/>
        </p:nvSpPr>
        <p:spPr>
          <a:xfrm>
            <a:off x="5233841" y="2368981"/>
            <a:ext cx="33148" cy="44905"/>
          </a:xfrm>
          <a:custGeom>
            <a:rect b="b" l="l" r="r" t="t"/>
            <a:pathLst>
              <a:path extrusionOk="0" h="825" w="609">
                <a:moveTo>
                  <a:pt x="0" y="0"/>
                </a:moveTo>
                <a:lnTo>
                  <a:pt x="296" y="824"/>
                </a:lnTo>
                <a:lnTo>
                  <a:pt x="608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9"/>
          <p:cNvSpPr/>
          <p:nvPr/>
        </p:nvSpPr>
        <p:spPr>
          <a:xfrm>
            <a:off x="5301824" y="2368981"/>
            <a:ext cx="33148" cy="44905"/>
          </a:xfrm>
          <a:custGeom>
            <a:rect b="b" l="l" r="r" t="t"/>
            <a:pathLst>
              <a:path extrusionOk="0" h="825" w="609">
                <a:moveTo>
                  <a:pt x="1" y="0"/>
                </a:moveTo>
                <a:lnTo>
                  <a:pt x="296" y="824"/>
                </a:lnTo>
                <a:lnTo>
                  <a:pt x="609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9"/>
          <p:cNvSpPr/>
          <p:nvPr/>
        </p:nvSpPr>
        <p:spPr>
          <a:xfrm>
            <a:off x="5189100" y="2224960"/>
            <a:ext cx="269592" cy="10886"/>
          </a:xfrm>
          <a:custGeom>
            <a:rect b="b" l="l" r="r" t="t"/>
            <a:pathLst>
              <a:path extrusionOk="0" h="200" w="4953">
                <a:moveTo>
                  <a:pt x="100" y="0"/>
                </a:moveTo>
                <a:cubicBezTo>
                  <a:pt x="45" y="1"/>
                  <a:pt x="1" y="46"/>
                  <a:pt x="1" y="101"/>
                </a:cubicBezTo>
                <a:cubicBezTo>
                  <a:pt x="1" y="155"/>
                  <a:pt x="46" y="200"/>
                  <a:pt x="101" y="200"/>
                </a:cubicBezTo>
                <a:lnTo>
                  <a:pt x="4853" y="200"/>
                </a:lnTo>
                <a:cubicBezTo>
                  <a:pt x="4907" y="200"/>
                  <a:pt x="4952" y="155"/>
                  <a:pt x="4952" y="101"/>
                </a:cubicBezTo>
                <a:cubicBezTo>
                  <a:pt x="4952" y="45"/>
                  <a:pt x="4907" y="0"/>
                  <a:pt x="4853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9"/>
          <p:cNvSpPr/>
          <p:nvPr/>
        </p:nvSpPr>
        <p:spPr>
          <a:xfrm>
            <a:off x="5318316" y="2216088"/>
            <a:ext cx="10940" cy="62377"/>
          </a:xfrm>
          <a:custGeom>
            <a:rect b="b" l="l" r="r" t="t"/>
            <a:pathLst>
              <a:path extrusionOk="0" h="1146" w="201">
                <a:moveTo>
                  <a:pt x="101" y="1"/>
                </a:moveTo>
                <a:cubicBezTo>
                  <a:pt x="46" y="1"/>
                  <a:pt x="1" y="46"/>
                  <a:pt x="1" y="101"/>
                </a:cubicBezTo>
                <a:lnTo>
                  <a:pt x="1" y="1046"/>
                </a:lnTo>
                <a:cubicBezTo>
                  <a:pt x="1" y="1101"/>
                  <a:pt x="46" y="1146"/>
                  <a:pt x="101" y="1146"/>
                </a:cubicBezTo>
                <a:cubicBezTo>
                  <a:pt x="156" y="1146"/>
                  <a:pt x="200" y="1101"/>
                  <a:pt x="200" y="1046"/>
                </a:cubicBezTo>
                <a:lnTo>
                  <a:pt x="200" y="101"/>
                </a:lnTo>
                <a:cubicBezTo>
                  <a:pt x="200" y="46"/>
                  <a:pt x="156" y="1"/>
                  <a:pt x="101" y="1"/>
                </a:cubicBez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9"/>
          <p:cNvSpPr/>
          <p:nvPr/>
        </p:nvSpPr>
        <p:spPr>
          <a:xfrm>
            <a:off x="5323813" y="2245045"/>
            <a:ext cx="54" cy="54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9"/>
          <p:cNvSpPr/>
          <p:nvPr/>
        </p:nvSpPr>
        <p:spPr>
          <a:xfrm>
            <a:off x="5288488" y="2245045"/>
            <a:ext cx="70705" cy="23187"/>
          </a:xfrm>
          <a:custGeom>
            <a:rect b="b" l="l" r="r" t="t"/>
            <a:pathLst>
              <a:path extrusionOk="0" h="426" w="1299">
                <a:moveTo>
                  <a:pt x="359" y="1"/>
                </a:moveTo>
                <a:cubicBezTo>
                  <a:pt x="269" y="1"/>
                  <a:pt x="88" y="220"/>
                  <a:pt x="0" y="425"/>
                </a:cubicBezTo>
                <a:lnTo>
                  <a:pt x="1299" y="425"/>
                </a:lnTo>
                <a:cubicBezTo>
                  <a:pt x="1212" y="219"/>
                  <a:pt x="1031" y="1"/>
                  <a:pt x="941" y="1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9"/>
          <p:cNvSpPr/>
          <p:nvPr/>
        </p:nvSpPr>
        <p:spPr>
          <a:xfrm>
            <a:off x="5481769" y="2221259"/>
            <a:ext cx="89428" cy="50021"/>
          </a:xfrm>
          <a:custGeom>
            <a:rect b="b" l="l" r="r" t="t"/>
            <a:pathLst>
              <a:path extrusionOk="0" h="919" w="1643">
                <a:moveTo>
                  <a:pt x="977" y="1"/>
                </a:moveTo>
                <a:cubicBezTo>
                  <a:pt x="963" y="1"/>
                  <a:pt x="950" y="6"/>
                  <a:pt x="940" y="15"/>
                </a:cubicBezTo>
                <a:lnTo>
                  <a:pt x="24" y="820"/>
                </a:lnTo>
                <a:cubicBezTo>
                  <a:pt x="6" y="836"/>
                  <a:pt x="1" y="860"/>
                  <a:pt x="9" y="882"/>
                </a:cubicBezTo>
                <a:cubicBezTo>
                  <a:pt x="15" y="904"/>
                  <a:pt x="35" y="919"/>
                  <a:pt x="60" y="919"/>
                </a:cubicBezTo>
                <a:lnTo>
                  <a:pt x="1048" y="919"/>
                </a:lnTo>
                <a:cubicBezTo>
                  <a:pt x="1069" y="919"/>
                  <a:pt x="1089" y="907"/>
                  <a:pt x="1099" y="888"/>
                </a:cubicBezTo>
                <a:lnTo>
                  <a:pt x="1635" y="83"/>
                </a:lnTo>
                <a:cubicBezTo>
                  <a:pt x="1643" y="64"/>
                  <a:pt x="1642" y="44"/>
                  <a:pt x="1632" y="27"/>
                </a:cubicBezTo>
                <a:cubicBezTo>
                  <a:pt x="1621" y="11"/>
                  <a:pt x="1604" y="1"/>
                  <a:pt x="15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9"/>
          <p:cNvSpPr/>
          <p:nvPr/>
        </p:nvSpPr>
        <p:spPr>
          <a:xfrm>
            <a:off x="5491239" y="2279553"/>
            <a:ext cx="65425" cy="44796"/>
          </a:xfrm>
          <a:custGeom>
            <a:rect b="b" l="l" r="r" t="t"/>
            <a:pathLst>
              <a:path extrusionOk="0" h="823" w="1202">
                <a:moveTo>
                  <a:pt x="62" y="0"/>
                </a:moveTo>
                <a:cubicBezTo>
                  <a:pt x="40" y="0"/>
                  <a:pt x="19" y="14"/>
                  <a:pt x="10" y="35"/>
                </a:cubicBezTo>
                <a:cubicBezTo>
                  <a:pt x="1" y="55"/>
                  <a:pt x="6" y="80"/>
                  <a:pt x="23" y="96"/>
                </a:cubicBezTo>
                <a:lnTo>
                  <a:pt x="745" y="807"/>
                </a:lnTo>
                <a:cubicBezTo>
                  <a:pt x="755" y="818"/>
                  <a:pt x="768" y="823"/>
                  <a:pt x="783" y="823"/>
                </a:cubicBezTo>
                <a:lnTo>
                  <a:pt x="1144" y="823"/>
                </a:lnTo>
                <a:cubicBezTo>
                  <a:pt x="1164" y="823"/>
                  <a:pt x="1181" y="813"/>
                  <a:pt x="1192" y="794"/>
                </a:cubicBezTo>
                <a:cubicBezTo>
                  <a:pt x="1202" y="777"/>
                  <a:pt x="1202" y="756"/>
                  <a:pt x="1192" y="738"/>
                </a:cubicBezTo>
                <a:lnTo>
                  <a:pt x="770" y="27"/>
                </a:lnTo>
                <a:cubicBezTo>
                  <a:pt x="760" y="10"/>
                  <a:pt x="741" y="0"/>
                  <a:pt x="7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9"/>
          <p:cNvSpPr/>
          <p:nvPr/>
        </p:nvSpPr>
        <p:spPr>
          <a:xfrm>
            <a:off x="5163463" y="2261047"/>
            <a:ext cx="398754" cy="120508"/>
          </a:xfrm>
          <a:custGeom>
            <a:rect b="b" l="l" r="r" t="t"/>
            <a:pathLst>
              <a:path extrusionOk="0" h="2214" w="7326">
                <a:moveTo>
                  <a:pt x="2261" y="0"/>
                </a:moveTo>
                <a:cubicBezTo>
                  <a:pt x="861" y="0"/>
                  <a:pt x="0" y="796"/>
                  <a:pt x="0" y="1368"/>
                </a:cubicBezTo>
                <a:cubicBezTo>
                  <a:pt x="0" y="1889"/>
                  <a:pt x="476" y="2214"/>
                  <a:pt x="1241" y="2214"/>
                </a:cubicBezTo>
                <a:lnTo>
                  <a:pt x="3574" y="2214"/>
                </a:lnTo>
                <a:cubicBezTo>
                  <a:pt x="3590" y="2214"/>
                  <a:pt x="3605" y="2207"/>
                  <a:pt x="3615" y="2196"/>
                </a:cubicBezTo>
                <a:lnTo>
                  <a:pt x="4608" y="1102"/>
                </a:lnTo>
                <a:lnTo>
                  <a:pt x="7162" y="431"/>
                </a:lnTo>
                <a:cubicBezTo>
                  <a:pt x="7180" y="426"/>
                  <a:pt x="7194" y="413"/>
                  <a:pt x="7200" y="396"/>
                </a:cubicBezTo>
                <a:lnTo>
                  <a:pt x="7318" y="75"/>
                </a:lnTo>
                <a:cubicBezTo>
                  <a:pt x="7325" y="59"/>
                  <a:pt x="7322" y="39"/>
                  <a:pt x="7312" y="24"/>
                </a:cubicBezTo>
                <a:cubicBezTo>
                  <a:pt x="7302" y="9"/>
                  <a:pt x="7284" y="0"/>
                  <a:pt x="72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9"/>
          <p:cNvSpPr/>
          <p:nvPr/>
        </p:nvSpPr>
        <p:spPr>
          <a:xfrm>
            <a:off x="5177615" y="2275362"/>
            <a:ext cx="106955" cy="69670"/>
          </a:xfrm>
          <a:custGeom>
            <a:rect b="b" l="l" r="r" t="t"/>
            <a:pathLst>
              <a:path extrusionOk="0" h="1280" w="1965">
                <a:moveTo>
                  <a:pt x="1908" y="0"/>
                </a:moveTo>
                <a:cubicBezTo>
                  <a:pt x="1046" y="0"/>
                  <a:pt x="574" y="328"/>
                  <a:pt x="330" y="603"/>
                </a:cubicBezTo>
                <a:cubicBezTo>
                  <a:pt x="63" y="902"/>
                  <a:pt x="5" y="1201"/>
                  <a:pt x="2" y="1213"/>
                </a:cubicBezTo>
                <a:cubicBezTo>
                  <a:pt x="0" y="1229"/>
                  <a:pt x="4" y="1247"/>
                  <a:pt x="14" y="1259"/>
                </a:cubicBezTo>
                <a:cubicBezTo>
                  <a:pt x="26" y="1272"/>
                  <a:pt x="42" y="1279"/>
                  <a:pt x="58" y="1279"/>
                </a:cubicBezTo>
                <a:lnTo>
                  <a:pt x="1117" y="1279"/>
                </a:lnTo>
                <a:cubicBezTo>
                  <a:pt x="1126" y="1279"/>
                  <a:pt x="1132" y="1278"/>
                  <a:pt x="1140" y="1275"/>
                </a:cubicBezTo>
                <a:lnTo>
                  <a:pt x="1930" y="952"/>
                </a:lnTo>
                <a:cubicBezTo>
                  <a:pt x="1950" y="943"/>
                  <a:pt x="1965" y="922"/>
                  <a:pt x="1965" y="900"/>
                </a:cubicBezTo>
                <a:lnTo>
                  <a:pt x="1965" y="57"/>
                </a:lnTo>
                <a:cubicBezTo>
                  <a:pt x="1965" y="26"/>
                  <a:pt x="1939" y="0"/>
                  <a:pt x="19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9"/>
          <p:cNvSpPr/>
          <p:nvPr/>
        </p:nvSpPr>
        <p:spPr>
          <a:xfrm>
            <a:off x="5318860" y="2295447"/>
            <a:ext cx="51708" cy="51708"/>
          </a:xfrm>
          <a:custGeom>
            <a:rect b="b" l="l" r="r" t="t"/>
            <a:pathLst>
              <a:path extrusionOk="0" h="950" w="950">
                <a:moveTo>
                  <a:pt x="312" y="1"/>
                </a:moveTo>
                <a:lnTo>
                  <a:pt x="312" y="312"/>
                </a:lnTo>
                <a:lnTo>
                  <a:pt x="1" y="312"/>
                </a:lnTo>
                <a:lnTo>
                  <a:pt x="1" y="638"/>
                </a:lnTo>
                <a:lnTo>
                  <a:pt x="312" y="638"/>
                </a:lnTo>
                <a:lnTo>
                  <a:pt x="312" y="949"/>
                </a:lnTo>
                <a:lnTo>
                  <a:pt x="638" y="949"/>
                </a:lnTo>
                <a:lnTo>
                  <a:pt x="638" y="638"/>
                </a:lnTo>
                <a:lnTo>
                  <a:pt x="949" y="638"/>
                </a:lnTo>
                <a:lnTo>
                  <a:pt x="949" y="312"/>
                </a:lnTo>
                <a:lnTo>
                  <a:pt x="638" y="312"/>
                </a:lnTo>
                <a:lnTo>
                  <a:pt x="6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9"/>
          <p:cNvSpPr/>
          <p:nvPr/>
        </p:nvSpPr>
        <p:spPr>
          <a:xfrm>
            <a:off x="3397433" y="3287595"/>
            <a:ext cx="9144" cy="150934"/>
          </a:xfrm>
          <a:custGeom>
            <a:rect b="b" l="l" r="r" t="t"/>
            <a:pathLst>
              <a:path extrusionOk="0" h="2773" w="168">
                <a:moveTo>
                  <a:pt x="84" y="1"/>
                </a:moveTo>
                <a:cubicBezTo>
                  <a:pt x="38" y="1"/>
                  <a:pt x="1" y="37"/>
                  <a:pt x="1" y="81"/>
                </a:cubicBezTo>
                <a:lnTo>
                  <a:pt x="1" y="2694"/>
                </a:lnTo>
                <a:cubicBezTo>
                  <a:pt x="1" y="2737"/>
                  <a:pt x="38" y="2773"/>
                  <a:pt x="84" y="2773"/>
                </a:cubicBezTo>
                <a:cubicBezTo>
                  <a:pt x="130" y="2773"/>
                  <a:pt x="168" y="2737"/>
                  <a:pt x="168" y="2694"/>
                </a:cubicBezTo>
                <a:lnTo>
                  <a:pt x="168" y="81"/>
                </a:lnTo>
                <a:cubicBezTo>
                  <a:pt x="168" y="37"/>
                  <a:pt x="130" y="1"/>
                  <a:pt x="84" y="1"/>
                </a:cubicBezTo>
                <a:close/>
              </a:path>
            </a:pathLst>
          </a:custGeom>
          <a:solidFill>
            <a:srgbClr val="9C54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9"/>
          <p:cNvSpPr/>
          <p:nvPr/>
        </p:nvSpPr>
        <p:spPr>
          <a:xfrm>
            <a:off x="3121202" y="3416213"/>
            <a:ext cx="2919571" cy="33801"/>
          </a:xfrm>
          <a:custGeom>
            <a:rect b="b" l="l" r="r" t="t"/>
            <a:pathLst>
              <a:path extrusionOk="0" h="621" w="53639">
                <a:moveTo>
                  <a:pt x="1" y="0"/>
                </a:moveTo>
                <a:cubicBezTo>
                  <a:pt x="79" y="209"/>
                  <a:pt x="159" y="415"/>
                  <a:pt x="242" y="620"/>
                </a:cubicBezTo>
                <a:lnTo>
                  <a:pt x="53397" y="620"/>
                </a:lnTo>
                <a:cubicBezTo>
                  <a:pt x="53481" y="415"/>
                  <a:pt x="53560" y="209"/>
                  <a:pt x="5363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9"/>
          <p:cNvSpPr/>
          <p:nvPr/>
        </p:nvSpPr>
        <p:spPr>
          <a:xfrm>
            <a:off x="4158417" y="2379759"/>
            <a:ext cx="845516" cy="1036565"/>
          </a:xfrm>
          <a:custGeom>
            <a:rect b="b" l="l" r="r" t="t"/>
            <a:pathLst>
              <a:path extrusionOk="0" h="19044" w="15534">
                <a:moveTo>
                  <a:pt x="1" y="1"/>
                </a:moveTo>
                <a:lnTo>
                  <a:pt x="1" y="19043"/>
                </a:lnTo>
                <a:lnTo>
                  <a:pt x="15534" y="19043"/>
                </a:lnTo>
                <a:lnTo>
                  <a:pt x="1553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9"/>
          <p:cNvSpPr/>
          <p:nvPr/>
        </p:nvSpPr>
        <p:spPr>
          <a:xfrm>
            <a:off x="4119064" y="2307095"/>
            <a:ext cx="924167" cy="72664"/>
          </a:xfrm>
          <a:custGeom>
            <a:rect b="b" l="l" r="r" t="t"/>
            <a:pathLst>
              <a:path extrusionOk="0" h="1335" w="16979">
                <a:moveTo>
                  <a:pt x="0" y="1"/>
                </a:moveTo>
                <a:lnTo>
                  <a:pt x="0" y="1335"/>
                </a:lnTo>
                <a:lnTo>
                  <a:pt x="16978" y="1335"/>
                </a:lnTo>
                <a:lnTo>
                  <a:pt x="1697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9"/>
          <p:cNvSpPr/>
          <p:nvPr/>
        </p:nvSpPr>
        <p:spPr>
          <a:xfrm>
            <a:off x="4139965" y="2379759"/>
            <a:ext cx="882474" cy="29066"/>
          </a:xfrm>
          <a:custGeom>
            <a:rect b="b" l="l" r="r" t="t"/>
            <a:pathLst>
              <a:path extrusionOk="0" h="534" w="16213">
                <a:moveTo>
                  <a:pt x="0" y="1"/>
                </a:moveTo>
                <a:lnTo>
                  <a:pt x="0" y="534"/>
                </a:lnTo>
                <a:lnTo>
                  <a:pt x="16212" y="534"/>
                </a:lnTo>
                <a:lnTo>
                  <a:pt x="1621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9"/>
          <p:cNvSpPr/>
          <p:nvPr/>
        </p:nvSpPr>
        <p:spPr>
          <a:xfrm>
            <a:off x="4158417" y="2990244"/>
            <a:ext cx="845516" cy="76910"/>
          </a:xfrm>
          <a:custGeom>
            <a:rect b="b" l="l" r="r" t="t"/>
            <a:pathLst>
              <a:path extrusionOk="0" h="1413" w="15534">
                <a:moveTo>
                  <a:pt x="1" y="0"/>
                </a:moveTo>
                <a:lnTo>
                  <a:pt x="1" y="1412"/>
                </a:lnTo>
                <a:lnTo>
                  <a:pt x="15534" y="1412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9"/>
          <p:cNvSpPr/>
          <p:nvPr/>
        </p:nvSpPr>
        <p:spPr>
          <a:xfrm>
            <a:off x="4158417" y="2971738"/>
            <a:ext cx="845516" cy="18561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0"/>
                </a:lnTo>
                <a:lnTo>
                  <a:pt x="15534" y="340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9"/>
          <p:cNvSpPr/>
          <p:nvPr/>
        </p:nvSpPr>
        <p:spPr>
          <a:xfrm>
            <a:off x="4251818" y="3153316"/>
            <a:ext cx="658766" cy="47354"/>
          </a:xfrm>
          <a:custGeom>
            <a:rect b="b" l="l" r="r" t="t"/>
            <a:pathLst>
              <a:path extrusionOk="0" h="870" w="12103">
                <a:moveTo>
                  <a:pt x="1" y="1"/>
                </a:moveTo>
                <a:lnTo>
                  <a:pt x="1" y="870"/>
                </a:lnTo>
                <a:lnTo>
                  <a:pt x="12103" y="870"/>
                </a:lnTo>
                <a:lnTo>
                  <a:pt x="12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9"/>
          <p:cNvSpPr/>
          <p:nvPr/>
        </p:nvSpPr>
        <p:spPr>
          <a:xfrm>
            <a:off x="4156457" y="3067099"/>
            <a:ext cx="845516" cy="18561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1"/>
                </a:lnTo>
                <a:lnTo>
                  <a:pt x="15534" y="341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9"/>
          <p:cNvSpPr/>
          <p:nvPr/>
        </p:nvSpPr>
        <p:spPr>
          <a:xfrm>
            <a:off x="4347070" y="2179076"/>
            <a:ext cx="468152" cy="974297"/>
          </a:xfrm>
          <a:custGeom>
            <a:rect b="b" l="l" r="r" t="t"/>
            <a:pathLst>
              <a:path extrusionOk="0" h="17900" w="8601">
                <a:moveTo>
                  <a:pt x="0" y="0"/>
                </a:moveTo>
                <a:lnTo>
                  <a:pt x="0" y="17900"/>
                </a:lnTo>
                <a:lnTo>
                  <a:pt x="8600" y="17900"/>
                </a:lnTo>
                <a:lnTo>
                  <a:pt x="8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9"/>
          <p:cNvSpPr/>
          <p:nvPr/>
        </p:nvSpPr>
        <p:spPr>
          <a:xfrm>
            <a:off x="4486465" y="2079251"/>
            <a:ext cx="189525" cy="189525"/>
          </a:xfrm>
          <a:custGeom>
            <a:rect b="b" l="l" r="r" t="t"/>
            <a:pathLst>
              <a:path extrusionOk="0" h="3482" w="3482">
                <a:moveTo>
                  <a:pt x="1743" y="1"/>
                </a:moveTo>
                <a:cubicBezTo>
                  <a:pt x="1742" y="1"/>
                  <a:pt x="1741" y="1"/>
                  <a:pt x="1741" y="1"/>
                </a:cubicBezTo>
                <a:cubicBezTo>
                  <a:pt x="779" y="1"/>
                  <a:pt x="0" y="779"/>
                  <a:pt x="0" y="1741"/>
                </a:cubicBezTo>
                <a:cubicBezTo>
                  <a:pt x="0" y="2703"/>
                  <a:pt x="779" y="3482"/>
                  <a:pt x="1741" y="3482"/>
                </a:cubicBezTo>
                <a:cubicBezTo>
                  <a:pt x="2703" y="3482"/>
                  <a:pt x="3481" y="2703"/>
                  <a:pt x="3481" y="1741"/>
                </a:cubicBezTo>
                <a:cubicBezTo>
                  <a:pt x="3481" y="780"/>
                  <a:pt x="2703" y="1"/>
                  <a:pt x="17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9"/>
          <p:cNvSpPr/>
          <p:nvPr/>
        </p:nvSpPr>
        <p:spPr>
          <a:xfrm>
            <a:off x="4502957" y="2095743"/>
            <a:ext cx="156541" cy="156541"/>
          </a:xfrm>
          <a:custGeom>
            <a:rect b="b" l="l" r="r" t="t"/>
            <a:pathLst>
              <a:path extrusionOk="0" h="2876" w="2876">
                <a:moveTo>
                  <a:pt x="1438" y="1"/>
                </a:moveTo>
                <a:cubicBezTo>
                  <a:pt x="644" y="1"/>
                  <a:pt x="0" y="644"/>
                  <a:pt x="0" y="1438"/>
                </a:cubicBezTo>
                <a:cubicBezTo>
                  <a:pt x="0" y="2232"/>
                  <a:pt x="644" y="2876"/>
                  <a:pt x="1438" y="2876"/>
                </a:cubicBezTo>
                <a:cubicBezTo>
                  <a:pt x="2232" y="2876"/>
                  <a:pt x="2875" y="2232"/>
                  <a:pt x="2875" y="1438"/>
                </a:cubicBezTo>
                <a:cubicBezTo>
                  <a:pt x="2875" y="644"/>
                  <a:pt x="2232" y="1"/>
                  <a:pt x="14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9"/>
          <p:cNvSpPr/>
          <p:nvPr/>
        </p:nvSpPr>
        <p:spPr>
          <a:xfrm>
            <a:off x="4534744" y="2127530"/>
            <a:ext cx="92912" cy="92858"/>
          </a:xfrm>
          <a:custGeom>
            <a:rect b="b" l="l" r="r" t="t"/>
            <a:pathLst>
              <a:path extrusionOk="0" h="1706" w="1707">
                <a:moveTo>
                  <a:pt x="560" y="1"/>
                </a:moveTo>
                <a:lnTo>
                  <a:pt x="560" y="561"/>
                </a:lnTo>
                <a:lnTo>
                  <a:pt x="0" y="561"/>
                </a:lnTo>
                <a:lnTo>
                  <a:pt x="0" y="1147"/>
                </a:lnTo>
                <a:lnTo>
                  <a:pt x="560" y="1147"/>
                </a:lnTo>
                <a:lnTo>
                  <a:pt x="560" y="1705"/>
                </a:lnTo>
                <a:lnTo>
                  <a:pt x="1146" y="1705"/>
                </a:lnTo>
                <a:lnTo>
                  <a:pt x="1146" y="1147"/>
                </a:lnTo>
                <a:lnTo>
                  <a:pt x="1706" y="1147"/>
                </a:lnTo>
                <a:lnTo>
                  <a:pt x="1706" y="561"/>
                </a:lnTo>
                <a:lnTo>
                  <a:pt x="1146" y="561"/>
                </a:lnTo>
                <a:lnTo>
                  <a:pt x="1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9"/>
          <p:cNvSpPr/>
          <p:nvPr/>
        </p:nvSpPr>
        <p:spPr>
          <a:xfrm>
            <a:off x="4393934" y="2306877"/>
            <a:ext cx="42347" cy="72718"/>
          </a:xfrm>
          <a:custGeom>
            <a:rect b="b" l="l" r="r" t="t"/>
            <a:pathLst>
              <a:path extrusionOk="0" h="1336" w="778">
                <a:moveTo>
                  <a:pt x="1" y="1"/>
                </a:moveTo>
                <a:lnTo>
                  <a:pt x="1" y="1336"/>
                </a:lnTo>
                <a:lnTo>
                  <a:pt x="271" y="1336"/>
                </a:lnTo>
                <a:lnTo>
                  <a:pt x="271" y="742"/>
                </a:lnTo>
                <a:lnTo>
                  <a:pt x="507" y="742"/>
                </a:lnTo>
                <a:lnTo>
                  <a:pt x="507" y="1336"/>
                </a:lnTo>
                <a:lnTo>
                  <a:pt x="777" y="1336"/>
                </a:lnTo>
                <a:lnTo>
                  <a:pt x="777" y="1"/>
                </a:lnTo>
                <a:lnTo>
                  <a:pt x="507" y="1"/>
                </a:lnTo>
                <a:lnTo>
                  <a:pt x="507" y="548"/>
                </a:lnTo>
                <a:lnTo>
                  <a:pt x="271" y="548"/>
                </a:lnTo>
                <a:lnTo>
                  <a:pt x="27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9"/>
          <p:cNvSpPr/>
          <p:nvPr/>
        </p:nvSpPr>
        <p:spPr>
          <a:xfrm>
            <a:off x="4450596" y="2305952"/>
            <a:ext cx="43000" cy="74678"/>
          </a:xfrm>
          <a:custGeom>
            <a:rect b="b" l="l" r="r" t="t"/>
            <a:pathLst>
              <a:path extrusionOk="0" h="1372" w="790">
                <a:moveTo>
                  <a:pt x="394" y="195"/>
                </a:moveTo>
                <a:cubicBezTo>
                  <a:pt x="415" y="195"/>
                  <a:pt x="431" y="198"/>
                  <a:pt x="446" y="205"/>
                </a:cubicBezTo>
                <a:cubicBezTo>
                  <a:pt x="461" y="211"/>
                  <a:pt x="472" y="218"/>
                  <a:pt x="481" y="228"/>
                </a:cubicBezTo>
                <a:cubicBezTo>
                  <a:pt x="488" y="239"/>
                  <a:pt x="496" y="252"/>
                  <a:pt x="501" y="268"/>
                </a:cubicBezTo>
                <a:cubicBezTo>
                  <a:pt x="506" y="286"/>
                  <a:pt x="508" y="300"/>
                  <a:pt x="509" y="315"/>
                </a:cubicBezTo>
                <a:cubicBezTo>
                  <a:pt x="511" y="331"/>
                  <a:pt x="512" y="349"/>
                  <a:pt x="512" y="371"/>
                </a:cubicBezTo>
                <a:lnTo>
                  <a:pt x="512" y="996"/>
                </a:lnTo>
                <a:cubicBezTo>
                  <a:pt x="512" y="1018"/>
                  <a:pt x="511" y="1036"/>
                  <a:pt x="509" y="1051"/>
                </a:cubicBezTo>
                <a:cubicBezTo>
                  <a:pt x="508" y="1066"/>
                  <a:pt x="506" y="1083"/>
                  <a:pt x="501" y="1100"/>
                </a:cubicBezTo>
                <a:cubicBezTo>
                  <a:pt x="497" y="1116"/>
                  <a:pt x="488" y="1130"/>
                  <a:pt x="481" y="1140"/>
                </a:cubicBezTo>
                <a:cubicBezTo>
                  <a:pt x="473" y="1150"/>
                  <a:pt x="462" y="1158"/>
                  <a:pt x="446" y="1166"/>
                </a:cubicBezTo>
                <a:cubicBezTo>
                  <a:pt x="432" y="1172"/>
                  <a:pt x="415" y="1176"/>
                  <a:pt x="394" y="1176"/>
                </a:cubicBezTo>
                <a:cubicBezTo>
                  <a:pt x="374" y="1176"/>
                  <a:pt x="355" y="1172"/>
                  <a:pt x="342" y="1166"/>
                </a:cubicBezTo>
                <a:cubicBezTo>
                  <a:pt x="328" y="1157"/>
                  <a:pt x="317" y="1150"/>
                  <a:pt x="308" y="1140"/>
                </a:cubicBezTo>
                <a:cubicBezTo>
                  <a:pt x="301" y="1131"/>
                  <a:pt x="295" y="1116"/>
                  <a:pt x="290" y="1100"/>
                </a:cubicBezTo>
                <a:cubicBezTo>
                  <a:pt x="285" y="1082"/>
                  <a:pt x="282" y="1066"/>
                  <a:pt x="281" y="1051"/>
                </a:cubicBezTo>
                <a:cubicBezTo>
                  <a:pt x="280" y="1036"/>
                  <a:pt x="278" y="1018"/>
                  <a:pt x="278" y="996"/>
                </a:cubicBezTo>
                <a:lnTo>
                  <a:pt x="278" y="371"/>
                </a:lnTo>
                <a:cubicBezTo>
                  <a:pt x="278" y="349"/>
                  <a:pt x="280" y="331"/>
                  <a:pt x="281" y="315"/>
                </a:cubicBezTo>
                <a:cubicBezTo>
                  <a:pt x="282" y="300"/>
                  <a:pt x="285" y="286"/>
                  <a:pt x="290" y="268"/>
                </a:cubicBezTo>
                <a:cubicBezTo>
                  <a:pt x="295" y="252"/>
                  <a:pt x="301" y="239"/>
                  <a:pt x="308" y="228"/>
                </a:cubicBezTo>
                <a:cubicBezTo>
                  <a:pt x="317" y="219"/>
                  <a:pt x="328" y="211"/>
                  <a:pt x="342" y="205"/>
                </a:cubicBezTo>
                <a:cubicBezTo>
                  <a:pt x="355" y="198"/>
                  <a:pt x="374" y="195"/>
                  <a:pt x="394" y="195"/>
                </a:cubicBezTo>
                <a:close/>
                <a:moveTo>
                  <a:pt x="394" y="0"/>
                </a:moveTo>
                <a:cubicBezTo>
                  <a:pt x="322" y="0"/>
                  <a:pt x="260" y="10"/>
                  <a:pt x="209" y="30"/>
                </a:cubicBezTo>
                <a:cubicBezTo>
                  <a:pt x="158" y="48"/>
                  <a:pt x="118" y="77"/>
                  <a:pt x="87" y="115"/>
                </a:cubicBezTo>
                <a:cubicBezTo>
                  <a:pt x="57" y="154"/>
                  <a:pt x="35" y="198"/>
                  <a:pt x="21" y="251"/>
                </a:cubicBezTo>
                <a:cubicBezTo>
                  <a:pt x="7" y="303"/>
                  <a:pt x="0" y="364"/>
                  <a:pt x="0" y="436"/>
                </a:cubicBezTo>
                <a:lnTo>
                  <a:pt x="0" y="930"/>
                </a:lnTo>
                <a:cubicBezTo>
                  <a:pt x="0" y="1002"/>
                  <a:pt x="7" y="1064"/>
                  <a:pt x="21" y="1116"/>
                </a:cubicBezTo>
                <a:cubicBezTo>
                  <a:pt x="35" y="1169"/>
                  <a:pt x="57" y="1215"/>
                  <a:pt x="87" y="1254"/>
                </a:cubicBezTo>
                <a:cubicBezTo>
                  <a:pt x="117" y="1293"/>
                  <a:pt x="158" y="1322"/>
                  <a:pt x="209" y="1342"/>
                </a:cubicBezTo>
                <a:cubicBezTo>
                  <a:pt x="260" y="1361"/>
                  <a:pt x="322" y="1371"/>
                  <a:pt x="394" y="1371"/>
                </a:cubicBezTo>
                <a:cubicBezTo>
                  <a:pt x="534" y="1371"/>
                  <a:pt x="636" y="1332"/>
                  <a:pt x="697" y="1259"/>
                </a:cubicBezTo>
                <a:cubicBezTo>
                  <a:pt x="759" y="1183"/>
                  <a:pt x="789" y="1074"/>
                  <a:pt x="789" y="930"/>
                </a:cubicBezTo>
                <a:lnTo>
                  <a:pt x="789" y="436"/>
                </a:lnTo>
                <a:cubicBezTo>
                  <a:pt x="789" y="293"/>
                  <a:pt x="759" y="184"/>
                  <a:pt x="697" y="110"/>
                </a:cubicBezTo>
                <a:cubicBezTo>
                  <a:pt x="636" y="37"/>
                  <a:pt x="534" y="0"/>
                  <a:pt x="3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9"/>
          <p:cNvSpPr/>
          <p:nvPr/>
        </p:nvSpPr>
        <p:spPr>
          <a:xfrm>
            <a:off x="4506005" y="2305788"/>
            <a:ext cx="39244" cy="74841"/>
          </a:xfrm>
          <a:custGeom>
            <a:rect b="b" l="l" r="r" t="t"/>
            <a:pathLst>
              <a:path extrusionOk="0" h="1375" w="721">
                <a:moveTo>
                  <a:pt x="359" y="0"/>
                </a:moveTo>
                <a:cubicBezTo>
                  <a:pt x="247" y="0"/>
                  <a:pt x="160" y="31"/>
                  <a:pt x="97" y="90"/>
                </a:cubicBezTo>
                <a:cubicBezTo>
                  <a:pt x="32" y="148"/>
                  <a:pt x="0" y="233"/>
                  <a:pt x="0" y="341"/>
                </a:cubicBezTo>
                <a:cubicBezTo>
                  <a:pt x="0" y="393"/>
                  <a:pt x="9" y="440"/>
                  <a:pt x="24" y="483"/>
                </a:cubicBezTo>
                <a:cubicBezTo>
                  <a:pt x="39" y="526"/>
                  <a:pt x="58" y="561"/>
                  <a:pt x="80" y="588"/>
                </a:cubicBezTo>
                <a:cubicBezTo>
                  <a:pt x="103" y="617"/>
                  <a:pt x="131" y="647"/>
                  <a:pt x="168" y="678"/>
                </a:cubicBezTo>
                <a:lnTo>
                  <a:pt x="311" y="802"/>
                </a:lnTo>
                <a:cubicBezTo>
                  <a:pt x="363" y="847"/>
                  <a:pt x="398" y="887"/>
                  <a:pt x="421" y="923"/>
                </a:cubicBezTo>
                <a:cubicBezTo>
                  <a:pt x="445" y="958"/>
                  <a:pt x="456" y="1003"/>
                  <a:pt x="456" y="1056"/>
                </a:cubicBezTo>
                <a:cubicBezTo>
                  <a:pt x="456" y="1088"/>
                  <a:pt x="449" y="1114"/>
                  <a:pt x="434" y="1135"/>
                </a:cubicBezTo>
                <a:cubicBezTo>
                  <a:pt x="420" y="1155"/>
                  <a:pt x="397" y="1165"/>
                  <a:pt x="365" y="1165"/>
                </a:cubicBezTo>
                <a:cubicBezTo>
                  <a:pt x="322" y="1165"/>
                  <a:pt x="290" y="1145"/>
                  <a:pt x="267" y="1103"/>
                </a:cubicBezTo>
                <a:cubicBezTo>
                  <a:pt x="247" y="1060"/>
                  <a:pt x="236" y="998"/>
                  <a:pt x="235" y="915"/>
                </a:cubicBezTo>
                <a:lnTo>
                  <a:pt x="0" y="957"/>
                </a:lnTo>
                <a:cubicBezTo>
                  <a:pt x="6" y="1099"/>
                  <a:pt x="39" y="1204"/>
                  <a:pt x="101" y="1272"/>
                </a:cubicBezTo>
                <a:cubicBezTo>
                  <a:pt x="162" y="1339"/>
                  <a:pt x="254" y="1374"/>
                  <a:pt x="378" y="1374"/>
                </a:cubicBezTo>
                <a:cubicBezTo>
                  <a:pt x="480" y="1374"/>
                  <a:pt x="562" y="1342"/>
                  <a:pt x="626" y="1277"/>
                </a:cubicBezTo>
                <a:cubicBezTo>
                  <a:pt x="688" y="1215"/>
                  <a:pt x="721" y="1135"/>
                  <a:pt x="721" y="1038"/>
                </a:cubicBezTo>
                <a:cubicBezTo>
                  <a:pt x="721" y="994"/>
                  <a:pt x="716" y="954"/>
                  <a:pt x="705" y="915"/>
                </a:cubicBezTo>
                <a:cubicBezTo>
                  <a:pt x="693" y="877"/>
                  <a:pt x="678" y="840"/>
                  <a:pt x="659" y="808"/>
                </a:cubicBezTo>
                <a:cubicBezTo>
                  <a:pt x="640" y="777"/>
                  <a:pt x="618" y="749"/>
                  <a:pt x="596" y="723"/>
                </a:cubicBezTo>
                <a:cubicBezTo>
                  <a:pt x="574" y="698"/>
                  <a:pt x="548" y="672"/>
                  <a:pt x="518" y="645"/>
                </a:cubicBezTo>
                <a:lnTo>
                  <a:pt x="378" y="522"/>
                </a:lnTo>
                <a:cubicBezTo>
                  <a:pt x="358" y="504"/>
                  <a:pt x="342" y="489"/>
                  <a:pt x="332" y="479"/>
                </a:cubicBezTo>
                <a:cubicBezTo>
                  <a:pt x="322" y="469"/>
                  <a:pt x="309" y="454"/>
                  <a:pt x="297" y="436"/>
                </a:cubicBezTo>
                <a:cubicBezTo>
                  <a:pt x="284" y="419"/>
                  <a:pt x="275" y="399"/>
                  <a:pt x="270" y="380"/>
                </a:cubicBezTo>
                <a:cubicBezTo>
                  <a:pt x="262" y="361"/>
                  <a:pt x="260" y="339"/>
                  <a:pt x="260" y="315"/>
                </a:cubicBezTo>
                <a:cubicBezTo>
                  <a:pt x="260" y="284"/>
                  <a:pt x="267" y="259"/>
                  <a:pt x="285" y="236"/>
                </a:cubicBezTo>
                <a:cubicBezTo>
                  <a:pt x="300" y="215"/>
                  <a:pt x="324" y="204"/>
                  <a:pt x="353" y="203"/>
                </a:cubicBezTo>
                <a:cubicBezTo>
                  <a:pt x="357" y="202"/>
                  <a:pt x="360" y="202"/>
                  <a:pt x="363" y="202"/>
                </a:cubicBezTo>
                <a:cubicBezTo>
                  <a:pt x="377" y="202"/>
                  <a:pt x="389" y="206"/>
                  <a:pt x="399" y="211"/>
                </a:cubicBezTo>
                <a:cubicBezTo>
                  <a:pt x="413" y="218"/>
                  <a:pt x="423" y="226"/>
                  <a:pt x="430" y="238"/>
                </a:cubicBezTo>
                <a:cubicBezTo>
                  <a:pt x="438" y="250"/>
                  <a:pt x="443" y="265"/>
                  <a:pt x="449" y="284"/>
                </a:cubicBezTo>
                <a:cubicBezTo>
                  <a:pt x="452" y="303"/>
                  <a:pt x="456" y="322"/>
                  <a:pt x="457" y="341"/>
                </a:cubicBezTo>
                <a:cubicBezTo>
                  <a:pt x="459" y="359"/>
                  <a:pt x="460" y="383"/>
                  <a:pt x="461" y="409"/>
                </a:cubicBezTo>
                <a:lnTo>
                  <a:pt x="694" y="372"/>
                </a:lnTo>
                <a:cubicBezTo>
                  <a:pt x="691" y="344"/>
                  <a:pt x="689" y="318"/>
                  <a:pt x="686" y="296"/>
                </a:cubicBezTo>
                <a:cubicBezTo>
                  <a:pt x="682" y="272"/>
                  <a:pt x="677" y="247"/>
                  <a:pt x="670" y="221"/>
                </a:cubicBezTo>
                <a:cubicBezTo>
                  <a:pt x="663" y="194"/>
                  <a:pt x="653" y="172"/>
                  <a:pt x="643" y="151"/>
                </a:cubicBezTo>
                <a:cubicBezTo>
                  <a:pt x="631" y="131"/>
                  <a:pt x="617" y="111"/>
                  <a:pt x="600" y="91"/>
                </a:cubicBezTo>
                <a:cubicBezTo>
                  <a:pt x="584" y="72"/>
                  <a:pt x="563" y="55"/>
                  <a:pt x="542" y="42"/>
                </a:cubicBezTo>
                <a:cubicBezTo>
                  <a:pt x="518" y="30"/>
                  <a:pt x="492" y="19"/>
                  <a:pt x="461" y="11"/>
                </a:cubicBezTo>
                <a:cubicBezTo>
                  <a:pt x="430" y="4"/>
                  <a:pt x="395" y="0"/>
                  <a:pt x="3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9"/>
          <p:cNvSpPr/>
          <p:nvPr/>
        </p:nvSpPr>
        <p:spPr>
          <a:xfrm>
            <a:off x="4557387" y="2306877"/>
            <a:ext cx="41693" cy="72827"/>
          </a:xfrm>
          <a:custGeom>
            <a:rect b="b" l="l" r="r" t="t"/>
            <a:pathLst>
              <a:path extrusionOk="0" h="1338" w="766">
                <a:moveTo>
                  <a:pt x="359" y="189"/>
                </a:moveTo>
                <a:cubicBezTo>
                  <a:pt x="393" y="189"/>
                  <a:pt x="420" y="193"/>
                  <a:pt x="441" y="200"/>
                </a:cubicBezTo>
                <a:cubicBezTo>
                  <a:pt x="461" y="208"/>
                  <a:pt x="477" y="220"/>
                  <a:pt x="487" y="239"/>
                </a:cubicBezTo>
                <a:cubicBezTo>
                  <a:pt x="497" y="256"/>
                  <a:pt x="503" y="276"/>
                  <a:pt x="505" y="296"/>
                </a:cubicBezTo>
                <a:cubicBezTo>
                  <a:pt x="508" y="317"/>
                  <a:pt x="509" y="345"/>
                  <a:pt x="509" y="379"/>
                </a:cubicBezTo>
                <a:cubicBezTo>
                  <a:pt x="509" y="449"/>
                  <a:pt x="499" y="496"/>
                  <a:pt x="479" y="522"/>
                </a:cubicBezTo>
                <a:cubicBezTo>
                  <a:pt x="458" y="550"/>
                  <a:pt x="418" y="563"/>
                  <a:pt x="359" y="563"/>
                </a:cubicBezTo>
                <a:lnTo>
                  <a:pt x="272" y="563"/>
                </a:lnTo>
                <a:lnTo>
                  <a:pt x="272" y="189"/>
                </a:lnTo>
                <a:close/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273" y="1338"/>
                </a:lnTo>
                <a:lnTo>
                  <a:pt x="273" y="756"/>
                </a:lnTo>
                <a:lnTo>
                  <a:pt x="393" y="756"/>
                </a:lnTo>
                <a:cubicBezTo>
                  <a:pt x="449" y="756"/>
                  <a:pt x="499" y="749"/>
                  <a:pt x="543" y="737"/>
                </a:cubicBezTo>
                <a:cubicBezTo>
                  <a:pt x="586" y="725"/>
                  <a:pt x="625" y="705"/>
                  <a:pt x="659" y="678"/>
                </a:cubicBezTo>
                <a:cubicBezTo>
                  <a:pt x="694" y="649"/>
                  <a:pt x="720" y="611"/>
                  <a:pt x="739" y="562"/>
                </a:cubicBezTo>
                <a:cubicBezTo>
                  <a:pt x="756" y="512"/>
                  <a:pt x="765" y="454"/>
                  <a:pt x="765" y="384"/>
                </a:cubicBezTo>
                <a:cubicBezTo>
                  <a:pt x="765" y="128"/>
                  <a:pt x="649" y="1"/>
                  <a:pt x="4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9"/>
          <p:cNvSpPr/>
          <p:nvPr/>
        </p:nvSpPr>
        <p:spPr>
          <a:xfrm>
            <a:off x="4611000" y="2306877"/>
            <a:ext cx="14751" cy="72718"/>
          </a:xfrm>
          <a:custGeom>
            <a:rect b="b" l="l" r="r" t="t"/>
            <a:pathLst>
              <a:path extrusionOk="0" h="1336" w="271">
                <a:moveTo>
                  <a:pt x="0" y="1"/>
                </a:moveTo>
                <a:lnTo>
                  <a:pt x="0" y="1336"/>
                </a:lnTo>
                <a:lnTo>
                  <a:pt x="270" y="1336"/>
                </a:lnTo>
                <a:lnTo>
                  <a:pt x="27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9"/>
          <p:cNvSpPr/>
          <p:nvPr/>
        </p:nvSpPr>
        <p:spPr>
          <a:xfrm>
            <a:off x="4636310" y="2306823"/>
            <a:ext cx="37829" cy="72773"/>
          </a:xfrm>
          <a:custGeom>
            <a:rect b="b" l="l" r="r" t="t"/>
            <a:pathLst>
              <a:path extrusionOk="0" h="1337" w="695">
                <a:moveTo>
                  <a:pt x="1" y="0"/>
                </a:moveTo>
                <a:lnTo>
                  <a:pt x="1" y="201"/>
                </a:lnTo>
                <a:lnTo>
                  <a:pt x="215" y="201"/>
                </a:lnTo>
                <a:lnTo>
                  <a:pt x="215" y="1337"/>
                </a:lnTo>
                <a:lnTo>
                  <a:pt x="485" y="1337"/>
                </a:lnTo>
                <a:lnTo>
                  <a:pt x="485" y="201"/>
                </a:lnTo>
                <a:lnTo>
                  <a:pt x="694" y="201"/>
                </a:lnTo>
                <a:lnTo>
                  <a:pt x="6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9"/>
          <p:cNvSpPr/>
          <p:nvPr/>
        </p:nvSpPr>
        <p:spPr>
          <a:xfrm>
            <a:off x="4680616" y="2306877"/>
            <a:ext cx="44578" cy="72718"/>
          </a:xfrm>
          <a:custGeom>
            <a:rect b="b" l="l" r="r" t="t"/>
            <a:pathLst>
              <a:path extrusionOk="0" h="1336" w="819">
                <a:moveTo>
                  <a:pt x="410" y="340"/>
                </a:moveTo>
                <a:lnTo>
                  <a:pt x="490" y="872"/>
                </a:lnTo>
                <a:lnTo>
                  <a:pt x="332" y="872"/>
                </a:lnTo>
                <a:lnTo>
                  <a:pt x="410" y="340"/>
                </a:lnTo>
                <a:close/>
                <a:moveTo>
                  <a:pt x="261" y="1"/>
                </a:moveTo>
                <a:lnTo>
                  <a:pt x="0" y="1336"/>
                </a:lnTo>
                <a:lnTo>
                  <a:pt x="257" y="1336"/>
                </a:lnTo>
                <a:lnTo>
                  <a:pt x="306" y="1041"/>
                </a:lnTo>
                <a:lnTo>
                  <a:pt x="517" y="1041"/>
                </a:lnTo>
                <a:lnTo>
                  <a:pt x="566" y="1336"/>
                </a:lnTo>
                <a:lnTo>
                  <a:pt x="819" y="1336"/>
                </a:lnTo>
                <a:lnTo>
                  <a:pt x="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9"/>
          <p:cNvSpPr/>
          <p:nvPr/>
        </p:nvSpPr>
        <p:spPr>
          <a:xfrm>
            <a:off x="4736733" y="2306877"/>
            <a:ext cx="31678" cy="72827"/>
          </a:xfrm>
          <a:custGeom>
            <a:rect b="b" l="l" r="r" t="t"/>
            <a:pathLst>
              <a:path extrusionOk="0" h="1338" w="582"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582" y="1338"/>
                </a:lnTo>
                <a:lnTo>
                  <a:pt x="582" y="1152"/>
                </a:lnTo>
                <a:lnTo>
                  <a:pt x="272" y="1152"/>
                </a:lnTo>
                <a:lnTo>
                  <a:pt x="2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9"/>
          <p:cNvSpPr/>
          <p:nvPr/>
        </p:nvSpPr>
        <p:spPr>
          <a:xfrm>
            <a:off x="4393934" y="2432828"/>
            <a:ext cx="374424" cy="720544"/>
          </a:xfrm>
          <a:custGeom>
            <a:rect b="b" l="l" r="r" t="t"/>
            <a:pathLst>
              <a:path extrusionOk="0" h="13238" w="6879">
                <a:moveTo>
                  <a:pt x="1" y="1"/>
                </a:moveTo>
                <a:lnTo>
                  <a:pt x="1" y="13238"/>
                </a:lnTo>
                <a:lnTo>
                  <a:pt x="6879" y="13238"/>
                </a:lnTo>
                <a:lnTo>
                  <a:pt x="68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9"/>
          <p:cNvSpPr/>
          <p:nvPr/>
        </p:nvSpPr>
        <p:spPr>
          <a:xfrm>
            <a:off x="4305540" y="3200616"/>
            <a:ext cx="37611" cy="215652"/>
          </a:xfrm>
          <a:custGeom>
            <a:rect b="b" l="l" r="r" t="t"/>
            <a:pathLst>
              <a:path extrusionOk="0" h="3962" w="691">
                <a:moveTo>
                  <a:pt x="1" y="1"/>
                </a:moveTo>
                <a:lnTo>
                  <a:pt x="1" y="3961"/>
                </a:lnTo>
                <a:lnTo>
                  <a:pt x="691" y="3961"/>
                </a:lnTo>
                <a:lnTo>
                  <a:pt x="69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19"/>
          <p:cNvSpPr/>
          <p:nvPr/>
        </p:nvSpPr>
        <p:spPr>
          <a:xfrm>
            <a:off x="4819195" y="3200616"/>
            <a:ext cx="37557" cy="215652"/>
          </a:xfrm>
          <a:custGeom>
            <a:rect b="b" l="l" r="r" t="t"/>
            <a:pathLst>
              <a:path extrusionOk="0" h="3962" w="690">
                <a:moveTo>
                  <a:pt x="1" y="1"/>
                </a:moveTo>
                <a:lnTo>
                  <a:pt x="1" y="3961"/>
                </a:lnTo>
                <a:lnTo>
                  <a:pt x="689" y="3961"/>
                </a:lnTo>
                <a:lnTo>
                  <a:pt x="68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9"/>
          <p:cNvSpPr/>
          <p:nvPr/>
        </p:nvSpPr>
        <p:spPr>
          <a:xfrm>
            <a:off x="4414999" y="3416213"/>
            <a:ext cx="332350" cy="33801"/>
          </a:xfrm>
          <a:custGeom>
            <a:rect b="b" l="l" r="r" t="t"/>
            <a:pathLst>
              <a:path extrusionOk="0" h="621" w="6106">
                <a:moveTo>
                  <a:pt x="1" y="0"/>
                </a:moveTo>
                <a:lnTo>
                  <a:pt x="1" y="620"/>
                </a:lnTo>
                <a:lnTo>
                  <a:pt x="6106" y="62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9"/>
          <p:cNvSpPr/>
          <p:nvPr/>
        </p:nvSpPr>
        <p:spPr>
          <a:xfrm>
            <a:off x="4414999" y="3416213"/>
            <a:ext cx="332350" cy="14206"/>
          </a:xfrm>
          <a:custGeom>
            <a:rect b="b" l="l" r="r" t="t"/>
            <a:pathLst>
              <a:path extrusionOk="0" h="261" w="6106">
                <a:moveTo>
                  <a:pt x="1" y="0"/>
                </a:moveTo>
                <a:lnTo>
                  <a:pt x="1" y="260"/>
                </a:lnTo>
                <a:lnTo>
                  <a:pt x="6106" y="26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19"/>
          <p:cNvSpPr/>
          <p:nvPr/>
        </p:nvSpPr>
        <p:spPr>
          <a:xfrm>
            <a:off x="4296342" y="3449959"/>
            <a:ext cx="569719" cy="33855"/>
          </a:xfrm>
          <a:custGeom>
            <a:rect b="b" l="l" r="r" t="t"/>
            <a:pathLst>
              <a:path extrusionOk="0" h="622" w="10467">
                <a:moveTo>
                  <a:pt x="0" y="0"/>
                </a:moveTo>
                <a:lnTo>
                  <a:pt x="0" y="622"/>
                </a:lnTo>
                <a:lnTo>
                  <a:pt x="10466" y="622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9"/>
          <p:cNvSpPr/>
          <p:nvPr/>
        </p:nvSpPr>
        <p:spPr>
          <a:xfrm>
            <a:off x="4158961" y="3483760"/>
            <a:ext cx="844427" cy="33801"/>
          </a:xfrm>
          <a:custGeom>
            <a:rect b="b" l="l" r="r" t="t"/>
            <a:pathLst>
              <a:path extrusionOk="0" h="621" w="15514">
                <a:moveTo>
                  <a:pt x="1" y="1"/>
                </a:moveTo>
                <a:lnTo>
                  <a:pt x="1" y="621"/>
                </a:lnTo>
                <a:lnTo>
                  <a:pt x="15514" y="621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19"/>
          <p:cNvSpPr/>
          <p:nvPr/>
        </p:nvSpPr>
        <p:spPr>
          <a:xfrm>
            <a:off x="4296342" y="3449959"/>
            <a:ext cx="569719" cy="14206"/>
          </a:xfrm>
          <a:custGeom>
            <a:rect b="b" l="l" r="r" t="t"/>
            <a:pathLst>
              <a:path extrusionOk="0" h="261" w="10467">
                <a:moveTo>
                  <a:pt x="0" y="0"/>
                </a:moveTo>
                <a:lnTo>
                  <a:pt x="0" y="260"/>
                </a:lnTo>
                <a:lnTo>
                  <a:pt x="10466" y="260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19"/>
          <p:cNvSpPr/>
          <p:nvPr/>
        </p:nvSpPr>
        <p:spPr>
          <a:xfrm>
            <a:off x="4158961" y="3483760"/>
            <a:ext cx="844427" cy="14152"/>
          </a:xfrm>
          <a:custGeom>
            <a:rect b="b" l="l" r="r" t="t"/>
            <a:pathLst>
              <a:path extrusionOk="0" h="260" w="15514">
                <a:moveTo>
                  <a:pt x="1" y="1"/>
                </a:moveTo>
                <a:lnTo>
                  <a:pt x="1" y="259"/>
                </a:lnTo>
                <a:lnTo>
                  <a:pt x="15514" y="259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19"/>
          <p:cNvSpPr/>
          <p:nvPr/>
        </p:nvSpPr>
        <p:spPr>
          <a:xfrm>
            <a:off x="5003875" y="2454491"/>
            <a:ext cx="532162" cy="72718"/>
          </a:xfrm>
          <a:custGeom>
            <a:rect b="b" l="l" r="r" t="t"/>
            <a:pathLst>
              <a:path extrusionOk="0" h="1336" w="9777">
                <a:moveTo>
                  <a:pt x="1" y="1"/>
                </a:moveTo>
                <a:lnTo>
                  <a:pt x="1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9"/>
          <p:cNvSpPr/>
          <p:nvPr/>
        </p:nvSpPr>
        <p:spPr>
          <a:xfrm>
            <a:off x="5003875" y="2527155"/>
            <a:ext cx="475174" cy="889114"/>
          </a:xfrm>
          <a:custGeom>
            <a:rect b="b" l="l" r="r" t="t"/>
            <a:pathLst>
              <a:path extrusionOk="0" h="16335" w="8730">
                <a:moveTo>
                  <a:pt x="1" y="0"/>
                </a:moveTo>
                <a:lnTo>
                  <a:pt x="1" y="16334"/>
                </a:lnTo>
                <a:lnTo>
                  <a:pt x="8730" y="16334"/>
                </a:lnTo>
                <a:lnTo>
                  <a:pt x="87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9"/>
          <p:cNvSpPr/>
          <p:nvPr/>
        </p:nvSpPr>
        <p:spPr>
          <a:xfrm>
            <a:off x="5054658" y="2592525"/>
            <a:ext cx="92368" cy="160514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9"/>
          <p:cNvSpPr/>
          <p:nvPr/>
        </p:nvSpPr>
        <p:spPr>
          <a:xfrm>
            <a:off x="5067394" y="2607657"/>
            <a:ext cx="67003" cy="130033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19"/>
          <p:cNvSpPr/>
          <p:nvPr/>
        </p:nvSpPr>
        <p:spPr>
          <a:xfrm>
            <a:off x="5060645" y="2666114"/>
            <a:ext cx="80502" cy="13281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19"/>
          <p:cNvSpPr/>
          <p:nvPr/>
        </p:nvSpPr>
        <p:spPr>
          <a:xfrm>
            <a:off x="5195413" y="2592525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19"/>
          <p:cNvSpPr/>
          <p:nvPr/>
        </p:nvSpPr>
        <p:spPr>
          <a:xfrm>
            <a:off x="5207987" y="2607657"/>
            <a:ext cx="67003" cy="130033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19"/>
          <p:cNvSpPr/>
          <p:nvPr/>
        </p:nvSpPr>
        <p:spPr>
          <a:xfrm>
            <a:off x="5201237" y="2666114"/>
            <a:ext cx="80556" cy="13281"/>
          </a:xfrm>
          <a:custGeom>
            <a:rect b="b" l="l" r="r" t="t"/>
            <a:pathLst>
              <a:path extrusionOk="0" h="244" w="1480">
                <a:moveTo>
                  <a:pt x="1" y="0"/>
                </a:moveTo>
                <a:lnTo>
                  <a:pt x="1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9"/>
          <p:cNvSpPr/>
          <p:nvPr/>
        </p:nvSpPr>
        <p:spPr>
          <a:xfrm>
            <a:off x="5336060" y="2592525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9"/>
          <p:cNvSpPr/>
          <p:nvPr/>
        </p:nvSpPr>
        <p:spPr>
          <a:xfrm>
            <a:off x="5348633" y="2607657"/>
            <a:ext cx="67003" cy="130033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9"/>
          <p:cNvSpPr/>
          <p:nvPr/>
        </p:nvSpPr>
        <p:spPr>
          <a:xfrm>
            <a:off x="5341884" y="2666114"/>
            <a:ext cx="80502" cy="13281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9"/>
          <p:cNvSpPr/>
          <p:nvPr/>
        </p:nvSpPr>
        <p:spPr>
          <a:xfrm>
            <a:off x="5054658" y="2829785"/>
            <a:ext cx="92368" cy="160514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9"/>
          <p:cNvSpPr/>
          <p:nvPr/>
        </p:nvSpPr>
        <p:spPr>
          <a:xfrm>
            <a:off x="5067394" y="2845025"/>
            <a:ext cx="67003" cy="130033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9"/>
          <p:cNvSpPr/>
          <p:nvPr/>
        </p:nvSpPr>
        <p:spPr>
          <a:xfrm>
            <a:off x="5060645" y="2903320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9"/>
          <p:cNvSpPr/>
          <p:nvPr/>
        </p:nvSpPr>
        <p:spPr>
          <a:xfrm>
            <a:off x="5195413" y="2829785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19"/>
          <p:cNvSpPr/>
          <p:nvPr/>
        </p:nvSpPr>
        <p:spPr>
          <a:xfrm>
            <a:off x="5207987" y="2845025"/>
            <a:ext cx="67003" cy="130033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9"/>
          <p:cNvSpPr/>
          <p:nvPr/>
        </p:nvSpPr>
        <p:spPr>
          <a:xfrm>
            <a:off x="5201237" y="2903320"/>
            <a:ext cx="80556" cy="13335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9"/>
          <p:cNvSpPr/>
          <p:nvPr/>
        </p:nvSpPr>
        <p:spPr>
          <a:xfrm>
            <a:off x="5336060" y="2829785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9"/>
          <p:cNvSpPr/>
          <p:nvPr/>
        </p:nvSpPr>
        <p:spPr>
          <a:xfrm>
            <a:off x="5348633" y="2845025"/>
            <a:ext cx="67003" cy="130033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19"/>
          <p:cNvSpPr/>
          <p:nvPr/>
        </p:nvSpPr>
        <p:spPr>
          <a:xfrm>
            <a:off x="5341884" y="2903320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9"/>
          <p:cNvSpPr/>
          <p:nvPr/>
        </p:nvSpPr>
        <p:spPr>
          <a:xfrm>
            <a:off x="5054658" y="3067099"/>
            <a:ext cx="92368" cy="160514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9"/>
                </a:lnTo>
                <a:lnTo>
                  <a:pt x="1696" y="2949"/>
                </a:lnTo>
                <a:lnTo>
                  <a:pt x="1696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9"/>
          <p:cNvSpPr/>
          <p:nvPr/>
        </p:nvSpPr>
        <p:spPr>
          <a:xfrm>
            <a:off x="5067394" y="3082340"/>
            <a:ext cx="67003" cy="130033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19"/>
          <p:cNvSpPr/>
          <p:nvPr/>
        </p:nvSpPr>
        <p:spPr>
          <a:xfrm>
            <a:off x="5060645" y="3140634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19"/>
          <p:cNvSpPr/>
          <p:nvPr/>
        </p:nvSpPr>
        <p:spPr>
          <a:xfrm>
            <a:off x="5195413" y="3067099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19"/>
          <p:cNvSpPr/>
          <p:nvPr/>
        </p:nvSpPr>
        <p:spPr>
          <a:xfrm>
            <a:off x="5207987" y="3082340"/>
            <a:ext cx="67003" cy="130033"/>
          </a:xfrm>
          <a:custGeom>
            <a:rect b="b" l="l" r="r" t="t"/>
            <a:pathLst>
              <a:path extrusionOk="0" h="2389" w="1231">
                <a:moveTo>
                  <a:pt x="1" y="0"/>
                </a:moveTo>
                <a:lnTo>
                  <a:pt x="1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19"/>
          <p:cNvSpPr/>
          <p:nvPr/>
        </p:nvSpPr>
        <p:spPr>
          <a:xfrm>
            <a:off x="5201237" y="3140634"/>
            <a:ext cx="80556" cy="13335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19"/>
          <p:cNvSpPr/>
          <p:nvPr/>
        </p:nvSpPr>
        <p:spPr>
          <a:xfrm>
            <a:off x="5336060" y="3067099"/>
            <a:ext cx="92259" cy="160514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19"/>
          <p:cNvSpPr/>
          <p:nvPr/>
        </p:nvSpPr>
        <p:spPr>
          <a:xfrm>
            <a:off x="5348633" y="3082340"/>
            <a:ext cx="67003" cy="130033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19"/>
          <p:cNvSpPr/>
          <p:nvPr/>
        </p:nvSpPr>
        <p:spPr>
          <a:xfrm>
            <a:off x="5341884" y="3140634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19"/>
          <p:cNvSpPr/>
          <p:nvPr/>
        </p:nvSpPr>
        <p:spPr>
          <a:xfrm>
            <a:off x="5003875" y="2527155"/>
            <a:ext cx="506907" cy="29120"/>
          </a:xfrm>
          <a:custGeom>
            <a:rect b="b" l="l" r="r" t="t"/>
            <a:pathLst>
              <a:path extrusionOk="0" h="535" w="9313">
                <a:moveTo>
                  <a:pt x="1" y="0"/>
                </a:moveTo>
                <a:lnTo>
                  <a:pt x="1" y="534"/>
                </a:lnTo>
                <a:lnTo>
                  <a:pt x="9313" y="534"/>
                </a:lnTo>
                <a:lnTo>
                  <a:pt x="93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9"/>
          <p:cNvSpPr/>
          <p:nvPr/>
        </p:nvSpPr>
        <p:spPr>
          <a:xfrm>
            <a:off x="5003875" y="3308441"/>
            <a:ext cx="475609" cy="107880"/>
          </a:xfrm>
          <a:custGeom>
            <a:rect b="b" l="l" r="r" t="t"/>
            <a:pathLst>
              <a:path extrusionOk="0" h="1982" w="8738">
                <a:moveTo>
                  <a:pt x="1" y="1"/>
                </a:moveTo>
                <a:lnTo>
                  <a:pt x="1" y="1981"/>
                </a:lnTo>
                <a:lnTo>
                  <a:pt x="8738" y="1981"/>
                </a:lnTo>
                <a:lnTo>
                  <a:pt x="87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9"/>
          <p:cNvSpPr/>
          <p:nvPr/>
        </p:nvSpPr>
        <p:spPr>
          <a:xfrm>
            <a:off x="5067394" y="2607493"/>
            <a:ext cx="67058" cy="58458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9"/>
          <p:cNvSpPr/>
          <p:nvPr/>
        </p:nvSpPr>
        <p:spPr>
          <a:xfrm>
            <a:off x="5207987" y="2607493"/>
            <a:ext cx="67058" cy="58458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9"/>
          <p:cNvSpPr/>
          <p:nvPr/>
        </p:nvSpPr>
        <p:spPr>
          <a:xfrm>
            <a:off x="5348633" y="2607493"/>
            <a:ext cx="67058" cy="58458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19"/>
          <p:cNvSpPr/>
          <p:nvPr/>
        </p:nvSpPr>
        <p:spPr>
          <a:xfrm>
            <a:off x="5067394" y="2679123"/>
            <a:ext cx="67058" cy="58458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19"/>
          <p:cNvSpPr/>
          <p:nvPr/>
        </p:nvSpPr>
        <p:spPr>
          <a:xfrm>
            <a:off x="5207987" y="2679123"/>
            <a:ext cx="67058" cy="58458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19"/>
          <p:cNvSpPr/>
          <p:nvPr/>
        </p:nvSpPr>
        <p:spPr>
          <a:xfrm>
            <a:off x="5348633" y="2679123"/>
            <a:ext cx="67058" cy="58458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19"/>
          <p:cNvSpPr/>
          <p:nvPr/>
        </p:nvSpPr>
        <p:spPr>
          <a:xfrm>
            <a:off x="5067394" y="2845025"/>
            <a:ext cx="67058" cy="58349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19"/>
          <p:cNvSpPr/>
          <p:nvPr/>
        </p:nvSpPr>
        <p:spPr>
          <a:xfrm>
            <a:off x="5207987" y="2845025"/>
            <a:ext cx="67058" cy="58349"/>
          </a:xfrm>
          <a:custGeom>
            <a:rect b="b" l="l" r="r" t="t"/>
            <a:pathLst>
              <a:path extrusionOk="0" h="1072" w="1232">
                <a:moveTo>
                  <a:pt x="1" y="1"/>
                </a:moveTo>
                <a:lnTo>
                  <a:pt x="1" y="1072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19"/>
          <p:cNvSpPr/>
          <p:nvPr/>
        </p:nvSpPr>
        <p:spPr>
          <a:xfrm>
            <a:off x="5348633" y="2845025"/>
            <a:ext cx="67058" cy="58349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9"/>
          <p:cNvSpPr/>
          <p:nvPr/>
        </p:nvSpPr>
        <p:spPr>
          <a:xfrm>
            <a:off x="5067394" y="2916655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19"/>
          <p:cNvSpPr/>
          <p:nvPr/>
        </p:nvSpPr>
        <p:spPr>
          <a:xfrm>
            <a:off x="5207987" y="2916655"/>
            <a:ext cx="67058" cy="58403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9"/>
          <p:cNvSpPr/>
          <p:nvPr/>
        </p:nvSpPr>
        <p:spPr>
          <a:xfrm>
            <a:off x="5348633" y="2916655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19"/>
          <p:cNvSpPr/>
          <p:nvPr/>
        </p:nvSpPr>
        <p:spPr>
          <a:xfrm>
            <a:off x="5067394" y="3082340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19"/>
          <p:cNvSpPr/>
          <p:nvPr/>
        </p:nvSpPr>
        <p:spPr>
          <a:xfrm>
            <a:off x="5207987" y="3082340"/>
            <a:ext cx="67058" cy="58403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19"/>
          <p:cNvSpPr/>
          <p:nvPr/>
        </p:nvSpPr>
        <p:spPr>
          <a:xfrm>
            <a:off x="5348633" y="3082340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19"/>
          <p:cNvSpPr/>
          <p:nvPr/>
        </p:nvSpPr>
        <p:spPr>
          <a:xfrm>
            <a:off x="5067394" y="3153969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19"/>
          <p:cNvSpPr/>
          <p:nvPr/>
        </p:nvSpPr>
        <p:spPr>
          <a:xfrm>
            <a:off x="5207987" y="3153969"/>
            <a:ext cx="67058" cy="58403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2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9"/>
          <p:cNvSpPr/>
          <p:nvPr/>
        </p:nvSpPr>
        <p:spPr>
          <a:xfrm>
            <a:off x="5348633" y="3153969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19"/>
          <p:cNvSpPr/>
          <p:nvPr/>
        </p:nvSpPr>
        <p:spPr>
          <a:xfrm>
            <a:off x="3626365" y="2454328"/>
            <a:ext cx="532108" cy="72718"/>
          </a:xfrm>
          <a:custGeom>
            <a:rect b="b" l="l" r="r" t="t"/>
            <a:pathLst>
              <a:path extrusionOk="0" h="1336" w="9776">
                <a:moveTo>
                  <a:pt x="0" y="1"/>
                </a:moveTo>
                <a:lnTo>
                  <a:pt x="0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9"/>
          <p:cNvSpPr/>
          <p:nvPr/>
        </p:nvSpPr>
        <p:spPr>
          <a:xfrm>
            <a:off x="3683244" y="2526937"/>
            <a:ext cx="475228" cy="889114"/>
          </a:xfrm>
          <a:custGeom>
            <a:rect b="b" l="l" r="r" t="t"/>
            <a:pathLst>
              <a:path extrusionOk="0" h="16335" w="8731">
                <a:moveTo>
                  <a:pt x="1" y="0"/>
                </a:moveTo>
                <a:lnTo>
                  <a:pt x="1" y="16334"/>
                </a:lnTo>
                <a:lnTo>
                  <a:pt x="8731" y="16334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9"/>
          <p:cNvSpPr/>
          <p:nvPr/>
        </p:nvSpPr>
        <p:spPr>
          <a:xfrm>
            <a:off x="3734136" y="2592307"/>
            <a:ext cx="92259" cy="160569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19"/>
          <p:cNvSpPr/>
          <p:nvPr/>
        </p:nvSpPr>
        <p:spPr>
          <a:xfrm>
            <a:off x="3746710" y="2607493"/>
            <a:ext cx="67058" cy="129979"/>
          </a:xfrm>
          <a:custGeom>
            <a:rect b="b" l="l" r="r" t="t"/>
            <a:pathLst>
              <a:path extrusionOk="0" h="2388" w="1232">
                <a:moveTo>
                  <a:pt x="0" y="1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19"/>
          <p:cNvSpPr/>
          <p:nvPr/>
        </p:nvSpPr>
        <p:spPr>
          <a:xfrm>
            <a:off x="3739960" y="2665842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19"/>
          <p:cNvSpPr/>
          <p:nvPr/>
        </p:nvSpPr>
        <p:spPr>
          <a:xfrm>
            <a:off x="3874728" y="2592307"/>
            <a:ext cx="92313" cy="160569"/>
          </a:xfrm>
          <a:custGeom>
            <a:rect b="b" l="l" r="r" t="t"/>
            <a:pathLst>
              <a:path extrusionOk="0" h="2950" w="1696">
                <a:moveTo>
                  <a:pt x="1" y="0"/>
                </a:moveTo>
                <a:lnTo>
                  <a:pt x="1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19"/>
          <p:cNvSpPr/>
          <p:nvPr/>
        </p:nvSpPr>
        <p:spPr>
          <a:xfrm>
            <a:off x="3887302" y="2607493"/>
            <a:ext cx="67058" cy="129979"/>
          </a:xfrm>
          <a:custGeom>
            <a:rect b="b" l="l" r="r" t="t"/>
            <a:pathLst>
              <a:path extrusionOk="0" h="2388" w="1232">
                <a:moveTo>
                  <a:pt x="1" y="1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19"/>
          <p:cNvSpPr/>
          <p:nvPr/>
        </p:nvSpPr>
        <p:spPr>
          <a:xfrm>
            <a:off x="3880607" y="2665842"/>
            <a:ext cx="80502" cy="13335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19"/>
          <p:cNvSpPr/>
          <p:nvPr/>
        </p:nvSpPr>
        <p:spPr>
          <a:xfrm>
            <a:off x="4015375" y="2592307"/>
            <a:ext cx="92259" cy="160569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9"/>
          <p:cNvSpPr/>
          <p:nvPr/>
        </p:nvSpPr>
        <p:spPr>
          <a:xfrm>
            <a:off x="4028057" y="2607493"/>
            <a:ext cx="67003" cy="129979"/>
          </a:xfrm>
          <a:custGeom>
            <a:rect b="b" l="l" r="r" t="t"/>
            <a:pathLst>
              <a:path extrusionOk="0" h="2388" w="1231">
                <a:moveTo>
                  <a:pt x="0" y="1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9"/>
          <p:cNvSpPr/>
          <p:nvPr/>
        </p:nvSpPr>
        <p:spPr>
          <a:xfrm>
            <a:off x="4021253" y="2665842"/>
            <a:ext cx="80556" cy="13335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9"/>
          <p:cNvSpPr/>
          <p:nvPr/>
        </p:nvSpPr>
        <p:spPr>
          <a:xfrm>
            <a:off x="3734136" y="2829676"/>
            <a:ext cx="92259" cy="160460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9"/>
          <p:cNvSpPr/>
          <p:nvPr/>
        </p:nvSpPr>
        <p:spPr>
          <a:xfrm>
            <a:off x="3746710" y="2844808"/>
            <a:ext cx="67058" cy="130033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9"/>
                </a:lnTo>
                <a:lnTo>
                  <a:pt x="1231" y="2389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9"/>
          <p:cNvSpPr/>
          <p:nvPr/>
        </p:nvSpPr>
        <p:spPr>
          <a:xfrm>
            <a:off x="3739960" y="2903211"/>
            <a:ext cx="80502" cy="13281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9"/>
          <p:cNvSpPr/>
          <p:nvPr/>
        </p:nvSpPr>
        <p:spPr>
          <a:xfrm>
            <a:off x="3874728" y="2829676"/>
            <a:ext cx="92313" cy="160460"/>
          </a:xfrm>
          <a:custGeom>
            <a:rect b="b" l="l" r="r" t="t"/>
            <a:pathLst>
              <a:path extrusionOk="0" h="2948" w="1696">
                <a:moveTo>
                  <a:pt x="1" y="0"/>
                </a:moveTo>
                <a:lnTo>
                  <a:pt x="1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9"/>
          <p:cNvSpPr/>
          <p:nvPr/>
        </p:nvSpPr>
        <p:spPr>
          <a:xfrm>
            <a:off x="3887302" y="2844808"/>
            <a:ext cx="67058" cy="130033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9"/>
                </a:lnTo>
                <a:lnTo>
                  <a:pt x="1232" y="2389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9"/>
          <p:cNvSpPr/>
          <p:nvPr/>
        </p:nvSpPr>
        <p:spPr>
          <a:xfrm>
            <a:off x="3880607" y="2903211"/>
            <a:ext cx="80502" cy="13281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19"/>
          <p:cNvSpPr/>
          <p:nvPr/>
        </p:nvSpPr>
        <p:spPr>
          <a:xfrm>
            <a:off x="4015375" y="2829676"/>
            <a:ext cx="92259" cy="160460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19"/>
          <p:cNvSpPr/>
          <p:nvPr/>
        </p:nvSpPr>
        <p:spPr>
          <a:xfrm>
            <a:off x="4028057" y="2844808"/>
            <a:ext cx="67003" cy="130033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19"/>
          <p:cNvSpPr/>
          <p:nvPr/>
        </p:nvSpPr>
        <p:spPr>
          <a:xfrm>
            <a:off x="4021253" y="2903211"/>
            <a:ext cx="80556" cy="13281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19"/>
          <p:cNvSpPr/>
          <p:nvPr/>
        </p:nvSpPr>
        <p:spPr>
          <a:xfrm>
            <a:off x="3734136" y="3066827"/>
            <a:ext cx="92259" cy="160569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4" y="2950"/>
                </a:lnTo>
                <a:lnTo>
                  <a:pt x="16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19"/>
          <p:cNvSpPr/>
          <p:nvPr/>
        </p:nvSpPr>
        <p:spPr>
          <a:xfrm>
            <a:off x="3746710" y="3082122"/>
            <a:ext cx="67058" cy="130033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19"/>
          <p:cNvSpPr/>
          <p:nvPr/>
        </p:nvSpPr>
        <p:spPr>
          <a:xfrm>
            <a:off x="3739960" y="3140471"/>
            <a:ext cx="80502" cy="13281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9"/>
          <p:cNvSpPr/>
          <p:nvPr/>
        </p:nvSpPr>
        <p:spPr>
          <a:xfrm>
            <a:off x="3874728" y="3066827"/>
            <a:ext cx="92313" cy="160569"/>
          </a:xfrm>
          <a:custGeom>
            <a:rect b="b" l="l" r="r" t="t"/>
            <a:pathLst>
              <a:path extrusionOk="0" h="2950" w="1696">
                <a:moveTo>
                  <a:pt x="1" y="1"/>
                </a:moveTo>
                <a:lnTo>
                  <a:pt x="1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9"/>
          <p:cNvSpPr/>
          <p:nvPr/>
        </p:nvSpPr>
        <p:spPr>
          <a:xfrm>
            <a:off x="3887302" y="3082122"/>
            <a:ext cx="67058" cy="130033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9"/>
          <p:cNvSpPr/>
          <p:nvPr/>
        </p:nvSpPr>
        <p:spPr>
          <a:xfrm>
            <a:off x="3880607" y="3140471"/>
            <a:ext cx="80502" cy="13281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9"/>
          <p:cNvSpPr/>
          <p:nvPr/>
        </p:nvSpPr>
        <p:spPr>
          <a:xfrm>
            <a:off x="4015375" y="3066827"/>
            <a:ext cx="92259" cy="160569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19"/>
          <p:cNvSpPr/>
          <p:nvPr/>
        </p:nvSpPr>
        <p:spPr>
          <a:xfrm>
            <a:off x="4028057" y="3082122"/>
            <a:ext cx="67003" cy="130033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9"/>
          <p:cNvSpPr/>
          <p:nvPr/>
        </p:nvSpPr>
        <p:spPr>
          <a:xfrm>
            <a:off x="4021253" y="3140471"/>
            <a:ext cx="80556" cy="13281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19"/>
          <p:cNvSpPr/>
          <p:nvPr/>
        </p:nvSpPr>
        <p:spPr>
          <a:xfrm>
            <a:off x="3683244" y="3308224"/>
            <a:ext cx="475228" cy="107935"/>
          </a:xfrm>
          <a:custGeom>
            <a:rect b="b" l="l" r="r" t="t"/>
            <a:pathLst>
              <a:path extrusionOk="0" h="1983" w="8731">
                <a:moveTo>
                  <a:pt x="1" y="0"/>
                </a:moveTo>
                <a:lnTo>
                  <a:pt x="1" y="1982"/>
                </a:lnTo>
                <a:lnTo>
                  <a:pt x="8731" y="1982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9"/>
          <p:cNvSpPr/>
          <p:nvPr/>
        </p:nvSpPr>
        <p:spPr>
          <a:xfrm>
            <a:off x="3651512" y="2526937"/>
            <a:ext cx="506961" cy="29120"/>
          </a:xfrm>
          <a:custGeom>
            <a:rect b="b" l="l" r="r" t="t"/>
            <a:pathLst>
              <a:path extrusionOk="0" h="535" w="9314">
                <a:moveTo>
                  <a:pt x="1" y="0"/>
                </a:moveTo>
                <a:lnTo>
                  <a:pt x="1" y="534"/>
                </a:lnTo>
                <a:lnTo>
                  <a:pt x="9314" y="534"/>
                </a:lnTo>
                <a:lnTo>
                  <a:pt x="93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9"/>
          <p:cNvSpPr/>
          <p:nvPr/>
        </p:nvSpPr>
        <p:spPr>
          <a:xfrm>
            <a:off x="3746710" y="2607493"/>
            <a:ext cx="67058" cy="58458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9"/>
          <p:cNvSpPr/>
          <p:nvPr/>
        </p:nvSpPr>
        <p:spPr>
          <a:xfrm>
            <a:off x="3887302" y="2607493"/>
            <a:ext cx="67058" cy="58458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19"/>
          <p:cNvSpPr/>
          <p:nvPr/>
        </p:nvSpPr>
        <p:spPr>
          <a:xfrm>
            <a:off x="4028057" y="2607493"/>
            <a:ext cx="67003" cy="58458"/>
          </a:xfrm>
          <a:custGeom>
            <a:rect b="b" l="l" r="r" t="t"/>
            <a:pathLst>
              <a:path extrusionOk="0" h="1074" w="1231">
                <a:moveTo>
                  <a:pt x="0" y="1"/>
                </a:moveTo>
                <a:lnTo>
                  <a:pt x="0" y="1074"/>
                </a:lnTo>
                <a:lnTo>
                  <a:pt x="1230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19"/>
          <p:cNvSpPr/>
          <p:nvPr/>
        </p:nvSpPr>
        <p:spPr>
          <a:xfrm>
            <a:off x="3746710" y="2679123"/>
            <a:ext cx="67058" cy="58458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19"/>
          <p:cNvSpPr/>
          <p:nvPr/>
        </p:nvSpPr>
        <p:spPr>
          <a:xfrm>
            <a:off x="3887302" y="2679123"/>
            <a:ext cx="67058" cy="58458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19"/>
          <p:cNvSpPr/>
          <p:nvPr/>
        </p:nvSpPr>
        <p:spPr>
          <a:xfrm>
            <a:off x="4028057" y="2679123"/>
            <a:ext cx="67003" cy="58458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9"/>
          <p:cNvSpPr/>
          <p:nvPr/>
        </p:nvSpPr>
        <p:spPr>
          <a:xfrm>
            <a:off x="3746710" y="2844808"/>
            <a:ext cx="67058" cy="58458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9"/>
          <p:cNvSpPr/>
          <p:nvPr/>
        </p:nvSpPr>
        <p:spPr>
          <a:xfrm>
            <a:off x="3887302" y="2844808"/>
            <a:ext cx="67058" cy="58458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9"/>
          <p:cNvSpPr/>
          <p:nvPr/>
        </p:nvSpPr>
        <p:spPr>
          <a:xfrm>
            <a:off x="4028057" y="2844808"/>
            <a:ext cx="67003" cy="58458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19"/>
          <p:cNvSpPr/>
          <p:nvPr/>
        </p:nvSpPr>
        <p:spPr>
          <a:xfrm>
            <a:off x="3746710" y="2916437"/>
            <a:ext cx="67058" cy="58458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19"/>
          <p:cNvSpPr/>
          <p:nvPr/>
        </p:nvSpPr>
        <p:spPr>
          <a:xfrm>
            <a:off x="3887302" y="2916437"/>
            <a:ext cx="67058" cy="58458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19"/>
          <p:cNvSpPr/>
          <p:nvPr/>
        </p:nvSpPr>
        <p:spPr>
          <a:xfrm>
            <a:off x="4028057" y="2916437"/>
            <a:ext cx="67003" cy="58458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19"/>
          <p:cNvSpPr/>
          <p:nvPr/>
        </p:nvSpPr>
        <p:spPr>
          <a:xfrm>
            <a:off x="3746710" y="3082122"/>
            <a:ext cx="67058" cy="58403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9"/>
          <p:cNvSpPr/>
          <p:nvPr/>
        </p:nvSpPr>
        <p:spPr>
          <a:xfrm>
            <a:off x="3887302" y="3082122"/>
            <a:ext cx="67058" cy="58403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19"/>
          <p:cNvSpPr/>
          <p:nvPr/>
        </p:nvSpPr>
        <p:spPr>
          <a:xfrm>
            <a:off x="4028057" y="3082122"/>
            <a:ext cx="67003" cy="58403"/>
          </a:xfrm>
          <a:custGeom>
            <a:rect b="b" l="l" r="r" t="t"/>
            <a:pathLst>
              <a:path extrusionOk="0" h="1073" w="1231">
                <a:moveTo>
                  <a:pt x="0" y="0"/>
                </a:moveTo>
                <a:lnTo>
                  <a:pt x="0" y="1073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19"/>
          <p:cNvSpPr/>
          <p:nvPr/>
        </p:nvSpPr>
        <p:spPr>
          <a:xfrm>
            <a:off x="3746710" y="3153806"/>
            <a:ext cx="67058" cy="58349"/>
          </a:xfrm>
          <a:custGeom>
            <a:rect b="b" l="l" r="r" t="t"/>
            <a:pathLst>
              <a:path extrusionOk="0" h="1072" w="1232">
                <a:moveTo>
                  <a:pt x="0" y="0"/>
                </a:moveTo>
                <a:lnTo>
                  <a:pt x="0" y="1071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19"/>
          <p:cNvSpPr/>
          <p:nvPr/>
        </p:nvSpPr>
        <p:spPr>
          <a:xfrm>
            <a:off x="3887302" y="3153806"/>
            <a:ext cx="67058" cy="58349"/>
          </a:xfrm>
          <a:custGeom>
            <a:rect b="b" l="l" r="r" t="t"/>
            <a:pathLst>
              <a:path extrusionOk="0" h="1072" w="1232">
                <a:moveTo>
                  <a:pt x="1" y="0"/>
                </a:moveTo>
                <a:lnTo>
                  <a:pt x="1" y="1071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19"/>
          <p:cNvSpPr/>
          <p:nvPr/>
        </p:nvSpPr>
        <p:spPr>
          <a:xfrm>
            <a:off x="4028057" y="3153806"/>
            <a:ext cx="67003" cy="58349"/>
          </a:xfrm>
          <a:custGeom>
            <a:rect b="b" l="l" r="r" t="t"/>
            <a:pathLst>
              <a:path extrusionOk="0" h="1072" w="1231">
                <a:moveTo>
                  <a:pt x="0" y="0"/>
                </a:moveTo>
                <a:lnTo>
                  <a:pt x="0" y="1071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19"/>
          <p:cNvSpPr/>
          <p:nvPr/>
        </p:nvSpPr>
        <p:spPr>
          <a:xfrm>
            <a:off x="4472368" y="3199146"/>
            <a:ext cx="217557" cy="217121"/>
          </a:xfrm>
          <a:custGeom>
            <a:rect b="b" l="l" r="r" t="t"/>
            <a:pathLst>
              <a:path extrusionOk="0" h="3989" w="3997">
                <a:moveTo>
                  <a:pt x="0" y="0"/>
                </a:moveTo>
                <a:lnTo>
                  <a:pt x="0" y="3988"/>
                </a:lnTo>
                <a:lnTo>
                  <a:pt x="3997" y="3988"/>
                </a:lnTo>
                <a:lnTo>
                  <a:pt x="39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19"/>
          <p:cNvSpPr/>
          <p:nvPr/>
        </p:nvSpPr>
        <p:spPr>
          <a:xfrm>
            <a:off x="4489785" y="3216074"/>
            <a:ext cx="182830" cy="200248"/>
          </a:xfrm>
          <a:custGeom>
            <a:rect b="b" l="l" r="r" t="t"/>
            <a:pathLst>
              <a:path extrusionOk="0" h="3679" w="3359">
                <a:moveTo>
                  <a:pt x="1" y="0"/>
                </a:moveTo>
                <a:lnTo>
                  <a:pt x="1" y="3678"/>
                </a:lnTo>
                <a:lnTo>
                  <a:pt x="3359" y="3678"/>
                </a:lnTo>
                <a:lnTo>
                  <a:pt x="33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19"/>
          <p:cNvSpPr/>
          <p:nvPr/>
        </p:nvSpPr>
        <p:spPr>
          <a:xfrm>
            <a:off x="4574152" y="3210903"/>
            <a:ext cx="14043" cy="205419"/>
          </a:xfrm>
          <a:custGeom>
            <a:rect b="b" l="l" r="r" t="t"/>
            <a:pathLst>
              <a:path extrusionOk="0" h="3774" w="258">
                <a:moveTo>
                  <a:pt x="1" y="1"/>
                </a:moveTo>
                <a:lnTo>
                  <a:pt x="1" y="3773"/>
                </a:lnTo>
                <a:lnTo>
                  <a:pt x="258" y="3773"/>
                </a:lnTo>
                <a:lnTo>
                  <a:pt x="258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19"/>
          <p:cNvSpPr/>
          <p:nvPr/>
        </p:nvSpPr>
        <p:spPr>
          <a:xfrm>
            <a:off x="4489785" y="3216074"/>
            <a:ext cx="84149" cy="200085"/>
          </a:xfrm>
          <a:custGeom>
            <a:rect b="b" l="l" r="r" t="t"/>
            <a:pathLst>
              <a:path extrusionOk="0" h="3676" w="1546">
                <a:moveTo>
                  <a:pt x="1" y="0"/>
                </a:moveTo>
                <a:lnTo>
                  <a:pt x="1" y="3675"/>
                </a:lnTo>
                <a:lnTo>
                  <a:pt x="154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19"/>
          <p:cNvSpPr/>
          <p:nvPr/>
        </p:nvSpPr>
        <p:spPr>
          <a:xfrm>
            <a:off x="4588140" y="3216074"/>
            <a:ext cx="84203" cy="200085"/>
          </a:xfrm>
          <a:custGeom>
            <a:rect b="b" l="l" r="r" t="t"/>
            <a:pathLst>
              <a:path extrusionOk="0" h="3676" w="1547">
                <a:moveTo>
                  <a:pt x="1" y="0"/>
                </a:moveTo>
                <a:lnTo>
                  <a:pt x="1" y="3675"/>
                </a:lnTo>
                <a:lnTo>
                  <a:pt x="154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19"/>
          <p:cNvSpPr/>
          <p:nvPr/>
        </p:nvSpPr>
        <p:spPr>
          <a:xfrm>
            <a:off x="4421149" y="2467227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19"/>
          <p:cNvSpPr/>
          <p:nvPr/>
        </p:nvSpPr>
        <p:spPr>
          <a:xfrm>
            <a:off x="4421149" y="2467227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19"/>
          <p:cNvSpPr/>
          <p:nvPr/>
        </p:nvSpPr>
        <p:spPr>
          <a:xfrm>
            <a:off x="4507965" y="2467227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19"/>
          <p:cNvSpPr/>
          <p:nvPr/>
        </p:nvSpPr>
        <p:spPr>
          <a:xfrm>
            <a:off x="4507965" y="2467227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19"/>
          <p:cNvSpPr/>
          <p:nvPr/>
        </p:nvSpPr>
        <p:spPr>
          <a:xfrm>
            <a:off x="4594672" y="2467227"/>
            <a:ext cx="59764" cy="59710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19"/>
          <p:cNvSpPr/>
          <p:nvPr/>
        </p:nvSpPr>
        <p:spPr>
          <a:xfrm>
            <a:off x="4594726" y="2467227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9"/>
          <p:cNvSpPr/>
          <p:nvPr/>
        </p:nvSpPr>
        <p:spPr>
          <a:xfrm>
            <a:off x="4681487" y="2467227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19"/>
          <p:cNvSpPr/>
          <p:nvPr/>
        </p:nvSpPr>
        <p:spPr>
          <a:xfrm>
            <a:off x="4681487" y="2467227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19"/>
          <p:cNvSpPr/>
          <p:nvPr/>
        </p:nvSpPr>
        <p:spPr>
          <a:xfrm>
            <a:off x="4421149" y="2551811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19"/>
          <p:cNvSpPr/>
          <p:nvPr/>
        </p:nvSpPr>
        <p:spPr>
          <a:xfrm>
            <a:off x="4421149" y="2551811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19"/>
          <p:cNvSpPr/>
          <p:nvPr/>
        </p:nvSpPr>
        <p:spPr>
          <a:xfrm>
            <a:off x="4507965" y="2551811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9"/>
          <p:cNvSpPr/>
          <p:nvPr/>
        </p:nvSpPr>
        <p:spPr>
          <a:xfrm>
            <a:off x="4507965" y="2551811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9"/>
          <p:cNvSpPr/>
          <p:nvPr/>
        </p:nvSpPr>
        <p:spPr>
          <a:xfrm>
            <a:off x="4594672" y="2551811"/>
            <a:ext cx="59764" cy="59710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9"/>
          <p:cNvSpPr/>
          <p:nvPr/>
        </p:nvSpPr>
        <p:spPr>
          <a:xfrm>
            <a:off x="4594726" y="2551811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9"/>
          <p:cNvSpPr/>
          <p:nvPr/>
        </p:nvSpPr>
        <p:spPr>
          <a:xfrm>
            <a:off x="4681487" y="2551811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19"/>
          <p:cNvSpPr/>
          <p:nvPr/>
        </p:nvSpPr>
        <p:spPr>
          <a:xfrm>
            <a:off x="4681487" y="2551811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19"/>
          <p:cNvSpPr/>
          <p:nvPr/>
        </p:nvSpPr>
        <p:spPr>
          <a:xfrm>
            <a:off x="4421149" y="2636396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9"/>
          <p:cNvSpPr/>
          <p:nvPr/>
        </p:nvSpPr>
        <p:spPr>
          <a:xfrm>
            <a:off x="4421149" y="2636396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9"/>
          <p:cNvSpPr/>
          <p:nvPr/>
        </p:nvSpPr>
        <p:spPr>
          <a:xfrm>
            <a:off x="4507965" y="2636396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19"/>
          <p:cNvSpPr/>
          <p:nvPr/>
        </p:nvSpPr>
        <p:spPr>
          <a:xfrm>
            <a:off x="4507965" y="2636396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19"/>
          <p:cNvSpPr/>
          <p:nvPr/>
        </p:nvSpPr>
        <p:spPr>
          <a:xfrm>
            <a:off x="4594672" y="2636396"/>
            <a:ext cx="59764" cy="59710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19"/>
          <p:cNvSpPr/>
          <p:nvPr/>
        </p:nvSpPr>
        <p:spPr>
          <a:xfrm>
            <a:off x="4594726" y="2636396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19"/>
          <p:cNvSpPr/>
          <p:nvPr/>
        </p:nvSpPr>
        <p:spPr>
          <a:xfrm>
            <a:off x="4681487" y="2636396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9"/>
          <p:cNvSpPr/>
          <p:nvPr/>
        </p:nvSpPr>
        <p:spPr>
          <a:xfrm>
            <a:off x="4681487" y="2636396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19"/>
          <p:cNvSpPr/>
          <p:nvPr/>
        </p:nvSpPr>
        <p:spPr>
          <a:xfrm>
            <a:off x="4421149" y="2720925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19"/>
          <p:cNvSpPr/>
          <p:nvPr/>
        </p:nvSpPr>
        <p:spPr>
          <a:xfrm>
            <a:off x="4421149" y="2720925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19"/>
          <p:cNvSpPr/>
          <p:nvPr/>
        </p:nvSpPr>
        <p:spPr>
          <a:xfrm>
            <a:off x="4507965" y="2720925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19"/>
          <p:cNvSpPr/>
          <p:nvPr/>
        </p:nvSpPr>
        <p:spPr>
          <a:xfrm>
            <a:off x="4507965" y="2720925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19"/>
          <p:cNvSpPr/>
          <p:nvPr/>
        </p:nvSpPr>
        <p:spPr>
          <a:xfrm>
            <a:off x="4594672" y="2720925"/>
            <a:ext cx="59764" cy="59710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9"/>
          <p:cNvSpPr/>
          <p:nvPr/>
        </p:nvSpPr>
        <p:spPr>
          <a:xfrm>
            <a:off x="4594726" y="2720925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9"/>
          <p:cNvSpPr/>
          <p:nvPr/>
        </p:nvSpPr>
        <p:spPr>
          <a:xfrm>
            <a:off x="4681487" y="2720925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9"/>
          <p:cNvSpPr/>
          <p:nvPr/>
        </p:nvSpPr>
        <p:spPr>
          <a:xfrm>
            <a:off x="4681487" y="2720925"/>
            <a:ext cx="59764" cy="5976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19"/>
          <p:cNvSpPr/>
          <p:nvPr/>
        </p:nvSpPr>
        <p:spPr>
          <a:xfrm>
            <a:off x="4421149" y="2805564"/>
            <a:ext cx="59710" cy="59655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9"/>
          <p:cNvSpPr/>
          <p:nvPr/>
        </p:nvSpPr>
        <p:spPr>
          <a:xfrm>
            <a:off x="4421149" y="2805564"/>
            <a:ext cx="59710" cy="59655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19"/>
          <p:cNvSpPr/>
          <p:nvPr/>
        </p:nvSpPr>
        <p:spPr>
          <a:xfrm>
            <a:off x="4507965" y="2805564"/>
            <a:ext cx="59710" cy="59655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9"/>
          <p:cNvSpPr/>
          <p:nvPr/>
        </p:nvSpPr>
        <p:spPr>
          <a:xfrm>
            <a:off x="4507965" y="2805564"/>
            <a:ext cx="59710" cy="59655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9"/>
          <p:cNvSpPr/>
          <p:nvPr/>
        </p:nvSpPr>
        <p:spPr>
          <a:xfrm>
            <a:off x="4594672" y="2805564"/>
            <a:ext cx="59764" cy="59655"/>
          </a:xfrm>
          <a:custGeom>
            <a:rect b="b" l="l" r="r" t="t"/>
            <a:pathLst>
              <a:path extrusionOk="0" h="1096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19"/>
          <p:cNvSpPr/>
          <p:nvPr/>
        </p:nvSpPr>
        <p:spPr>
          <a:xfrm>
            <a:off x="4594726" y="2805564"/>
            <a:ext cx="59710" cy="59655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9"/>
          <p:cNvSpPr/>
          <p:nvPr/>
        </p:nvSpPr>
        <p:spPr>
          <a:xfrm>
            <a:off x="4681487" y="2805564"/>
            <a:ext cx="59764" cy="59655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19"/>
          <p:cNvSpPr/>
          <p:nvPr/>
        </p:nvSpPr>
        <p:spPr>
          <a:xfrm>
            <a:off x="4681487" y="2805564"/>
            <a:ext cx="59764" cy="59655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19"/>
          <p:cNvSpPr/>
          <p:nvPr/>
        </p:nvSpPr>
        <p:spPr>
          <a:xfrm>
            <a:off x="4421149" y="2890148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19"/>
          <p:cNvSpPr/>
          <p:nvPr/>
        </p:nvSpPr>
        <p:spPr>
          <a:xfrm>
            <a:off x="4421149" y="2890148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19"/>
          <p:cNvSpPr/>
          <p:nvPr/>
        </p:nvSpPr>
        <p:spPr>
          <a:xfrm>
            <a:off x="4507965" y="2890148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19"/>
          <p:cNvSpPr/>
          <p:nvPr/>
        </p:nvSpPr>
        <p:spPr>
          <a:xfrm>
            <a:off x="4507965" y="2890148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19"/>
          <p:cNvSpPr/>
          <p:nvPr/>
        </p:nvSpPr>
        <p:spPr>
          <a:xfrm>
            <a:off x="4594672" y="2890148"/>
            <a:ext cx="59764" cy="59710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19"/>
          <p:cNvSpPr/>
          <p:nvPr/>
        </p:nvSpPr>
        <p:spPr>
          <a:xfrm>
            <a:off x="4594726" y="2890148"/>
            <a:ext cx="59710" cy="59710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19"/>
          <p:cNvSpPr/>
          <p:nvPr/>
        </p:nvSpPr>
        <p:spPr>
          <a:xfrm>
            <a:off x="4681487" y="2890148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9"/>
          <p:cNvSpPr/>
          <p:nvPr/>
        </p:nvSpPr>
        <p:spPr>
          <a:xfrm>
            <a:off x="4681487" y="2890148"/>
            <a:ext cx="59764" cy="59710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9"/>
          <p:cNvSpPr/>
          <p:nvPr/>
        </p:nvSpPr>
        <p:spPr>
          <a:xfrm>
            <a:off x="4421149" y="2974732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19"/>
          <p:cNvSpPr/>
          <p:nvPr/>
        </p:nvSpPr>
        <p:spPr>
          <a:xfrm>
            <a:off x="4421149" y="2974732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9"/>
          <p:cNvSpPr/>
          <p:nvPr/>
        </p:nvSpPr>
        <p:spPr>
          <a:xfrm>
            <a:off x="4507965" y="2974732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9"/>
          <p:cNvSpPr/>
          <p:nvPr/>
        </p:nvSpPr>
        <p:spPr>
          <a:xfrm>
            <a:off x="4507965" y="2974732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19"/>
          <p:cNvSpPr/>
          <p:nvPr/>
        </p:nvSpPr>
        <p:spPr>
          <a:xfrm>
            <a:off x="4594672" y="2974732"/>
            <a:ext cx="59764" cy="59710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9"/>
          <p:cNvSpPr/>
          <p:nvPr/>
        </p:nvSpPr>
        <p:spPr>
          <a:xfrm>
            <a:off x="4594726" y="2974732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19"/>
          <p:cNvSpPr/>
          <p:nvPr/>
        </p:nvSpPr>
        <p:spPr>
          <a:xfrm>
            <a:off x="4681487" y="2974732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9"/>
          <p:cNvSpPr/>
          <p:nvPr/>
        </p:nvSpPr>
        <p:spPr>
          <a:xfrm>
            <a:off x="4681487" y="2974732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9"/>
          <p:cNvSpPr/>
          <p:nvPr/>
        </p:nvSpPr>
        <p:spPr>
          <a:xfrm>
            <a:off x="4421149" y="3059261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9"/>
          <p:cNvSpPr/>
          <p:nvPr/>
        </p:nvSpPr>
        <p:spPr>
          <a:xfrm>
            <a:off x="4421149" y="3059261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9"/>
          <p:cNvSpPr/>
          <p:nvPr/>
        </p:nvSpPr>
        <p:spPr>
          <a:xfrm>
            <a:off x="4507965" y="3059261"/>
            <a:ext cx="59710" cy="59710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19"/>
          <p:cNvSpPr/>
          <p:nvPr/>
        </p:nvSpPr>
        <p:spPr>
          <a:xfrm>
            <a:off x="4507965" y="3059261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9"/>
          <p:cNvSpPr/>
          <p:nvPr/>
        </p:nvSpPr>
        <p:spPr>
          <a:xfrm>
            <a:off x="4594672" y="3059261"/>
            <a:ext cx="59764" cy="59710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9"/>
          <p:cNvSpPr/>
          <p:nvPr/>
        </p:nvSpPr>
        <p:spPr>
          <a:xfrm>
            <a:off x="4594726" y="3059261"/>
            <a:ext cx="59710" cy="5976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19"/>
          <p:cNvSpPr/>
          <p:nvPr/>
        </p:nvSpPr>
        <p:spPr>
          <a:xfrm>
            <a:off x="4681487" y="3059261"/>
            <a:ext cx="59764" cy="59710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19"/>
          <p:cNvSpPr/>
          <p:nvPr/>
        </p:nvSpPr>
        <p:spPr>
          <a:xfrm>
            <a:off x="4681487" y="3059261"/>
            <a:ext cx="59764" cy="5976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9"/>
          <p:cNvSpPr/>
          <p:nvPr/>
        </p:nvSpPr>
        <p:spPr>
          <a:xfrm>
            <a:off x="3163331" y="3517452"/>
            <a:ext cx="2835259" cy="42510"/>
          </a:xfrm>
          <a:custGeom>
            <a:rect b="b" l="l" r="r" t="t"/>
            <a:pathLst>
              <a:path extrusionOk="0" h="781" w="52090">
                <a:moveTo>
                  <a:pt x="0" y="1"/>
                </a:moveTo>
                <a:cubicBezTo>
                  <a:pt x="121" y="262"/>
                  <a:pt x="246" y="522"/>
                  <a:pt x="374" y="780"/>
                </a:cubicBezTo>
                <a:lnTo>
                  <a:pt x="51716" y="780"/>
                </a:lnTo>
                <a:cubicBezTo>
                  <a:pt x="51844" y="522"/>
                  <a:pt x="51970" y="262"/>
                  <a:pt x="52090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9"/>
          <p:cNvSpPr/>
          <p:nvPr/>
        </p:nvSpPr>
        <p:spPr>
          <a:xfrm>
            <a:off x="3243125" y="3668931"/>
            <a:ext cx="2675670" cy="48660"/>
          </a:xfrm>
          <a:custGeom>
            <a:rect b="b" l="l" r="r" t="t"/>
            <a:pathLst>
              <a:path extrusionOk="0" h="894" w="49158">
                <a:moveTo>
                  <a:pt x="1" y="1"/>
                </a:moveTo>
                <a:cubicBezTo>
                  <a:pt x="181" y="302"/>
                  <a:pt x="366" y="600"/>
                  <a:pt x="558" y="894"/>
                </a:cubicBezTo>
                <a:lnTo>
                  <a:pt x="48602" y="894"/>
                </a:lnTo>
                <a:cubicBezTo>
                  <a:pt x="48792" y="599"/>
                  <a:pt x="48978" y="300"/>
                  <a:pt x="49158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19"/>
          <p:cNvSpPr/>
          <p:nvPr/>
        </p:nvSpPr>
        <p:spPr>
          <a:xfrm>
            <a:off x="3544775" y="4033883"/>
            <a:ext cx="2072531" cy="31134"/>
          </a:xfrm>
          <a:custGeom>
            <a:rect b="b" l="l" r="r" t="t"/>
            <a:pathLst>
              <a:path extrusionOk="0" h="572" w="38077">
                <a:moveTo>
                  <a:pt x="0" y="1"/>
                </a:moveTo>
                <a:cubicBezTo>
                  <a:pt x="218" y="194"/>
                  <a:pt x="438" y="384"/>
                  <a:pt x="660" y="572"/>
                </a:cubicBezTo>
                <a:lnTo>
                  <a:pt x="37416" y="572"/>
                </a:lnTo>
                <a:cubicBezTo>
                  <a:pt x="37638" y="384"/>
                  <a:pt x="37858" y="194"/>
                  <a:pt x="3807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9"/>
          <p:cNvSpPr/>
          <p:nvPr/>
        </p:nvSpPr>
        <p:spPr>
          <a:xfrm>
            <a:off x="3526487" y="3842671"/>
            <a:ext cx="395053" cy="27106"/>
          </a:xfrm>
          <a:custGeom>
            <a:rect b="b" l="l" r="r" t="t"/>
            <a:pathLst>
              <a:path extrusionOk="0" h="498" w="7258">
                <a:moveTo>
                  <a:pt x="249" y="1"/>
                </a:moveTo>
                <a:cubicBezTo>
                  <a:pt x="112" y="1"/>
                  <a:pt x="1" y="111"/>
                  <a:pt x="1" y="249"/>
                </a:cubicBezTo>
                <a:cubicBezTo>
                  <a:pt x="1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6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9"/>
          <p:cNvSpPr/>
          <p:nvPr/>
        </p:nvSpPr>
        <p:spPr>
          <a:xfrm>
            <a:off x="4097782" y="3842671"/>
            <a:ext cx="394944" cy="27106"/>
          </a:xfrm>
          <a:custGeom>
            <a:rect b="b" l="l" r="r" t="t"/>
            <a:pathLst>
              <a:path extrusionOk="0" h="498" w="7256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6" y="386"/>
                  <a:pt x="7256" y="249"/>
                </a:cubicBezTo>
                <a:cubicBezTo>
                  <a:pt x="7256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19"/>
          <p:cNvSpPr/>
          <p:nvPr/>
        </p:nvSpPr>
        <p:spPr>
          <a:xfrm>
            <a:off x="4669132" y="3842671"/>
            <a:ext cx="394944" cy="271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2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6"/>
                  <a:pt x="7256" y="249"/>
                </a:cubicBezTo>
                <a:cubicBezTo>
                  <a:pt x="7256" y="111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9"/>
          <p:cNvSpPr/>
          <p:nvPr/>
        </p:nvSpPr>
        <p:spPr>
          <a:xfrm>
            <a:off x="5240372" y="3842671"/>
            <a:ext cx="394999" cy="27106"/>
          </a:xfrm>
          <a:custGeom>
            <a:rect b="b" l="l" r="r" t="t"/>
            <a:pathLst>
              <a:path extrusionOk="0" h="498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9"/>
          <p:cNvSpPr/>
          <p:nvPr/>
        </p:nvSpPr>
        <p:spPr>
          <a:xfrm>
            <a:off x="5240481" y="4229178"/>
            <a:ext cx="104233" cy="27052"/>
          </a:xfrm>
          <a:custGeom>
            <a:rect b="b" l="l" r="r" t="t"/>
            <a:pathLst>
              <a:path extrusionOk="0" h="497" w="1915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1" y="496"/>
                  <a:pt x="248" y="496"/>
                </a:cubicBezTo>
                <a:lnTo>
                  <a:pt x="999" y="496"/>
                </a:lnTo>
                <a:cubicBezTo>
                  <a:pt x="1307" y="337"/>
                  <a:pt x="1613" y="172"/>
                  <a:pt x="1915" y="2"/>
                </a:cubicBezTo>
                <a:lnTo>
                  <a:pt x="248" y="2"/>
                </a:lnTo>
                <a:lnTo>
                  <a:pt x="2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19"/>
          <p:cNvSpPr/>
          <p:nvPr/>
        </p:nvSpPr>
        <p:spPr>
          <a:xfrm>
            <a:off x="4669132" y="4229069"/>
            <a:ext cx="394944" cy="271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2" y="1"/>
                  <a:pt x="0" y="112"/>
                  <a:pt x="0" y="249"/>
                </a:cubicBezTo>
                <a:cubicBezTo>
                  <a:pt x="0" y="387"/>
                  <a:pt x="111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7"/>
                  <a:pt x="7256" y="249"/>
                </a:cubicBezTo>
                <a:cubicBezTo>
                  <a:pt x="7256" y="112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19"/>
          <p:cNvSpPr/>
          <p:nvPr/>
        </p:nvSpPr>
        <p:spPr>
          <a:xfrm>
            <a:off x="3817251" y="4229069"/>
            <a:ext cx="104288" cy="27052"/>
          </a:xfrm>
          <a:custGeom>
            <a:rect b="b" l="l" r="r" t="t"/>
            <a:pathLst>
              <a:path extrusionOk="0" h="497" w="1916">
                <a:moveTo>
                  <a:pt x="1" y="1"/>
                </a:moveTo>
                <a:cubicBezTo>
                  <a:pt x="301" y="172"/>
                  <a:pt x="607" y="336"/>
                  <a:pt x="915" y="496"/>
                </a:cubicBezTo>
                <a:lnTo>
                  <a:pt x="1666" y="496"/>
                </a:lnTo>
                <a:cubicBezTo>
                  <a:pt x="1667" y="496"/>
                  <a:pt x="1668" y="496"/>
                  <a:pt x="1668" y="496"/>
                </a:cubicBezTo>
                <a:cubicBezTo>
                  <a:pt x="1805" y="496"/>
                  <a:pt x="1915" y="386"/>
                  <a:pt x="1915" y="249"/>
                </a:cubicBezTo>
                <a:cubicBezTo>
                  <a:pt x="1915" y="112"/>
                  <a:pt x="1804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9"/>
          <p:cNvSpPr/>
          <p:nvPr/>
        </p:nvSpPr>
        <p:spPr>
          <a:xfrm>
            <a:off x="4097836" y="4229178"/>
            <a:ext cx="394999" cy="27052"/>
          </a:xfrm>
          <a:custGeom>
            <a:rect b="b" l="l" r="r" t="t"/>
            <a:pathLst>
              <a:path extrusionOk="0" h="497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6"/>
                  <a:pt x="249" y="496"/>
                </a:cubicBezTo>
                <a:lnTo>
                  <a:pt x="7008" y="496"/>
                </a:lnTo>
                <a:cubicBezTo>
                  <a:pt x="7145" y="496"/>
                  <a:pt x="7257" y="386"/>
                  <a:pt x="7257" y="249"/>
                </a:cubicBezTo>
                <a:cubicBezTo>
                  <a:pt x="7255" y="110"/>
                  <a:pt x="7145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19"/>
          <p:cNvSpPr/>
          <p:nvPr/>
        </p:nvSpPr>
        <p:spPr>
          <a:xfrm>
            <a:off x="3292438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19"/>
          <p:cNvSpPr/>
          <p:nvPr/>
        </p:nvSpPr>
        <p:spPr>
          <a:xfrm>
            <a:off x="3506293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9"/>
          <p:cNvSpPr/>
          <p:nvPr/>
        </p:nvSpPr>
        <p:spPr>
          <a:xfrm>
            <a:off x="3720148" y="3547824"/>
            <a:ext cx="10777" cy="13324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9"/>
          <p:cNvSpPr/>
          <p:nvPr/>
        </p:nvSpPr>
        <p:spPr>
          <a:xfrm>
            <a:off x="3934003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19"/>
          <p:cNvSpPr/>
          <p:nvPr/>
        </p:nvSpPr>
        <p:spPr>
          <a:xfrm>
            <a:off x="4147857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19"/>
          <p:cNvSpPr/>
          <p:nvPr/>
        </p:nvSpPr>
        <p:spPr>
          <a:xfrm>
            <a:off x="4361712" y="3547824"/>
            <a:ext cx="10777" cy="13324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9"/>
          <p:cNvSpPr/>
          <p:nvPr/>
        </p:nvSpPr>
        <p:spPr>
          <a:xfrm>
            <a:off x="4575567" y="3547824"/>
            <a:ext cx="10777" cy="13324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19"/>
          <p:cNvSpPr/>
          <p:nvPr/>
        </p:nvSpPr>
        <p:spPr>
          <a:xfrm>
            <a:off x="4789421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9"/>
          <p:cNvSpPr/>
          <p:nvPr/>
        </p:nvSpPr>
        <p:spPr>
          <a:xfrm>
            <a:off x="5003276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19"/>
          <p:cNvSpPr/>
          <p:nvPr/>
        </p:nvSpPr>
        <p:spPr>
          <a:xfrm>
            <a:off x="5217131" y="3547824"/>
            <a:ext cx="10886" cy="133245"/>
          </a:xfrm>
          <a:custGeom>
            <a:rect b="b" l="l" r="r" t="t"/>
            <a:pathLst>
              <a:path extrusionOk="0" h="2448" w="200">
                <a:moveTo>
                  <a:pt x="1" y="0"/>
                </a:moveTo>
                <a:lnTo>
                  <a:pt x="1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9"/>
          <p:cNvSpPr/>
          <p:nvPr/>
        </p:nvSpPr>
        <p:spPr>
          <a:xfrm>
            <a:off x="5430986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9"/>
          <p:cNvSpPr/>
          <p:nvPr/>
        </p:nvSpPr>
        <p:spPr>
          <a:xfrm>
            <a:off x="5644840" y="3547824"/>
            <a:ext cx="10832" cy="13324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9"/>
          <p:cNvSpPr/>
          <p:nvPr/>
        </p:nvSpPr>
        <p:spPr>
          <a:xfrm>
            <a:off x="3681230" y="3308441"/>
            <a:ext cx="480508" cy="31787"/>
          </a:xfrm>
          <a:custGeom>
            <a:rect b="b" l="l" r="r" t="t"/>
            <a:pathLst>
              <a:path extrusionOk="0" h="584" w="8828">
                <a:moveTo>
                  <a:pt x="0" y="1"/>
                </a:moveTo>
                <a:lnTo>
                  <a:pt x="0" y="584"/>
                </a:lnTo>
                <a:lnTo>
                  <a:pt x="8827" y="584"/>
                </a:lnTo>
                <a:lnTo>
                  <a:pt x="88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9"/>
          <p:cNvSpPr/>
          <p:nvPr/>
        </p:nvSpPr>
        <p:spPr>
          <a:xfrm>
            <a:off x="5003875" y="3308441"/>
            <a:ext cx="480508" cy="31787"/>
          </a:xfrm>
          <a:custGeom>
            <a:rect b="b" l="l" r="r" t="t"/>
            <a:pathLst>
              <a:path extrusionOk="0" h="584" w="8828">
                <a:moveTo>
                  <a:pt x="1" y="1"/>
                </a:moveTo>
                <a:lnTo>
                  <a:pt x="1" y="584"/>
                </a:lnTo>
                <a:lnTo>
                  <a:pt x="8828" y="584"/>
                </a:lnTo>
                <a:lnTo>
                  <a:pt x="882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9"/>
          <p:cNvSpPr/>
          <p:nvPr/>
        </p:nvSpPr>
        <p:spPr>
          <a:xfrm>
            <a:off x="4815548" y="1866321"/>
            <a:ext cx="315313" cy="179075"/>
          </a:xfrm>
          <a:custGeom>
            <a:rect b="b" l="l" r="r" t="t"/>
            <a:pathLst>
              <a:path extrusionOk="0" h="3290" w="5793">
                <a:moveTo>
                  <a:pt x="3716" y="0"/>
                </a:moveTo>
                <a:cubicBezTo>
                  <a:pt x="3216" y="0"/>
                  <a:pt x="2783" y="281"/>
                  <a:pt x="2561" y="693"/>
                </a:cubicBezTo>
                <a:cubicBezTo>
                  <a:pt x="2454" y="651"/>
                  <a:pt x="2338" y="626"/>
                  <a:pt x="2216" y="626"/>
                </a:cubicBezTo>
                <a:cubicBezTo>
                  <a:pt x="1783" y="626"/>
                  <a:pt x="1418" y="916"/>
                  <a:pt x="1303" y="1312"/>
                </a:cubicBezTo>
                <a:cubicBezTo>
                  <a:pt x="1210" y="1283"/>
                  <a:pt x="1110" y="1268"/>
                  <a:pt x="1008" y="1268"/>
                </a:cubicBezTo>
                <a:cubicBezTo>
                  <a:pt x="452" y="1268"/>
                  <a:pt x="0" y="1720"/>
                  <a:pt x="2" y="2278"/>
                </a:cubicBezTo>
                <a:cubicBezTo>
                  <a:pt x="2" y="2836"/>
                  <a:pt x="453" y="3290"/>
                  <a:pt x="1009" y="3290"/>
                </a:cubicBezTo>
                <a:lnTo>
                  <a:pt x="4786" y="3290"/>
                </a:lnTo>
                <a:cubicBezTo>
                  <a:pt x="5341" y="3290"/>
                  <a:pt x="5793" y="2836"/>
                  <a:pt x="5793" y="2278"/>
                </a:cubicBezTo>
                <a:cubicBezTo>
                  <a:pt x="5793" y="1802"/>
                  <a:pt x="5465" y="1404"/>
                  <a:pt x="5024" y="1296"/>
                </a:cubicBezTo>
                <a:cubicBezTo>
                  <a:pt x="5015" y="579"/>
                  <a:pt x="4433" y="0"/>
                  <a:pt x="37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19"/>
          <p:cNvSpPr/>
          <p:nvPr/>
        </p:nvSpPr>
        <p:spPr>
          <a:xfrm>
            <a:off x="3693096" y="3864007"/>
            <a:ext cx="21609" cy="143967"/>
          </a:xfrm>
          <a:custGeom>
            <a:rect b="b" l="l" r="r" t="t"/>
            <a:pathLst>
              <a:path extrusionOk="0" h="2645" w="397">
                <a:moveTo>
                  <a:pt x="199" y="1"/>
                </a:moveTo>
                <a:cubicBezTo>
                  <a:pt x="89" y="1"/>
                  <a:pt x="1" y="91"/>
                  <a:pt x="1" y="199"/>
                </a:cubicBezTo>
                <a:lnTo>
                  <a:pt x="1" y="2446"/>
                </a:lnTo>
                <a:cubicBezTo>
                  <a:pt x="1" y="2557"/>
                  <a:pt x="90" y="2645"/>
                  <a:pt x="199" y="2645"/>
                </a:cubicBezTo>
                <a:cubicBezTo>
                  <a:pt x="309" y="2645"/>
                  <a:pt x="397" y="2556"/>
                  <a:pt x="397" y="2446"/>
                </a:cubicBezTo>
                <a:lnTo>
                  <a:pt x="397" y="199"/>
                </a:lnTo>
                <a:cubicBezTo>
                  <a:pt x="397" y="90"/>
                  <a:pt x="308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19"/>
          <p:cNvSpPr/>
          <p:nvPr/>
        </p:nvSpPr>
        <p:spPr>
          <a:xfrm>
            <a:off x="2860048" y="3140743"/>
            <a:ext cx="683260" cy="683260"/>
          </a:xfrm>
          <a:custGeom>
            <a:rect b="b" l="l" r="r" t="t"/>
            <a:pathLst>
              <a:path extrusionOk="0" h="12553" w="12553">
                <a:moveTo>
                  <a:pt x="6276" y="1"/>
                </a:moveTo>
                <a:cubicBezTo>
                  <a:pt x="4612" y="1"/>
                  <a:pt x="3015" y="662"/>
                  <a:pt x="1839" y="1838"/>
                </a:cubicBezTo>
                <a:cubicBezTo>
                  <a:pt x="661" y="3016"/>
                  <a:pt x="0" y="4612"/>
                  <a:pt x="0" y="6277"/>
                </a:cubicBezTo>
                <a:cubicBezTo>
                  <a:pt x="0" y="7941"/>
                  <a:pt x="661" y="9537"/>
                  <a:pt x="1839" y="10715"/>
                </a:cubicBezTo>
                <a:cubicBezTo>
                  <a:pt x="3015" y="11891"/>
                  <a:pt x="4612" y="12552"/>
                  <a:pt x="6276" y="12552"/>
                </a:cubicBezTo>
                <a:cubicBezTo>
                  <a:pt x="7941" y="12552"/>
                  <a:pt x="9537" y="11891"/>
                  <a:pt x="10714" y="10715"/>
                </a:cubicBezTo>
                <a:cubicBezTo>
                  <a:pt x="11891" y="9537"/>
                  <a:pt x="12553" y="7941"/>
                  <a:pt x="12553" y="6277"/>
                </a:cubicBezTo>
                <a:cubicBezTo>
                  <a:pt x="12553" y="4612"/>
                  <a:pt x="11891" y="3016"/>
                  <a:pt x="10714" y="1838"/>
                </a:cubicBezTo>
                <a:cubicBezTo>
                  <a:pt x="9537" y="662"/>
                  <a:pt x="7941" y="1"/>
                  <a:pt x="62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9"/>
          <p:cNvSpPr/>
          <p:nvPr/>
        </p:nvSpPr>
        <p:spPr>
          <a:xfrm>
            <a:off x="2839419" y="3120223"/>
            <a:ext cx="724572" cy="724463"/>
          </a:xfrm>
          <a:custGeom>
            <a:rect b="b" l="l" r="r" t="t"/>
            <a:pathLst>
              <a:path extrusionOk="0" h="13310" w="13312">
                <a:moveTo>
                  <a:pt x="6655" y="757"/>
                </a:moveTo>
                <a:cubicBezTo>
                  <a:pt x="9908" y="757"/>
                  <a:pt x="12553" y="3402"/>
                  <a:pt x="12553" y="6655"/>
                </a:cubicBezTo>
                <a:cubicBezTo>
                  <a:pt x="12553" y="9906"/>
                  <a:pt x="9907" y="12551"/>
                  <a:pt x="6655" y="12551"/>
                </a:cubicBezTo>
                <a:cubicBezTo>
                  <a:pt x="3403" y="12551"/>
                  <a:pt x="758" y="9906"/>
                  <a:pt x="758" y="6655"/>
                </a:cubicBezTo>
                <a:cubicBezTo>
                  <a:pt x="758" y="3402"/>
                  <a:pt x="3404" y="757"/>
                  <a:pt x="6655" y="757"/>
                </a:cubicBezTo>
                <a:close/>
                <a:moveTo>
                  <a:pt x="6655" y="0"/>
                </a:moveTo>
                <a:cubicBezTo>
                  <a:pt x="2986" y="0"/>
                  <a:pt x="1" y="2986"/>
                  <a:pt x="1" y="6655"/>
                </a:cubicBezTo>
                <a:cubicBezTo>
                  <a:pt x="1" y="10324"/>
                  <a:pt x="2986" y="13310"/>
                  <a:pt x="6655" y="13310"/>
                </a:cubicBezTo>
                <a:cubicBezTo>
                  <a:pt x="10325" y="13310"/>
                  <a:pt x="13311" y="10323"/>
                  <a:pt x="13309" y="6655"/>
                </a:cubicBezTo>
                <a:cubicBezTo>
                  <a:pt x="13309" y="2986"/>
                  <a:pt x="10325" y="0"/>
                  <a:pt x="66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19"/>
          <p:cNvSpPr/>
          <p:nvPr/>
        </p:nvSpPr>
        <p:spPr>
          <a:xfrm>
            <a:off x="2968690" y="3420948"/>
            <a:ext cx="122849" cy="122849"/>
          </a:xfrm>
          <a:custGeom>
            <a:rect b="b" l="l" r="r" t="t"/>
            <a:pathLst>
              <a:path extrusionOk="0" h="2257" w="2257">
                <a:moveTo>
                  <a:pt x="1129" y="0"/>
                </a:moveTo>
                <a:cubicBezTo>
                  <a:pt x="506" y="0"/>
                  <a:pt x="0" y="506"/>
                  <a:pt x="0" y="1129"/>
                </a:cubicBezTo>
                <a:cubicBezTo>
                  <a:pt x="0" y="1751"/>
                  <a:pt x="506" y="2256"/>
                  <a:pt x="1129" y="2256"/>
                </a:cubicBezTo>
                <a:cubicBezTo>
                  <a:pt x="1752" y="2256"/>
                  <a:pt x="2256" y="1751"/>
                  <a:pt x="2256" y="1129"/>
                </a:cubicBezTo>
                <a:cubicBezTo>
                  <a:pt x="2256" y="506"/>
                  <a:pt x="1752" y="0"/>
                  <a:pt x="112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19"/>
          <p:cNvSpPr/>
          <p:nvPr/>
        </p:nvSpPr>
        <p:spPr>
          <a:xfrm>
            <a:off x="3022140" y="3420948"/>
            <a:ext cx="16111" cy="122849"/>
          </a:xfrm>
          <a:custGeom>
            <a:rect b="b" l="l" r="r" t="t"/>
            <a:pathLst>
              <a:path extrusionOk="0" h="2257" w="296">
                <a:moveTo>
                  <a:pt x="148" y="0"/>
                </a:moveTo>
                <a:cubicBezTo>
                  <a:pt x="98" y="0"/>
                  <a:pt x="50" y="4"/>
                  <a:pt x="1" y="11"/>
                </a:cubicBezTo>
                <a:lnTo>
                  <a:pt x="1" y="2246"/>
                </a:lnTo>
                <a:cubicBezTo>
                  <a:pt x="50" y="2252"/>
                  <a:pt x="98" y="2256"/>
                  <a:pt x="148" y="2256"/>
                </a:cubicBezTo>
                <a:cubicBezTo>
                  <a:pt x="198" y="2256"/>
                  <a:pt x="246" y="2252"/>
                  <a:pt x="295" y="2246"/>
                </a:cubicBezTo>
                <a:lnTo>
                  <a:pt x="295" y="11"/>
                </a:lnTo>
                <a:cubicBezTo>
                  <a:pt x="246" y="4"/>
                  <a:pt x="198" y="0"/>
                  <a:pt x="148" y="0"/>
                </a:cubicBezTo>
                <a:close/>
              </a:path>
            </a:pathLst>
          </a:custGeom>
          <a:solidFill>
            <a:srgbClr val="B7B7B7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9"/>
          <p:cNvSpPr/>
          <p:nvPr/>
        </p:nvSpPr>
        <p:spPr>
          <a:xfrm>
            <a:off x="3330866" y="3486264"/>
            <a:ext cx="91388" cy="99933"/>
          </a:xfrm>
          <a:custGeom>
            <a:rect b="b" l="l" r="r" t="t"/>
            <a:pathLst>
              <a:path extrusionOk="0" h="1836" w="1679">
                <a:moveTo>
                  <a:pt x="0" y="1"/>
                </a:moveTo>
                <a:lnTo>
                  <a:pt x="0" y="996"/>
                </a:lnTo>
                <a:cubicBezTo>
                  <a:pt x="0" y="1460"/>
                  <a:pt x="376" y="1835"/>
                  <a:pt x="839" y="1835"/>
                </a:cubicBezTo>
                <a:cubicBezTo>
                  <a:pt x="1302" y="1835"/>
                  <a:pt x="1678" y="1460"/>
                  <a:pt x="1678" y="996"/>
                </a:cubicBezTo>
                <a:lnTo>
                  <a:pt x="167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9"/>
          <p:cNvSpPr/>
          <p:nvPr/>
        </p:nvSpPr>
        <p:spPr>
          <a:xfrm>
            <a:off x="3330866" y="3378547"/>
            <a:ext cx="91388" cy="107771"/>
          </a:xfrm>
          <a:custGeom>
            <a:rect b="b" l="l" r="r" t="t"/>
            <a:pathLst>
              <a:path extrusionOk="0" h="1980" w="1679">
                <a:moveTo>
                  <a:pt x="839" y="1"/>
                </a:moveTo>
                <a:cubicBezTo>
                  <a:pt x="376" y="1"/>
                  <a:pt x="0" y="376"/>
                  <a:pt x="0" y="840"/>
                </a:cubicBezTo>
                <a:lnTo>
                  <a:pt x="0" y="1980"/>
                </a:lnTo>
                <a:lnTo>
                  <a:pt x="1678" y="1980"/>
                </a:lnTo>
                <a:lnTo>
                  <a:pt x="1678" y="840"/>
                </a:lnTo>
                <a:cubicBezTo>
                  <a:pt x="1678" y="376"/>
                  <a:pt x="1302" y="1"/>
                  <a:pt x="839" y="1"/>
                </a:cubicBezTo>
                <a:close/>
              </a:path>
            </a:pathLst>
          </a:custGeom>
          <a:solidFill>
            <a:srgbClr val="B7B7B7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19"/>
          <p:cNvSpPr/>
          <p:nvPr/>
        </p:nvSpPr>
        <p:spPr>
          <a:xfrm>
            <a:off x="3196587" y="3254175"/>
            <a:ext cx="11049" cy="118276"/>
          </a:xfrm>
          <a:custGeom>
            <a:rect b="b" l="l" r="r" t="t"/>
            <a:pathLst>
              <a:path extrusionOk="0" h="2173" w="203">
                <a:moveTo>
                  <a:pt x="203" y="1"/>
                </a:moveTo>
                <a:lnTo>
                  <a:pt x="0" y="424"/>
                </a:lnTo>
                <a:lnTo>
                  <a:pt x="0" y="2172"/>
                </a:lnTo>
                <a:lnTo>
                  <a:pt x="203" y="2172"/>
                </a:lnTo>
                <a:lnTo>
                  <a:pt x="20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9"/>
          <p:cNvSpPr/>
          <p:nvPr/>
        </p:nvSpPr>
        <p:spPr>
          <a:xfrm>
            <a:off x="3184722" y="3338813"/>
            <a:ext cx="34781" cy="33638"/>
          </a:xfrm>
          <a:custGeom>
            <a:rect b="b" l="l" r="r" t="t"/>
            <a:pathLst>
              <a:path extrusionOk="0" h="618" w="639">
                <a:moveTo>
                  <a:pt x="0" y="0"/>
                </a:moveTo>
                <a:lnTo>
                  <a:pt x="0" y="617"/>
                </a:lnTo>
                <a:lnTo>
                  <a:pt x="639" y="617"/>
                </a:lnTo>
                <a:lnTo>
                  <a:pt x="6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19"/>
          <p:cNvSpPr/>
          <p:nvPr/>
        </p:nvSpPr>
        <p:spPr>
          <a:xfrm>
            <a:off x="3158541" y="3602689"/>
            <a:ext cx="87088" cy="96559"/>
          </a:xfrm>
          <a:custGeom>
            <a:rect b="b" l="l" r="r" t="t"/>
            <a:pathLst>
              <a:path extrusionOk="0" h="1774" w="1600">
                <a:moveTo>
                  <a:pt x="0" y="0"/>
                </a:moveTo>
                <a:lnTo>
                  <a:pt x="0" y="1773"/>
                </a:lnTo>
                <a:lnTo>
                  <a:pt x="1600" y="1773"/>
                </a:lnTo>
                <a:lnTo>
                  <a:pt x="160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19"/>
          <p:cNvSpPr/>
          <p:nvPr/>
        </p:nvSpPr>
        <p:spPr>
          <a:xfrm>
            <a:off x="3105417" y="3687872"/>
            <a:ext cx="193390" cy="22697"/>
          </a:xfrm>
          <a:custGeom>
            <a:rect b="b" l="l" r="r" t="t"/>
            <a:pathLst>
              <a:path extrusionOk="0" h="417" w="3553">
                <a:moveTo>
                  <a:pt x="209" y="1"/>
                </a:moveTo>
                <a:cubicBezTo>
                  <a:pt x="94" y="1"/>
                  <a:pt x="0" y="94"/>
                  <a:pt x="0" y="208"/>
                </a:cubicBezTo>
                <a:cubicBezTo>
                  <a:pt x="0" y="324"/>
                  <a:pt x="94" y="417"/>
                  <a:pt x="209" y="417"/>
                </a:cubicBezTo>
                <a:lnTo>
                  <a:pt x="3344" y="417"/>
                </a:lnTo>
                <a:cubicBezTo>
                  <a:pt x="3459" y="417"/>
                  <a:pt x="3553" y="324"/>
                  <a:pt x="3553" y="208"/>
                </a:cubicBezTo>
                <a:cubicBezTo>
                  <a:pt x="3553" y="94"/>
                  <a:pt x="3459" y="1"/>
                  <a:pt x="33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19"/>
          <p:cNvSpPr/>
          <p:nvPr/>
        </p:nvSpPr>
        <p:spPr>
          <a:xfrm>
            <a:off x="3105417" y="3591314"/>
            <a:ext cx="193390" cy="22697"/>
          </a:xfrm>
          <a:custGeom>
            <a:rect b="b" l="l" r="r" t="t"/>
            <a:pathLst>
              <a:path extrusionOk="0" h="417" w="3553">
                <a:moveTo>
                  <a:pt x="3346" y="0"/>
                </a:moveTo>
                <a:cubicBezTo>
                  <a:pt x="3345" y="0"/>
                  <a:pt x="3345" y="0"/>
                  <a:pt x="3344" y="0"/>
                </a:cubicBezTo>
                <a:lnTo>
                  <a:pt x="209" y="0"/>
                </a:lnTo>
                <a:cubicBezTo>
                  <a:pt x="94" y="0"/>
                  <a:pt x="0" y="93"/>
                  <a:pt x="0" y="209"/>
                </a:cubicBezTo>
                <a:cubicBezTo>
                  <a:pt x="0" y="324"/>
                  <a:pt x="94" y="417"/>
                  <a:pt x="209" y="417"/>
                </a:cubicBezTo>
                <a:lnTo>
                  <a:pt x="3344" y="417"/>
                </a:lnTo>
                <a:cubicBezTo>
                  <a:pt x="3459" y="417"/>
                  <a:pt x="3553" y="324"/>
                  <a:pt x="3553" y="209"/>
                </a:cubicBezTo>
                <a:cubicBezTo>
                  <a:pt x="3553" y="94"/>
                  <a:pt x="3460" y="0"/>
                  <a:pt x="33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19"/>
          <p:cNvSpPr/>
          <p:nvPr/>
        </p:nvSpPr>
        <p:spPr>
          <a:xfrm>
            <a:off x="3139327" y="3356068"/>
            <a:ext cx="125570" cy="64173"/>
          </a:xfrm>
          <a:custGeom>
            <a:rect b="b" l="l" r="r" t="t"/>
            <a:pathLst>
              <a:path extrusionOk="0" h="1179" w="2307">
                <a:moveTo>
                  <a:pt x="742" y="0"/>
                </a:moveTo>
                <a:lnTo>
                  <a:pt x="0" y="1178"/>
                </a:lnTo>
                <a:lnTo>
                  <a:pt x="2307" y="1178"/>
                </a:lnTo>
                <a:lnTo>
                  <a:pt x="156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19"/>
          <p:cNvSpPr/>
          <p:nvPr/>
        </p:nvSpPr>
        <p:spPr>
          <a:xfrm>
            <a:off x="3139327" y="3420186"/>
            <a:ext cx="125570" cy="171128"/>
          </a:xfrm>
          <a:custGeom>
            <a:rect b="b" l="l" r="r" t="t"/>
            <a:pathLst>
              <a:path extrusionOk="0" h="3144" w="2307">
                <a:moveTo>
                  <a:pt x="0" y="0"/>
                </a:moveTo>
                <a:lnTo>
                  <a:pt x="0" y="3143"/>
                </a:lnTo>
                <a:lnTo>
                  <a:pt x="2307" y="3143"/>
                </a:lnTo>
                <a:lnTo>
                  <a:pt x="2307" y="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19"/>
          <p:cNvSpPr/>
          <p:nvPr/>
        </p:nvSpPr>
        <p:spPr>
          <a:xfrm>
            <a:off x="3207582" y="3448163"/>
            <a:ext cx="57315" cy="9634"/>
          </a:xfrm>
          <a:custGeom>
            <a:rect b="b" l="l" r="r" t="t"/>
            <a:pathLst>
              <a:path extrusionOk="0" h="177" w="1053">
                <a:moveTo>
                  <a:pt x="90" y="1"/>
                </a:moveTo>
                <a:cubicBezTo>
                  <a:pt x="41" y="1"/>
                  <a:pt x="1" y="41"/>
                  <a:pt x="1" y="89"/>
                </a:cubicBezTo>
                <a:cubicBezTo>
                  <a:pt x="1" y="138"/>
                  <a:pt x="41" y="177"/>
                  <a:pt x="90" y="177"/>
                </a:cubicBezTo>
                <a:lnTo>
                  <a:pt x="1053" y="177"/>
                </a:lnTo>
                <a:lnTo>
                  <a:pt x="105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9"/>
          <p:cNvSpPr/>
          <p:nvPr/>
        </p:nvSpPr>
        <p:spPr>
          <a:xfrm>
            <a:off x="3231422" y="3473582"/>
            <a:ext cx="33474" cy="9689"/>
          </a:xfrm>
          <a:custGeom>
            <a:rect b="b" l="l" r="r" t="t"/>
            <a:pathLst>
              <a:path extrusionOk="0" h="178" w="615">
                <a:moveTo>
                  <a:pt x="89" y="0"/>
                </a:moveTo>
                <a:cubicBezTo>
                  <a:pt x="41" y="0"/>
                  <a:pt x="1" y="40"/>
                  <a:pt x="1" y="88"/>
                </a:cubicBezTo>
                <a:cubicBezTo>
                  <a:pt x="1" y="137"/>
                  <a:pt x="41" y="177"/>
                  <a:pt x="89" y="177"/>
                </a:cubicBezTo>
                <a:lnTo>
                  <a:pt x="615" y="177"/>
                </a:lnTo>
                <a:lnTo>
                  <a:pt x="61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9"/>
          <p:cNvSpPr/>
          <p:nvPr/>
        </p:nvSpPr>
        <p:spPr>
          <a:xfrm>
            <a:off x="3207582" y="3498946"/>
            <a:ext cx="57315" cy="9689"/>
          </a:xfrm>
          <a:custGeom>
            <a:rect b="b" l="l" r="r" t="t"/>
            <a:pathLst>
              <a:path extrusionOk="0" h="178" w="1053">
                <a:moveTo>
                  <a:pt x="90" y="1"/>
                </a:moveTo>
                <a:cubicBezTo>
                  <a:pt x="41" y="1"/>
                  <a:pt x="1" y="41"/>
                  <a:pt x="1" y="90"/>
                </a:cubicBezTo>
                <a:cubicBezTo>
                  <a:pt x="1" y="138"/>
                  <a:pt x="41" y="178"/>
                  <a:pt x="90" y="178"/>
                </a:cubicBezTo>
                <a:lnTo>
                  <a:pt x="1053" y="178"/>
                </a:lnTo>
                <a:lnTo>
                  <a:pt x="105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9"/>
          <p:cNvSpPr/>
          <p:nvPr/>
        </p:nvSpPr>
        <p:spPr>
          <a:xfrm>
            <a:off x="3231422" y="3524419"/>
            <a:ext cx="33474" cy="9634"/>
          </a:xfrm>
          <a:custGeom>
            <a:rect b="b" l="l" r="r" t="t"/>
            <a:pathLst>
              <a:path extrusionOk="0" h="177" w="615">
                <a:moveTo>
                  <a:pt x="89" y="0"/>
                </a:moveTo>
                <a:cubicBezTo>
                  <a:pt x="41" y="0"/>
                  <a:pt x="1" y="39"/>
                  <a:pt x="1" y="88"/>
                </a:cubicBezTo>
                <a:cubicBezTo>
                  <a:pt x="1" y="137"/>
                  <a:pt x="41" y="176"/>
                  <a:pt x="89" y="176"/>
                </a:cubicBezTo>
                <a:lnTo>
                  <a:pt x="615" y="176"/>
                </a:lnTo>
                <a:lnTo>
                  <a:pt x="61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19"/>
          <p:cNvSpPr/>
          <p:nvPr/>
        </p:nvSpPr>
        <p:spPr>
          <a:xfrm>
            <a:off x="3207582" y="3549838"/>
            <a:ext cx="57315" cy="9634"/>
          </a:xfrm>
          <a:custGeom>
            <a:rect b="b" l="l" r="r" t="t"/>
            <a:pathLst>
              <a:path extrusionOk="0" h="177" w="1053">
                <a:moveTo>
                  <a:pt x="90" y="0"/>
                </a:moveTo>
                <a:cubicBezTo>
                  <a:pt x="41" y="0"/>
                  <a:pt x="1" y="40"/>
                  <a:pt x="1" y="88"/>
                </a:cubicBezTo>
                <a:cubicBezTo>
                  <a:pt x="1" y="137"/>
                  <a:pt x="41" y="176"/>
                  <a:pt x="90" y="176"/>
                </a:cubicBezTo>
                <a:lnTo>
                  <a:pt x="1053" y="176"/>
                </a:lnTo>
                <a:lnTo>
                  <a:pt x="10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" name="Google Shape;755;p19"/>
          <p:cNvGrpSpPr/>
          <p:nvPr/>
        </p:nvGrpSpPr>
        <p:grpSpPr>
          <a:xfrm>
            <a:off x="2839419" y="1788976"/>
            <a:ext cx="724463" cy="724518"/>
            <a:chOff x="2839419" y="1788976"/>
            <a:chExt cx="724463" cy="724518"/>
          </a:xfrm>
        </p:grpSpPr>
        <p:sp>
          <p:nvSpPr>
            <p:cNvPr id="756" name="Google Shape;756;p19"/>
            <p:cNvSpPr/>
            <p:nvPr/>
          </p:nvSpPr>
          <p:spPr>
            <a:xfrm>
              <a:off x="2860048" y="1809551"/>
              <a:ext cx="683260" cy="683260"/>
            </a:xfrm>
            <a:custGeom>
              <a:rect b="b" l="l" r="r" t="t"/>
              <a:pathLst>
                <a:path extrusionOk="0" h="12553" w="12553">
                  <a:moveTo>
                    <a:pt x="6276" y="0"/>
                  </a:moveTo>
                  <a:cubicBezTo>
                    <a:pt x="4612" y="0"/>
                    <a:pt x="3015" y="661"/>
                    <a:pt x="1839" y="1839"/>
                  </a:cubicBezTo>
                  <a:cubicBezTo>
                    <a:pt x="661" y="3016"/>
                    <a:pt x="0" y="4612"/>
                    <a:pt x="0" y="6277"/>
                  </a:cubicBezTo>
                  <a:cubicBezTo>
                    <a:pt x="0" y="7941"/>
                    <a:pt x="661" y="9538"/>
                    <a:pt x="1839" y="10714"/>
                  </a:cubicBezTo>
                  <a:cubicBezTo>
                    <a:pt x="3015" y="11892"/>
                    <a:pt x="4612" y="12553"/>
                    <a:pt x="6276" y="12553"/>
                  </a:cubicBezTo>
                  <a:cubicBezTo>
                    <a:pt x="7941" y="12553"/>
                    <a:pt x="9537" y="11892"/>
                    <a:pt x="10714" y="10714"/>
                  </a:cubicBezTo>
                  <a:cubicBezTo>
                    <a:pt x="11891" y="9538"/>
                    <a:pt x="12553" y="7941"/>
                    <a:pt x="12553" y="6277"/>
                  </a:cubicBezTo>
                  <a:cubicBezTo>
                    <a:pt x="12553" y="4612"/>
                    <a:pt x="11891" y="3016"/>
                    <a:pt x="10714" y="1839"/>
                  </a:cubicBezTo>
                  <a:cubicBezTo>
                    <a:pt x="9537" y="661"/>
                    <a:pt x="7941" y="0"/>
                    <a:pt x="6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2839419" y="1788976"/>
              <a:ext cx="724463" cy="724518"/>
            </a:xfrm>
            <a:custGeom>
              <a:rect b="b" l="l" r="r" t="t"/>
              <a:pathLst>
                <a:path extrusionOk="0" h="13311" w="13310">
                  <a:moveTo>
                    <a:pt x="6655" y="759"/>
                  </a:moveTo>
                  <a:cubicBezTo>
                    <a:pt x="9908" y="759"/>
                    <a:pt x="12553" y="3404"/>
                    <a:pt x="12553" y="6656"/>
                  </a:cubicBezTo>
                  <a:cubicBezTo>
                    <a:pt x="12553" y="9908"/>
                    <a:pt x="9907" y="12553"/>
                    <a:pt x="6655" y="12553"/>
                  </a:cubicBezTo>
                  <a:cubicBezTo>
                    <a:pt x="3403" y="12553"/>
                    <a:pt x="758" y="9908"/>
                    <a:pt x="758" y="6656"/>
                  </a:cubicBezTo>
                  <a:cubicBezTo>
                    <a:pt x="758" y="3404"/>
                    <a:pt x="3404" y="759"/>
                    <a:pt x="6655" y="759"/>
                  </a:cubicBezTo>
                  <a:close/>
                  <a:moveTo>
                    <a:pt x="6655" y="1"/>
                  </a:moveTo>
                  <a:cubicBezTo>
                    <a:pt x="2986" y="1"/>
                    <a:pt x="1" y="2987"/>
                    <a:pt x="1" y="6656"/>
                  </a:cubicBezTo>
                  <a:cubicBezTo>
                    <a:pt x="1" y="10326"/>
                    <a:pt x="2986" y="13311"/>
                    <a:pt x="6655" y="13311"/>
                  </a:cubicBezTo>
                  <a:cubicBezTo>
                    <a:pt x="10325" y="13311"/>
                    <a:pt x="13309" y="10326"/>
                    <a:pt x="13309" y="6656"/>
                  </a:cubicBezTo>
                  <a:cubicBezTo>
                    <a:pt x="13309" y="2987"/>
                    <a:pt x="10325" y="1"/>
                    <a:pt x="6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3124196" y="2267633"/>
              <a:ext cx="155125" cy="72229"/>
            </a:xfrm>
            <a:custGeom>
              <a:rect b="b" l="l" r="r" t="t"/>
              <a:pathLst>
                <a:path extrusionOk="0" h="1327" w="2850">
                  <a:moveTo>
                    <a:pt x="0" y="0"/>
                  </a:moveTo>
                  <a:lnTo>
                    <a:pt x="0" y="1326"/>
                  </a:lnTo>
                  <a:lnTo>
                    <a:pt x="2850" y="1326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3069984" y="2332187"/>
              <a:ext cx="263387" cy="19976"/>
            </a:xfrm>
            <a:custGeom>
              <a:rect b="b" l="l" r="r" t="t"/>
              <a:pathLst>
                <a:path extrusionOk="0" h="367" w="4839">
                  <a:moveTo>
                    <a:pt x="4657" y="0"/>
                  </a:moveTo>
                  <a:cubicBezTo>
                    <a:pt x="4656" y="0"/>
                    <a:pt x="4656" y="0"/>
                    <a:pt x="4655" y="0"/>
                  </a:cubicBezTo>
                  <a:lnTo>
                    <a:pt x="184" y="0"/>
                  </a:lnTo>
                  <a:cubicBezTo>
                    <a:pt x="82" y="0"/>
                    <a:pt x="1" y="82"/>
                    <a:pt x="1" y="183"/>
                  </a:cubicBezTo>
                  <a:cubicBezTo>
                    <a:pt x="1" y="284"/>
                    <a:pt x="82" y="366"/>
                    <a:pt x="184" y="366"/>
                  </a:cubicBezTo>
                  <a:lnTo>
                    <a:pt x="4655" y="366"/>
                  </a:lnTo>
                  <a:cubicBezTo>
                    <a:pt x="4756" y="366"/>
                    <a:pt x="4838" y="284"/>
                    <a:pt x="4838" y="183"/>
                  </a:cubicBezTo>
                  <a:cubicBezTo>
                    <a:pt x="4838" y="81"/>
                    <a:pt x="4757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3007607" y="1975236"/>
              <a:ext cx="388195" cy="314061"/>
            </a:xfrm>
            <a:custGeom>
              <a:rect b="b" l="l" r="r" t="t"/>
              <a:pathLst>
                <a:path extrusionOk="0" h="5770" w="7132">
                  <a:moveTo>
                    <a:pt x="9" y="0"/>
                  </a:moveTo>
                  <a:cubicBezTo>
                    <a:pt x="5" y="0"/>
                    <a:pt x="1" y="5"/>
                    <a:pt x="1" y="9"/>
                  </a:cubicBezTo>
                  <a:lnTo>
                    <a:pt x="1" y="5761"/>
                  </a:lnTo>
                  <a:cubicBezTo>
                    <a:pt x="1" y="5765"/>
                    <a:pt x="5" y="5769"/>
                    <a:pt x="9" y="5769"/>
                  </a:cubicBezTo>
                  <a:lnTo>
                    <a:pt x="7122" y="5769"/>
                  </a:lnTo>
                  <a:cubicBezTo>
                    <a:pt x="7127" y="5769"/>
                    <a:pt x="7131" y="5765"/>
                    <a:pt x="7130" y="5761"/>
                  </a:cubicBezTo>
                  <a:lnTo>
                    <a:pt x="7130" y="9"/>
                  </a:lnTo>
                  <a:cubicBezTo>
                    <a:pt x="7130" y="5"/>
                    <a:pt x="7126" y="0"/>
                    <a:pt x="7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3035530" y="2007186"/>
              <a:ext cx="332241" cy="250051"/>
            </a:xfrm>
            <a:custGeom>
              <a:rect b="b" l="l" r="r" t="t"/>
              <a:pathLst>
                <a:path extrusionOk="0" h="4594" w="6104">
                  <a:moveTo>
                    <a:pt x="0" y="1"/>
                  </a:moveTo>
                  <a:lnTo>
                    <a:pt x="0" y="4594"/>
                  </a:lnTo>
                  <a:lnTo>
                    <a:pt x="6104" y="4594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3035530" y="2036034"/>
              <a:ext cx="332241" cy="5987"/>
            </a:xfrm>
            <a:custGeom>
              <a:rect b="b" l="l" r="r" t="t"/>
              <a:pathLst>
                <a:path extrusionOk="0" h="110" w="6104">
                  <a:moveTo>
                    <a:pt x="0" y="1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3035530" y="2073373"/>
              <a:ext cx="332241" cy="5933"/>
            </a:xfrm>
            <a:custGeom>
              <a:rect b="b" l="l" r="r" t="t"/>
              <a:pathLst>
                <a:path extrusionOk="0" h="109" w="6104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035530" y="2110548"/>
              <a:ext cx="332241" cy="6042"/>
            </a:xfrm>
            <a:custGeom>
              <a:rect b="b" l="l" r="r" t="t"/>
              <a:pathLst>
                <a:path extrusionOk="0" h="111" w="6104">
                  <a:moveTo>
                    <a:pt x="0" y="1"/>
                  </a:moveTo>
                  <a:lnTo>
                    <a:pt x="0" y="110"/>
                  </a:lnTo>
                  <a:lnTo>
                    <a:pt x="6104" y="110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3035530" y="2147887"/>
              <a:ext cx="332241" cy="5933"/>
            </a:xfrm>
            <a:custGeom>
              <a:rect b="b" l="l" r="r" t="t"/>
              <a:pathLst>
                <a:path extrusionOk="0" h="109" w="6104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3035530" y="2185117"/>
              <a:ext cx="332241" cy="5987"/>
            </a:xfrm>
            <a:custGeom>
              <a:rect b="b" l="l" r="r" t="t"/>
              <a:pathLst>
                <a:path extrusionOk="0" h="110" w="6104">
                  <a:moveTo>
                    <a:pt x="0" y="1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3035530" y="2222456"/>
              <a:ext cx="332241" cy="5933"/>
            </a:xfrm>
            <a:custGeom>
              <a:rect b="b" l="l" r="r" t="t"/>
              <a:pathLst>
                <a:path extrusionOk="0" h="109" w="6104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3101553" y="2052308"/>
              <a:ext cx="200194" cy="171563"/>
            </a:xfrm>
            <a:custGeom>
              <a:rect b="b" l="l" r="r" t="t"/>
              <a:pathLst>
                <a:path extrusionOk="0" h="3152" w="3678">
                  <a:moveTo>
                    <a:pt x="1071" y="1"/>
                  </a:moveTo>
                  <a:cubicBezTo>
                    <a:pt x="516" y="1"/>
                    <a:pt x="0" y="478"/>
                    <a:pt x="87" y="1199"/>
                  </a:cubicBezTo>
                  <a:cubicBezTo>
                    <a:pt x="215" y="2268"/>
                    <a:pt x="1839" y="3152"/>
                    <a:pt x="1839" y="3152"/>
                  </a:cubicBezTo>
                  <a:cubicBezTo>
                    <a:pt x="1839" y="3152"/>
                    <a:pt x="3462" y="2268"/>
                    <a:pt x="3591" y="1199"/>
                  </a:cubicBezTo>
                  <a:cubicBezTo>
                    <a:pt x="3677" y="478"/>
                    <a:pt x="3163" y="1"/>
                    <a:pt x="2608" y="1"/>
                  </a:cubicBezTo>
                  <a:cubicBezTo>
                    <a:pt x="2340" y="1"/>
                    <a:pt x="2063" y="112"/>
                    <a:pt x="1839" y="363"/>
                  </a:cubicBezTo>
                  <a:cubicBezTo>
                    <a:pt x="1616" y="112"/>
                    <a:pt x="1339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3035530" y="2079850"/>
              <a:ext cx="332241" cy="137980"/>
            </a:xfrm>
            <a:custGeom>
              <a:rect b="b" l="l" r="r" t="t"/>
              <a:pathLst>
                <a:path extrusionOk="0" h="2535" w="6104">
                  <a:moveTo>
                    <a:pt x="3754" y="1"/>
                  </a:moveTo>
                  <a:lnTo>
                    <a:pt x="3315" y="1657"/>
                  </a:lnTo>
                  <a:lnTo>
                    <a:pt x="2904" y="688"/>
                  </a:lnTo>
                  <a:lnTo>
                    <a:pt x="2542" y="1518"/>
                  </a:lnTo>
                  <a:lnTo>
                    <a:pt x="2195" y="364"/>
                  </a:lnTo>
                  <a:lnTo>
                    <a:pt x="1519" y="1935"/>
                  </a:lnTo>
                  <a:lnTo>
                    <a:pt x="1001" y="433"/>
                  </a:lnTo>
                  <a:lnTo>
                    <a:pt x="801" y="1551"/>
                  </a:lnTo>
                  <a:lnTo>
                    <a:pt x="0" y="1551"/>
                  </a:lnTo>
                  <a:lnTo>
                    <a:pt x="0" y="1769"/>
                  </a:lnTo>
                  <a:lnTo>
                    <a:pt x="982" y="1769"/>
                  </a:lnTo>
                  <a:lnTo>
                    <a:pt x="1067" y="1293"/>
                  </a:lnTo>
                  <a:lnTo>
                    <a:pt x="1496" y="2534"/>
                  </a:lnTo>
                  <a:lnTo>
                    <a:pt x="2158" y="995"/>
                  </a:lnTo>
                  <a:lnTo>
                    <a:pt x="2506" y="2147"/>
                  </a:lnTo>
                  <a:lnTo>
                    <a:pt x="2901" y="1237"/>
                  </a:lnTo>
                  <a:lnTo>
                    <a:pt x="3363" y="2323"/>
                  </a:lnTo>
                  <a:lnTo>
                    <a:pt x="3780" y="751"/>
                  </a:lnTo>
                  <a:lnTo>
                    <a:pt x="4115" y="1737"/>
                  </a:lnTo>
                  <a:lnTo>
                    <a:pt x="4389" y="1097"/>
                  </a:lnTo>
                  <a:lnTo>
                    <a:pt x="4750" y="1769"/>
                  </a:lnTo>
                  <a:lnTo>
                    <a:pt x="6104" y="1769"/>
                  </a:lnTo>
                  <a:lnTo>
                    <a:pt x="6104" y="1551"/>
                  </a:lnTo>
                  <a:lnTo>
                    <a:pt x="4879" y="1551"/>
                  </a:lnTo>
                  <a:lnTo>
                    <a:pt x="4367" y="599"/>
                  </a:lnTo>
                  <a:lnTo>
                    <a:pt x="4138" y="1133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" name="Google Shape;770;p19"/>
          <p:cNvSpPr/>
          <p:nvPr/>
        </p:nvSpPr>
        <p:spPr>
          <a:xfrm>
            <a:off x="4239299" y="4033176"/>
            <a:ext cx="683205" cy="683205"/>
          </a:xfrm>
          <a:custGeom>
            <a:rect b="b" l="l" r="r" t="t"/>
            <a:pathLst>
              <a:path extrusionOk="0" h="12552" w="12552">
                <a:moveTo>
                  <a:pt x="6276" y="0"/>
                </a:moveTo>
                <a:cubicBezTo>
                  <a:pt x="4612" y="0"/>
                  <a:pt x="3015" y="661"/>
                  <a:pt x="1838" y="1838"/>
                </a:cubicBezTo>
                <a:cubicBezTo>
                  <a:pt x="661" y="3015"/>
                  <a:pt x="0" y="4611"/>
                  <a:pt x="0" y="6275"/>
                </a:cubicBezTo>
                <a:cubicBezTo>
                  <a:pt x="0" y="7940"/>
                  <a:pt x="661" y="9536"/>
                  <a:pt x="1838" y="10713"/>
                </a:cubicBezTo>
                <a:cubicBezTo>
                  <a:pt x="3015" y="11891"/>
                  <a:pt x="4612" y="12552"/>
                  <a:pt x="6276" y="12552"/>
                </a:cubicBezTo>
                <a:cubicBezTo>
                  <a:pt x="7940" y="12552"/>
                  <a:pt x="9537" y="11891"/>
                  <a:pt x="10713" y="10713"/>
                </a:cubicBezTo>
                <a:cubicBezTo>
                  <a:pt x="11891" y="9536"/>
                  <a:pt x="12552" y="7940"/>
                  <a:pt x="12552" y="6275"/>
                </a:cubicBezTo>
                <a:cubicBezTo>
                  <a:pt x="12552" y="4611"/>
                  <a:pt x="11891" y="3015"/>
                  <a:pt x="10713" y="1838"/>
                </a:cubicBezTo>
                <a:cubicBezTo>
                  <a:pt x="9537" y="661"/>
                  <a:pt x="7940" y="0"/>
                  <a:pt x="62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19"/>
          <p:cNvSpPr/>
          <p:nvPr/>
        </p:nvSpPr>
        <p:spPr>
          <a:xfrm>
            <a:off x="4570395" y="4562289"/>
            <a:ext cx="19323" cy="80774"/>
          </a:xfrm>
          <a:custGeom>
            <a:rect b="b" l="l" r="r" t="t"/>
            <a:pathLst>
              <a:path extrusionOk="0" h="1484" w="355">
                <a:moveTo>
                  <a:pt x="0" y="1"/>
                </a:moveTo>
                <a:lnTo>
                  <a:pt x="0" y="1483"/>
                </a:lnTo>
                <a:lnTo>
                  <a:pt x="354" y="1483"/>
                </a:lnTo>
                <a:lnTo>
                  <a:pt x="3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19"/>
          <p:cNvSpPr/>
          <p:nvPr/>
        </p:nvSpPr>
        <p:spPr>
          <a:xfrm>
            <a:off x="4460774" y="4270000"/>
            <a:ext cx="202262" cy="257889"/>
          </a:xfrm>
          <a:custGeom>
            <a:rect b="b" l="l" r="r" t="t"/>
            <a:pathLst>
              <a:path extrusionOk="0" h="4738" w="3716">
                <a:moveTo>
                  <a:pt x="7" y="1"/>
                </a:moveTo>
                <a:cubicBezTo>
                  <a:pt x="3" y="1"/>
                  <a:pt x="1" y="4"/>
                  <a:pt x="1" y="8"/>
                </a:cubicBezTo>
                <a:lnTo>
                  <a:pt x="1" y="4731"/>
                </a:lnTo>
                <a:cubicBezTo>
                  <a:pt x="1" y="4734"/>
                  <a:pt x="3" y="4737"/>
                  <a:pt x="7" y="4737"/>
                </a:cubicBezTo>
                <a:lnTo>
                  <a:pt x="3710" y="4737"/>
                </a:lnTo>
                <a:cubicBezTo>
                  <a:pt x="3713" y="4737"/>
                  <a:pt x="3716" y="4734"/>
                  <a:pt x="3716" y="4731"/>
                </a:cubicBezTo>
                <a:lnTo>
                  <a:pt x="3716" y="8"/>
                </a:lnTo>
                <a:cubicBezTo>
                  <a:pt x="3716" y="4"/>
                  <a:pt x="3713" y="1"/>
                  <a:pt x="37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3" name="Google Shape;773;p19"/>
          <p:cNvGrpSpPr/>
          <p:nvPr/>
        </p:nvGrpSpPr>
        <p:grpSpPr>
          <a:xfrm>
            <a:off x="4442586" y="4151940"/>
            <a:ext cx="315054" cy="520973"/>
            <a:chOff x="3974257" y="3947260"/>
            <a:chExt cx="244759" cy="404734"/>
          </a:xfrm>
        </p:grpSpPr>
        <p:sp>
          <p:nvSpPr>
            <p:cNvPr id="774" name="Google Shape;774;p19"/>
            <p:cNvSpPr/>
            <p:nvPr/>
          </p:nvSpPr>
          <p:spPr>
            <a:xfrm>
              <a:off x="4033797" y="3978383"/>
              <a:ext cx="66687" cy="66687"/>
            </a:xfrm>
            <a:custGeom>
              <a:rect b="b" l="l" r="r" t="t"/>
              <a:pathLst>
                <a:path extrusionOk="0" h="1577" w="1577">
                  <a:moveTo>
                    <a:pt x="789" y="309"/>
                  </a:moveTo>
                  <a:cubicBezTo>
                    <a:pt x="927" y="309"/>
                    <a:pt x="1038" y="420"/>
                    <a:pt x="1038" y="558"/>
                  </a:cubicBezTo>
                  <a:cubicBezTo>
                    <a:pt x="1038" y="696"/>
                    <a:pt x="927" y="808"/>
                    <a:pt x="789" y="808"/>
                  </a:cubicBezTo>
                  <a:cubicBezTo>
                    <a:pt x="651" y="808"/>
                    <a:pt x="539" y="696"/>
                    <a:pt x="539" y="558"/>
                  </a:cubicBezTo>
                  <a:cubicBezTo>
                    <a:pt x="539" y="420"/>
                    <a:pt x="651" y="309"/>
                    <a:pt x="789" y="309"/>
                  </a:cubicBezTo>
                  <a:close/>
                  <a:moveTo>
                    <a:pt x="789" y="0"/>
                  </a:moveTo>
                  <a:cubicBezTo>
                    <a:pt x="354" y="0"/>
                    <a:pt x="1" y="353"/>
                    <a:pt x="1" y="788"/>
                  </a:cubicBezTo>
                  <a:cubicBezTo>
                    <a:pt x="1" y="1223"/>
                    <a:pt x="354" y="1576"/>
                    <a:pt x="789" y="1576"/>
                  </a:cubicBezTo>
                  <a:cubicBezTo>
                    <a:pt x="1224" y="1576"/>
                    <a:pt x="1577" y="1223"/>
                    <a:pt x="1577" y="788"/>
                  </a:cubicBezTo>
                  <a:cubicBezTo>
                    <a:pt x="1577" y="353"/>
                    <a:pt x="1224" y="0"/>
                    <a:pt x="7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4049993" y="4257606"/>
              <a:ext cx="32942" cy="32815"/>
            </a:xfrm>
            <a:custGeom>
              <a:rect b="b" l="l" r="r" t="t"/>
              <a:pathLst>
                <a:path extrusionOk="0" h="776" w="779">
                  <a:moveTo>
                    <a:pt x="1" y="1"/>
                  </a:moveTo>
                  <a:lnTo>
                    <a:pt x="1" y="776"/>
                  </a:lnTo>
                  <a:lnTo>
                    <a:pt x="778" y="776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4034770" y="4245681"/>
              <a:ext cx="63304" cy="34295"/>
            </a:xfrm>
            <a:custGeom>
              <a:rect b="b" l="l" r="r" t="t"/>
              <a:pathLst>
                <a:path extrusionOk="0" h="811" w="1497">
                  <a:moveTo>
                    <a:pt x="407" y="1"/>
                  </a:moveTo>
                  <a:cubicBezTo>
                    <a:pt x="183" y="1"/>
                    <a:pt x="0" y="182"/>
                    <a:pt x="0" y="406"/>
                  </a:cubicBezTo>
                  <a:cubicBezTo>
                    <a:pt x="0" y="630"/>
                    <a:pt x="183" y="811"/>
                    <a:pt x="407" y="811"/>
                  </a:cubicBezTo>
                  <a:lnTo>
                    <a:pt x="1090" y="811"/>
                  </a:lnTo>
                  <a:cubicBezTo>
                    <a:pt x="1314" y="811"/>
                    <a:pt x="1496" y="630"/>
                    <a:pt x="1496" y="406"/>
                  </a:cubicBezTo>
                  <a:cubicBezTo>
                    <a:pt x="1496" y="182"/>
                    <a:pt x="1314" y="1"/>
                    <a:pt x="10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3974257" y="4020966"/>
              <a:ext cx="185769" cy="236725"/>
            </a:xfrm>
            <a:custGeom>
              <a:rect b="b" l="l" r="r" t="t"/>
              <a:pathLst>
                <a:path extrusionOk="0" h="5598" w="4393">
                  <a:moveTo>
                    <a:pt x="8" y="0"/>
                  </a:moveTo>
                  <a:cubicBezTo>
                    <a:pt x="4" y="0"/>
                    <a:pt x="1" y="4"/>
                    <a:pt x="1" y="8"/>
                  </a:cubicBezTo>
                  <a:lnTo>
                    <a:pt x="1" y="5591"/>
                  </a:lnTo>
                  <a:cubicBezTo>
                    <a:pt x="1" y="5595"/>
                    <a:pt x="4" y="5598"/>
                    <a:pt x="8" y="5598"/>
                  </a:cubicBezTo>
                  <a:lnTo>
                    <a:pt x="4385" y="5598"/>
                  </a:lnTo>
                  <a:cubicBezTo>
                    <a:pt x="4388" y="5598"/>
                    <a:pt x="4391" y="5595"/>
                    <a:pt x="4392" y="5591"/>
                  </a:cubicBezTo>
                  <a:lnTo>
                    <a:pt x="4392" y="8"/>
                  </a:lnTo>
                  <a:cubicBezTo>
                    <a:pt x="4392" y="4"/>
                    <a:pt x="4388" y="0"/>
                    <a:pt x="438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4059635" y="3947260"/>
              <a:ext cx="159382" cy="404734"/>
            </a:xfrm>
            <a:custGeom>
              <a:rect b="b" l="l" r="r" t="t"/>
              <a:pathLst>
                <a:path extrusionOk="0" h="9571" w="3769">
                  <a:moveTo>
                    <a:pt x="178" y="1"/>
                  </a:moveTo>
                  <a:cubicBezTo>
                    <a:pt x="81" y="1"/>
                    <a:pt x="1" y="80"/>
                    <a:pt x="1" y="178"/>
                  </a:cubicBezTo>
                  <a:lnTo>
                    <a:pt x="1" y="1165"/>
                  </a:lnTo>
                  <a:cubicBezTo>
                    <a:pt x="1" y="1262"/>
                    <a:pt x="81" y="1342"/>
                    <a:pt x="178" y="1342"/>
                  </a:cubicBezTo>
                  <a:cubicBezTo>
                    <a:pt x="275" y="1342"/>
                    <a:pt x="354" y="1262"/>
                    <a:pt x="354" y="1165"/>
                  </a:cubicBezTo>
                  <a:lnTo>
                    <a:pt x="354" y="355"/>
                  </a:lnTo>
                  <a:lnTo>
                    <a:pt x="2819" y="355"/>
                  </a:lnTo>
                  <a:cubicBezTo>
                    <a:pt x="3147" y="355"/>
                    <a:pt x="3414" y="622"/>
                    <a:pt x="3414" y="950"/>
                  </a:cubicBezTo>
                  <a:lnTo>
                    <a:pt x="3414" y="9395"/>
                  </a:lnTo>
                  <a:cubicBezTo>
                    <a:pt x="3414" y="9491"/>
                    <a:pt x="3494" y="9571"/>
                    <a:pt x="3591" y="9571"/>
                  </a:cubicBezTo>
                  <a:cubicBezTo>
                    <a:pt x="3688" y="9571"/>
                    <a:pt x="3768" y="9491"/>
                    <a:pt x="3767" y="9394"/>
                  </a:cubicBezTo>
                  <a:lnTo>
                    <a:pt x="3767" y="950"/>
                  </a:lnTo>
                  <a:cubicBezTo>
                    <a:pt x="3767" y="427"/>
                    <a:pt x="3341" y="1"/>
                    <a:pt x="2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4086106" y="4064903"/>
              <a:ext cx="59583" cy="7823"/>
            </a:xfrm>
            <a:custGeom>
              <a:rect b="b" l="l" r="r" t="t"/>
              <a:pathLst>
                <a:path extrusionOk="0" h="185" w="1409">
                  <a:moveTo>
                    <a:pt x="108" y="1"/>
                  </a:moveTo>
                  <a:cubicBezTo>
                    <a:pt x="49" y="1"/>
                    <a:pt x="1" y="42"/>
                    <a:pt x="1" y="93"/>
                  </a:cubicBezTo>
                  <a:cubicBezTo>
                    <a:pt x="1" y="144"/>
                    <a:pt x="49" y="185"/>
                    <a:pt x="108" y="185"/>
                  </a:cubicBezTo>
                  <a:lnTo>
                    <a:pt x="1409" y="185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4111352" y="4082368"/>
              <a:ext cx="34337" cy="7823"/>
            </a:xfrm>
            <a:custGeom>
              <a:rect b="b" l="l" r="r" t="t"/>
              <a:pathLst>
                <a:path extrusionOk="0" h="185" w="812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3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4111352" y="4099705"/>
              <a:ext cx="34337" cy="7823"/>
            </a:xfrm>
            <a:custGeom>
              <a:rect b="b" l="l" r="r" t="t"/>
              <a:pathLst>
                <a:path extrusionOk="0" h="185" w="812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9"/>
            <p:cNvSpPr/>
            <p:nvPr/>
          </p:nvSpPr>
          <p:spPr>
            <a:xfrm>
              <a:off x="4086106" y="4117085"/>
              <a:ext cx="59583" cy="7865"/>
            </a:xfrm>
            <a:custGeom>
              <a:rect b="b" l="l" r="r" t="t"/>
              <a:pathLst>
                <a:path extrusionOk="0" h="186" w="1409">
                  <a:moveTo>
                    <a:pt x="108" y="1"/>
                  </a:moveTo>
                  <a:cubicBezTo>
                    <a:pt x="49" y="1"/>
                    <a:pt x="1" y="43"/>
                    <a:pt x="1" y="94"/>
                  </a:cubicBezTo>
                  <a:cubicBezTo>
                    <a:pt x="1" y="145"/>
                    <a:pt x="49" y="186"/>
                    <a:pt x="108" y="186"/>
                  </a:cubicBezTo>
                  <a:lnTo>
                    <a:pt x="1409" y="186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9"/>
            <p:cNvSpPr/>
            <p:nvPr/>
          </p:nvSpPr>
          <p:spPr>
            <a:xfrm>
              <a:off x="4111352" y="4134508"/>
              <a:ext cx="34337" cy="7865"/>
            </a:xfrm>
            <a:custGeom>
              <a:rect b="b" l="l" r="r" t="t"/>
              <a:pathLst>
                <a:path extrusionOk="0" h="186" w="812">
                  <a:moveTo>
                    <a:pt x="108" y="1"/>
                  </a:moveTo>
                  <a:cubicBezTo>
                    <a:pt x="50" y="1"/>
                    <a:pt x="0" y="42"/>
                    <a:pt x="0" y="93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9"/>
            <p:cNvSpPr/>
            <p:nvPr/>
          </p:nvSpPr>
          <p:spPr>
            <a:xfrm>
              <a:off x="4111352" y="4151888"/>
              <a:ext cx="34337" cy="7823"/>
            </a:xfrm>
            <a:custGeom>
              <a:rect b="b" l="l" r="r" t="t"/>
              <a:pathLst>
                <a:path extrusionOk="0" h="185" w="812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9"/>
            <p:cNvSpPr/>
            <p:nvPr/>
          </p:nvSpPr>
          <p:spPr>
            <a:xfrm>
              <a:off x="4086106" y="4169310"/>
              <a:ext cx="59583" cy="7823"/>
            </a:xfrm>
            <a:custGeom>
              <a:rect b="b" l="l" r="r" t="t"/>
              <a:pathLst>
                <a:path extrusionOk="0" h="185" w="1409">
                  <a:moveTo>
                    <a:pt x="108" y="1"/>
                  </a:moveTo>
                  <a:cubicBezTo>
                    <a:pt x="49" y="1"/>
                    <a:pt x="1" y="42"/>
                    <a:pt x="1" y="93"/>
                  </a:cubicBezTo>
                  <a:cubicBezTo>
                    <a:pt x="1" y="144"/>
                    <a:pt x="49" y="185"/>
                    <a:pt x="108" y="185"/>
                  </a:cubicBezTo>
                  <a:lnTo>
                    <a:pt x="1409" y="185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9"/>
            <p:cNvSpPr/>
            <p:nvPr/>
          </p:nvSpPr>
          <p:spPr>
            <a:xfrm>
              <a:off x="4111352" y="4186648"/>
              <a:ext cx="34337" cy="7865"/>
            </a:xfrm>
            <a:custGeom>
              <a:rect b="b" l="l" r="r" t="t"/>
              <a:pathLst>
                <a:path extrusionOk="0" h="186" w="812">
                  <a:moveTo>
                    <a:pt x="108" y="1"/>
                  </a:moveTo>
                  <a:cubicBezTo>
                    <a:pt x="50" y="1"/>
                    <a:pt x="0" y="42"/>
                    <a:pt x="0" y="93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9"/>
            <p:cNvSpPr/>
            <p:nvPr/>
          </p:nvSpPr>
          <p:spPr>
            <a:xfrm>
              <a:off x="4111352" y="4204113"/>
              <a:ext cx="34337" cy="7823"/>
            </a:xfrm>
            <a:custGeom>
              <a:rect b="b" l="l" r="r" t="t"/>
              <a:pathLst>
                <a:path extrusionOk="0" h="185" w="812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" name="Google Shape;788;p19"/>
          <p:cNvSpPr/>
          <p:nvPr/>
        </p:nvSpPr>
        <p:spPr>
          <a:xfrm>
            <a:off x="4218670" y="4012547"/>
            <a:ext cx="724572" cy="724463"/>
          </a:xfrm>
          <a:custGeom>
            <a:rect b="b" l="l" r="r" t="t"/>
            <a:pathLst>
              <a:path extrusionOk="0" h="13310" w="13312">
                <a:moveTo>
                  <a:pt x="6656" y="758"/>
                </a:moveTo>
                <a:cubicBezTo>
                  <a:pt x="9908" y="758"/>
                  <a:pt x="12553" y="3404"/>
                  <a:pt x="12552" y="6653"/>
                </a:cubicBezTo>
                <a:cubicBezTo>
                  <a:pt x="12552" y="9906"/>
                  <a:pt x="9908" y="12551"/>
                  <a:pt x="6656" y="12551"/>
                </a:cubicBezTo>
                <a:cubicBezTo>
                  <a:pt x="3403" y="12551"/>
                  <a:pt x="758" y="9905"/>
                  <a:pt x="758" y="6653"/>
                </a:cubicBezTo>
                <a:cubicBezTo>
                  <a:pt x="758" y="3403"/>
                  <a:pt x="3405" y="758"/>
                  <a:pt x="6656" y="758"/>
                </a:cubicBezTo>
                <a:close/>
                <a:moveTo>
                  <a:pt x="6656" y="1"/>
                </a:moveTo>
                <a:cubicBezTo>
                  <a:pt x="2986" y="1"/>
                  <a:pt x="1" y="2985"/>
                  <a:pt x="1" y="6654"/>
                </a:cubicBezTo>
                <a:cubicBezTo>
                  <a:pt x="1" y="10325"/>
                  <a:pt x="2986" y="13309"/>
                  <a:pt x="6656" y="13309"/>
                </a:cubicBezTo>
                <a:cubicBezTo>
                  <a:pt x="10327" y="13309"/>
                  <a:pt x="13311" y="10325"/>
                  <a:pt x="13310" y="6654"/>
                </a:cubicBezTo>
                <a:cubicBezTo>
                  <a:pt x="13310" y="2985"/>
                  <a:pt x="10325" y="1"/>
                  <a:pt x="66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" name="Google Shape;789;p19"/>
          <p:cNvGrpSpPr/>
          <p:nvPr/>
        </p:nvGrpSpPr>
        <p:grpSpPr>
          <a:xfrm>
            <a:off x="5627423" y="1788976"/>
            <a:ext cx="724463" cy="724518"/>
            <a:chOff x="5627423" y="1788976"/>
            <a:chExt cx="724463" cy="724518"/>
          </a:xfrm>
        </p:grpSpPr>
        <p:sp>
          <p:nvSpPr>
            <p:cNvPr id="790" name="Google Shape;790;p19"/>
            <p:cNvSpPr/>
            <p:nvPr/>
          </p:nvSpPr>
          <p:spPr>
            <a:xfrm>
              <a:off x="5647997" y="1809551"/>
              <a:ext cx="683314" cy="683260"/>
            </a:xfrm>
            <a:custGeom>
              <a:rect b="b" l="l" r="r" t="t"/>
              <a:pathLst>
                <a:path extrusionOk="0" h="12553" w="12554">
                  <a:moveTo>
                    <a:pt x="6277" y="0"/>
                  </a:moveTo>
                  <a:cubicBezTo>
                    <a:pt x="4612" y="0"/>
                    <a:pt x="3016" y="661"/>
                    <a:pt x="1840" y="1839"/>
                  </a:cubicBezTo>
                  <a:cubicBezTo>
                    <a:pt x="662" y="3016"/>
                    <a:pt x="1" y="4612"/>
                    <a:pt x="1" y="6277"/>
                  </a:cubicBezTo>
                  <a:cubicBezTo>
                    <a:pt x="1" y="7941"/>
                    <a:pt x="662" y="9538"/>
                    <a:pt x="1840" y="10714"/>
                  </a:cubicBezTo>
                  <a:cubicBezTo>
                    <a:pt x="3016" y="11892"/>
                    <a:pt x="4612" y="12553"/>
                    <a:pt x="6277" y="12553"/>
                  </a:cubicBezTo>
                  <a:cubicBezTo>
                    <a:pt x="7942" y="12553"/>
                    <a:pt x="9538" y="11892"/>
                    <a:pt x="10715" y="10714"/>
                  </a:cubicBezTo>
                  <a:cubicBezTo>
                    <a:pt x="11892" y="9538"/>
                    <a:pt x="12553" y="7941"/>
                    <a:pt x="12553" y="6277"/>
                  </a:cubicBezTo>
                  <a:cubicBezTo>
                    <a:pt x="12553" y="4612"/>
                    <a:pt x="11892" y="3016"/>
                    <a:pt x="10715" y="1839"/>
                  </a:cubicBezTo>
                  <a:cubicBezTo>
                    <a:pt x="9538" y="661"/>
                    <a:pt x="7942" y="0"/>
                    <a:pt x="6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9"/>
            <p:cNvSpPr/>
            <p:nvPr/>
          </p:nvSpPr>
          <p:spPr>
            <a:xfrm>
              <a:off x="5627423" y="1788976"/>
              <a:ext cx="724463" cy="724518"/>
            </a:xfrm>
            <a:custGeom>
              <a:rect b="b" l="l" r="r" t="t"/>
              <a:pathLst>
                <a:path extrusionOk="0" h="13311" w="13310">
                  <a:moveTo>
                    <a:pt x="6655" y="759"/>
                  </a:moveTo>
                  <a:cubicBezTo>
                    <a:pt x="9906" y="759"/>
                    <a:pt x="12553" y="3404"/>
                    <a:pt x="12553" y="6656"/>
                  </a:cubicBezTo>
                  <a:cubicBezTo>
                    <a:pt x="12553" y="9908"/>
                    <a:pt x="9906" y="12553"/>
                    <a:pt x="6655" y="12553"/>
                  </a:cubicBezTo>
                  <a:cubicBezTo>
                    <a:pt x="3404" y="12553"/>
                    <a:pt x="760" y="9908"/>
                    <a:pt x="760" y="6656"/>
                  </a:cubicBezTo>
                  <a:cubicBezTo>
                    <a:pt x="760" y="3404"/>
                    <a:pt x="3404" y="759"/>
                    <a:pt x="6655" y="759"/>
                  </a:cubicBezTo>
                  <a:close/>
                  <a:moveTo>
                    <a:pt x="6655" y="1"/>
                  </a:moveTo>
                  <a:cubicBezTo>
                    <a:pt x="2986" y="1"/>
                    <a:pt x="0" y="2987"/>
                    <a:pt x="0" y="6656"/>
                  </a:cubicBezTo>
                  <a:cubicBezTo>
                    <a:pt x="0" y="10326"/>
                    <a:pt x="2986" y="13311"/>
                    <a:pt x="6655" y="13311"/>
                  </a:cubicBezTo>
                  <a:cubicBezTo>
                    <a:pt x="10324" y="13311"/>
                    <a:pt x="13310" y="10326"/>
                    <a:pt x="13310" y="6656"/>
                  </a:cubicBezTo>
                  <a:cubicBezTo>
                    <a:pt x="13310" y="2987"/>
                    <a:pt x="10324" y="1"/>
                    <a:pt x="6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9"/>
            <p:cNvSpPr/>
            <p:nvPr/>
          </p:nvSpPr>
          <p:spPr>
            <a:xfrm>
              <a:off x="5882753" y="2040497"/>
              <a:ext cx="239438" cy="244445"/>
            </a:xfrm>
            <a:custGeom>
              <a:rect b="b" l="l" r="r" t="t"/>
              <a:pathLst>
                <a:path extrusionOk="0" h="4491" w="4399">
                  <a:moveTo>
                    <a:pt x="2152" y="1"/>
                  </a:moveTo>
                  <a:cubicBezTo>
                    <a:pt x="1928" y="1"/>
                    <a:pt x="1748" y="182"/>
                    <a:pt x="1748" y="405"/>
                  </a:cubicBezTo>
                  <a:cubicBezTo>
                    <a:pt x="1748" y="628"/>
                    <a:pt x="1929" y="809"/>
                    <a:pt x="2152" y="809"/>
                  </a:cubicBezTo>
                  <a:cubicBezTo>
                    <a:pt x="2945" y="809"/>
                    <a:pt x="3590" y="1454"/>
                    <a:pt x="3590" y="2246"/>
                  </a:cubicBezTo>
                  <a:cubicBezTo>
                    <a:pt x="3590" y="3039"/>
                    <a:pt x="2945" y="3684"/>
                    <a:pt x="2152" y="3684"/>
                  </a:cubicBezTo>
                  <a:cubicBezTo>
                    <a:pt x="1577" y="3684"/>
                    <a:pt x="1059" y="3342"/>
                    <a:pt x="830" y="2814"/>
                  </a:cubicBezTo>
                  <a:cubicBezTo>
                    <a:pt x="765" y="2662"/>
                    <a:pt x="616" y="2570"/>
                    <a:pt x="459" y="2570"/>
                  </a:cubicBezTo>
                  <a:cubicBezTo>
                    <a:pt x="406" y="2570"/>
                    <a:pt x="352" y="2580"/>
                    <a:pt x="300" y="2603"/>
                  </a:cubicBezTo>
                  <a:cubicBezTo>
                    <a:pt x="96" y="2691"/>
                    <a:pt x="1" y="2929"/>
                    <a:pt x="89" y="3134"/>
                  </a:cubicBezTo>
                  <a:cubicBezTo>
                    <a:pt x="445" y="3957"/>
                    <a:pt x="1254" y="4490"/>
                    <a:pt x="2152" y="4490"/>
                  </a:cubicBezTo>
                  <a:cubicBezTo>
                    <a:pt x="3390" y="4490"/>
                    <a:pt x="4398" y="3483"/>
                    <a:pt x="4398" y="2246"/>
                  </a:cubicBezTo>
                  <a:cubicBezTo>
                    <a:pt x="4398" y="1008"/>
                    <a:pt x="3390" y="1"/>
                    <a:pt x="2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9"/>
            <p:cNvSpPr/>
            <p:nvPr/>
          </p:nvSpPr>
          <p:spPr>
            <a:xfrm>
              <a:off x="5887380" y="2277213"/>
              <a:ext cx="204494" cy="72991"/>
            </a:xfrm>
            <a:custGeom>
              <a:rect b="b" l="l" r="r" t="t"/>
              <a:pathLst>
                <a:path extrusionOk="0" h="1341" w="3757">
                  <a:moveTo>
                    <a:pt x="4" y="0"/>
                  </a:moveTo>
                  <a:cubicBezTo>
                    <a:pt x="2" y="0"/>
                    <a:pt x="1" y="1"/>
                    <a:pt x="1" y="3"/>
                  </a:cubicBezTo>
                  <a:lnTo>
                    <a:pt x="1" y="1336"/>
                  </a:lnTo>
                  <a:cubicBezTo>
                    <a:pt x="1" y="1338"/>
                    <a:pt x="2" y="1341"/>
                    <a:pt x="4" y="1341"/>
                  </a:cubicBezTo>
                  <a:lnTo>
                    <a:pt x="3753" y="1341"/>
                  </a:lnTo>
                  <a:cubicBezTo>
                    <a:pt x="3756" y="1341"/>
                    <a:pt x="3757" y="1337"/>
                    <a:pt x="3757" y="1336"/>
                  </a:cubicBezTo>
                  <a:lnTo>
                    <a:pt x="3757" y="3"/>
                  </a:lnTo>
                  <a:cubicBezTo>
                    <a:pt x="3757" y="1"/>
                    <a:pt x="3756" y="0"/>
                    <a:pt x="3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9"/>
            <p:cNvSpPr/>
            <p:nvPr/>
          </p:nvSpPr>
          <p:spPr>
            <a:xfrm>
              <a:off x="5836978" y="2334582"/>
              <a:ext cx="305298" cy="31080"/>
            </a:xfrm>
            <a:custGeom>
              <a:rect b="b" l="l" r="r" t="t"/>
              <a:pathLst>
                <a:path extrusionOk="0" h="571" w="5609">
                  <a:moveTo>
                    <a:pt x="416" y="0"/>
                  </a:moveTo>
                  <a:cubicBezTo>
                    <a:pt x="186" y="0"/>
                    <a:pt x="1" y="256"/>
                    <a:pt x="1" y="571"/>
                  </a:cubicBezTo>
                  <a:lnTo>
                    <a:pt x="5609" y="571"/>
                  </a:lnTo>
                  <a:cubicBezTo>
                    <a:pt x="5609" y="256"/>
                    <a:pt x="5423" y="0"/>
                    <a:pt x="5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9"/>
            <p:cNvSpPr/>
            <p:nvPr/>
          </p:nvSpPr>
          <p:spPr>
            <a:xfrm>
              <a:off x="5934461" y="2220170"/>
              <a:ext cx="100369" cy="100423"/>
            </a:xfrm>
            <a:custGeom>
              <a:rect b="b" l="l" r="r" t="t"/>
              <a:pathLst>
                <a:path extrusionOk="0" h="1845" w="1844">
                  <a:moveTo>
                    <a:pt x="922" y="0"/>
                  </a:moveTo>
                  <a:cubicBezTo>
                    <a:pt x="413" y="0"/>
                    <a:pt x="0" y="413"/>
                    <a:pt x="0" y="922"/>
                  </a:cubicBezTo>
                  <a:cubicBezTo>
                    <a:pt x="0" y="1432"/>
                    <a:pt x="413" y="1844"/>
                    <a:pt x="922" y="1844"/>
                  </a:cubicBezTo>
                  <a:cubicBezTo>
                    <a:pt x="1432" y="1844"/>
                    <a:pt x="1844" y="1432"/>
                    <a:pt x="1844" y="922"/>
                  </a:cubicBezTo>
                  <a:cubicBezTo>
                    <a:pt x="1844" y="413"/>
                    <a:pt x="1432" y="0"/>
                    <a:pt x="9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9"/>
            <p:cNvSpPr/>
            <p:nvPr/>
          </p:nvSpPr>
          <p:spPr>
            <a:xfrm>
              <a:off x="5961731" y="2247439"/>
              <a:ext cx="45830" cy="45830"/>
            </a:xfrm>
            <a:custGeom>
              <a:rect b="b" l="l" r="r" t="t"/>
              <a:pathLst>
                <a:path extrusionOk="0" h="842" w="842">
                  <a:moveTo>
                    <a:pt x="421" y="1"/>
                  </a:moveTo>
                  <a:cubicBezTo>
                    <a:pt x="189" y="1"/>
                    <a:pt x="1" y="189"/>
                    <a:pt x="1" y="421"/>
                  </a:cubicBezTo>
                  <a:cubicBezTo>
                    <a:pt x="1" y="655"/>
                    <a:pt x="189" y="842"/>
                    <a:pt x="421" y="842"/>
                  </a:cubicBezTo>
                  <a:cubicBezTo>
                    <a:pt x="654" y="842"/>
                    <a:pt x="842" y="655"/>
                    <a:pt x="842" y="421"/>
                  </a:cubicBezTo>
                  <a:cubicBezTo>
                    <a:pt x="842" y="190"/>
                    <a:pt x="654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9"/>
            <p:cNvSpPr/>
            <p:nvPr/>
          </p:nvSpPr>
          <p:spPr>
            <a:xfrm>
              <a:off x="5842965" y="2176027"/>
              <a:ext cx="130360" cy="29828"/>
            </a:xfrm>
            <a:custGeom>
              <a:rect b="b" l="l" r="r" t="t"/>
              <a:pathLst>
                <a:path extrusionOk="0" h="548" w="2395">
                  <a:moveTo>
                    <a:pt x="0" y="0"/>
                  </a:moveTo>
                  <a:lnTo>
                    <a:pt x="0" y="547"/>
                  </a:lnTo>
                  <a:lnTo>
                    <a:pt x="2394" y="547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9"/>
            <p:cNvSpPr/>
            <p:nvPr/>
          </p:nvSpPr>
          <p:spPr>
            <a:xfrm>
              <a:off x="5897504" y="2107065"/>
              <a:ext cx="57641" cy="62268"/>
            </a:xfrm>
            <a:custGeom>
              <a:rect b="b" l="l" r="r" t="t"/>
              <a:pathLst>
                <a:path extrusionOk="0" h="1144" w="1059">
                  <a:moveTo>
                    <a:pt x="599" y="0"/>
                  </a:moveTo>
                  <a:lnTo>
                    <a:pt x="3" y="801"/>
                  </a:lnTo>
                  <a:cubicBezTo>
                    <a:pt x="1" y="802"/>
                    <a:pt x="1" y="805"/>
                    <a:pt x="3" y="805"/>
                  </a:cubicBezTo>
                  <a:lnTo>
                    <a:pt x="458" y="1143"/>
                  </a:lnTo>
                  <a:cubicBezTo>
                    <a:pt x="459" y="1144"/>
                    <a:pt x="459" y="1144"/>
                    <a:pt x="460" y="1144"/>
                  </a:cubicBezTo>
                  <a:cubicBezTo>
                    <a:pt x="460" y="1144"/>
                    <a:pt x="460" y="1144"/>
                    <a:pt x="460" y="1143"/>
                  </a:cubicBezTo>
                  <a:lnTo>
                    <a:pt x="1058" y="341"/>
                  </a:lnTo>
                  <a:cubicBezTo>
                    <a:pt x="1059" y="340"/>
                    <a:pt x="1059" y="339"/>
                    <a:pt x="1058" y="339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9"/>
            <p:cNvSpPr/>
            <p:nvPr/>
          </p:nvSpPr>
          <p:spPr>
            <a:xfrm>
              <a:off x="5903491" y="2112508"/>
              <a:ext cx="50293" cy="45503"/>
            </a:xfrm>
            <a:custGeom>
              <a:rect b="b" l="l" r="r" t="t"/>
              <a:pathLst>
                <a:path extrusionOk="0" h="836" w="924">
                  <a:moveTo>
                    <a:pt x="249" y="1"/>
                  </a:moveTo>
                  <a:lnTo>
                    <a:pt x="0" y="334"/>
                  </a:lnTo>
                  <a:lnTo>
                    <a:pt x="675" y="835"/>
                  </a:lnTo>
                  <a:lnTo>
                    <a:pt x="923" y="503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9"/>
            <p:cNvSpPr/>
            <p:nvPr/>
          </p:nvSpPr>
          <p:spPr>
            <a:xfrm>
              <a:off x="6012514" y="1914056"/>
              <a:ext cx="97430" cy="85891"/>
            </a:xfrm>
            <a:custGeom>
              <a:rect b="b" l="l" r="r" t="t"/>
              <a:pathLst>
                <a:path extrusionOk="0" h="1578" w="1790">
                  <a:moveTo>
                    <a:pt x="785" y="0"/>
                  </a:moveTo>
                  <a:cubicBezTo>
                    <a:pt x="632" y="0"/>
                    <a:pt x="491" y="59"/>
                    <a:pt x="404" y="176"/>
                  </a:cubicBezTo>
                  <a:lnTo>
                    <a:pt x="167" y="495"/>
                  </a:lnTo>
                  <a:cubicBezTo>
                    <a:pt x="1" y="718"/>
                    <a:pt x="92" y="1067"/>
                    <a:pt x="371" y="1275"/>
                  </a:cubicBezTo>
                  <a:lnTo>
                    <a:pt x="581" y="1430"/>
                  </a:lnTo>
                  <a:cubicBezTo>
                    <a:pt x="713" y="1529"/>
                    <a:pt x="864" y="1578"/>
                    <a:pt x="1004" y="1578"/>
                  </a:cubicBezTo>
                  <a:cubicBezTo>
                    <a:pt x="1158" y="1578"/>
                    <a:pt x="1298" y="1519"/>
                    <a:pt x="1385" y="1403"/>
                  </a:cubicBezTo>
                  <a:lnTo>
                    <a:pt x="1622" y="1083"/>
                  </a:lnTo>
                  <a:cubicBezTo>
                    <a:pt x="1789" y="860"/>
                    <a:pt x="1706" y="531"/>
                    <a:pt x="1427" y="324"/>
                  </a:cubicBezTo>
                  <a:lnTo>
                    <a:pt x="1208" y="147"/>
                  </a:lnTo>
                  <a:cubicBezTo>
                    <a:pt x="1076" y="49"/>
                    <a:pt x="925" y="0"/>
                    <a:pt x="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9"/>
            <p:cNvSpPr/>
            <p:nvPr/>
          </p:nvSpPr>
          <p:spPr>
            <a:xfrm>
              <a:off x="5893585" y="2062269"/>
              <a:ext cx="106193" cy="97158"/>
            </a:xfrm>
            <a:custGeom>
              <a:rect b="b" l="l" r="r" t="t"/>
              <a:pathLst>
                <a:path extrusionOk="0" h="1785" w="1951">
                  <a:moveTo>
                    <a:pt x="554" y="1"/>
                  </a:moveTo>
                  <a:lnTo>
                    <a:pt x="1" y="742"/>
                  </a:lnTo>
                  <a:cubicBezTo>
                    <a:pt x="0" y="747"/>
                    <a:pt x="0" y="749"/>
                    <a:pt x="2" y="750"/>
                  </a:cubicBezTo>
                  <a:lnTo>
                    <a:pt x="1392" y="1783"/>
                  </a:lnTo>
                  <a:cubicBezTo>
                    <a:pt x="1393" y="1784"/>
                    <a:pt x="1394" y="1784"/>
                    <a:pt x="1395" y="1784"/>
                  </a:cubicBezTo>
                  <a:cubicBezTo>
                    <a:pt x="1396" y="1784"/>
                    <a:pt x="1397" y="1784"/>
                    <a:pt x="1398" y="1782"/>
                  </a:cubicBezTo>
                  <a:lnTo>
                    <a:pt x="1950" y="1040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9"/>
            <p:cNvSpPr/>
            <p:nvPr/>
          </p:nvSpPr>
          <p:spPr>
            <a:xfrm>
              <a:off x="5923739" y="1915036"/>
              <a:ext cx="185933" cy="204221"/>
            </a:xfrm>
            <a:custGeom>
              <a:rect b="b" l="l" r="r" t="t"/>
              <a:pathLst>
                <a:path extrusionOk="0" h="3752" w="3416">
                  <a:moveTo>
                    <a:pt x="2018" y="0"/>
                  </a:moveTo>
                  <a:lnTo>
                    <a:pt x="1" y="2712"/>
                  </a:lnTo>
                  <a:lnTo>
                    <a:pt x="1397" y="3751"/>
                  </a:lnTo>
                  <a:lnTo>
                    <a:pt x="3415" y="1041"/>
                  </a:lnTo>
                  <a:lnTo>
                    <a:pt x="20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9"/>
            <p:cNvSpPr/>
            <p:nvPr/>
          </p:nvSpPr>
          <p:spPr>
            <a:xfrm>
              <a:off x="6020950" y="1915036"/>
              <a:ext cx="88666" cy="73481"/>
            </a:xfrm>
            <a:custGeom>
              <a:rect b="b" l="l" r="r" t="t"/>
              <a:pathLst>
                <a:path extrusionOk="0" h="1350" w="1629">
                  <a:moveTo>
                    <a:pt x="230" y="0"/>
                  </a:moveTo>
                  <a:lnTo>
                    <a:pt x="0" y="309"/>
                  </a:lnTo>
                  <a:lnTo>
                    <a:pt x="1397" y="1350"/>
                  </a:lnTo>
                  <a:lnTo>
                    <a:pt x="1628" y="104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9"/>
            <p:cNvSpPr/>
            <p:nvPr/>
          </p:nvSpPr>
          <p:spPr>
            <a:xfrm>
              <a:off x="5986932" y="2030917"/>
              <a:ext cx="96668" cy="89864"/>
            </a:xfrm>
            <a:custGeom>
              <a:rect b="b" l="l" r="r" t="t"/>
              <a:pathLst>
                <a:path extrusionOk="0" h="1651" w="1776">
                  <a:moveTo>
                    <a:pt x="887" y="0"/>
                  </a:moveTo>
                  <a:cubicBezTo>
                    <a:pt x="489" y="0"/>
                    <a:pt x="139" y="288"/>
                    <a:pt x="73" y="693"/>
                  </a:cubicBezTo>
                  <a:cubicBezTo>
                    <a:pt x="0" y="1142"/>
                    <a:pt x="305" y="1566"/>
                    <a:pt x="755" y="1640"/>
                  </a:cubicBezTo>
                  <a:cubicBezTo>
                    <a:pt x="800" y="1647"/>
                    <a:pt x="844" y="1650"/>
                    <a:pt x="888" y="1650"/>
                  </a:cubicBezTo>
                  <a:cubicBezTo>
                    <a:pt x="1285" y="1650"/>
                    <a:pt x="1635" y="1363"/>
                    <a:pt x="1702" y="958"/>
                  </a:cubicBezTo>
                  <a:cubicBezTo>
                    <a:pt x="1775" y="508"/>
                    <a:pt x="1469" y="85"/>
                    <a:pt x="1020" y="11"/>
                  </a:cubicBezTo>
                  <a:cubicBezTo>
                    <a:pt x="975" y="4"/>
                    <a:pt x="931" y="0"/>
                    <a:pt x="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9"/>
            <p:cNvSpPr/>
            <p:nvPr/>
          </p:nvSpPr>
          <p:spPr>
            <a:xfrm>
              <a:off x="6012133" y="2052580"/>
              <a:ext cx="46102" cy="46157"/>
            </a:xfrm>
            <a:custGeom>
              <a:rect b="b" l="l" r="r" t="t"/>
              <a:pathLst>
                <a:path extrusionOk="0" h="848" w="847">
                  <a:moveTo>
                    <a:pt x="423" y="1"/>
                  </a:moveTo>
                  <a:cubicBezTo>
                    <a:pt x="190" y="1"/>
                    <a:pt x="1" y="190"/>
                    <a:pt x="1" y="424"/>
                  </a:cubicBezTo>
                  <a:cubicBezTo>
                    <a:pt x="1" y="659"/>
                    <a:pt x="190" y="848"/>
                    <a:pt x="423" y="848"/>
                  </a:cubicBezTo>
                  <a:cubicBezTo>
                    <a:pt x="657" y="848"/>
                    <a:pt x="847" y="659"/>
                    <a:pt x="847" y="424"/>
                  </a:cubicBezTo>
                  <a:cubicBezTo>
                    <a:pt x="847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19"/>
          <p:cNvSpPr/>
          <p:nvPr/>
        </p:nvSpPr>
        <p:spPr>
          <a:xfrm>
            <a:off x="4239299" y="1010520"/>
            <a:ext cx="683260" cy="683260"/>
          </a:xfrm>
          <a:custGeom>
            <a:rect b="b" l="l" r="r" t="t"/>
            <a:pathLst>
              <a:path extrusionOk="0" h="12553" w="12553">
                <a:moveTo>
                  <a:pt x="6277" y="1"/>
                </a:moveTo>
                <a:cubicBezTo>
                  <a:pt x="4612" y="1"/>
                  <a:pt x="3016" y="662"/>
                  <a:pt x="1839" y="1838"/>
                </a:cubicBezTo>
                <a:cubicBezTo>
                  <a:pt x="661" y="3016"/>
                  <a:pt x="0" y="4612"/>
                  <a:pt x="0" y="6276"/>
                </a:cubicBezTo>
                <a:cubicBezTo>
                  <a:pt x="0" y="7941"/>
                  <a:pt x="661" y="9537"/>
                  <a:pt x="1839" y="10715"/>
                </a:cubicBezTo>
                <a:cubicBezTo>
                  <a:pt x="3016" y="11891"/>
                  <a:pt x="4612" y="12552"/>
                  <a:pt x="6277" y="12552"/>
                </a:cubicBezTo>
                <a:cubicBezTo>
                  <a:pt x="7941" y="12552"/>
                  <a:pt x="9538" y="11891"/>
                  <a:pt x="10714" y="10715"/>
                </a:cubicBezTo>
                <a:cubicBezTo>
                  <a:pt x="11892" y="9537"/>
                  <a:pt x="12553" y="7941"/>
                  <a:pt x="12553" y="6276"/>
                </a:cubicBezTo>
                <a:cubicBezTo>
                  <a:pt x="12553" y="4612"/>
                  <a:pt x="11892" y="3016"/>
                  <a:pt x="10714" y="1838"/>
                </a:cubicBezTo>
                <a:cubicBezTo>
                  <a:pt x="9538" y="662"/>
                  <a:pt x="7941" y="1"/>
                  <a:pt x="62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19"/>
          <p:cNvSpPr/>
          <p:nvPr/>
        </p:nvSpPr>
        <p:spPr>
          <a:xfrm>
            <a:off x="4342550" y="1431911"/>
            <a:ext cx="476851" cy="189547"/>
          </a:xfrm>
          <a:custGeom>
            <a:rect b="b" l="l" r="r" t="t"/>
            <a:pathLst>
              <a:path extrusionOk="0" h="4779" w="8760">
                <a:moveTo>
                  <a:pt x="3099" y="0"/>
                </a:moveTo>
                <a:lnTo>
                  <a:pt x="550" y="1111"/>
                </a:lnTo>
                <a:lnTo>
                  <a:pt x="0" y="4778"/>
                </a:lnTo>
                <a:lnTo>
                  <a:pt x="8760" y="4778"/>
                </a:lnTo>
                <a:lnTo>
                  <a:pt x="8210" y="1111"/>
                </a:lnTo>
                <a:lnTo>
                  <a:pt x="5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19"/>
          <p:cNvSpPr/>
          <p:nvPr/>
        </p:nvSpPr>
        <p:spPr>
          <a:xfrm>
            <a:off x="4546066" y="1456138"/>
            <a:ext cx="69888" cy="173795"/>
          </a:xfrm>
          <a:custGeom>
            <a:rect b="b" l="l" r="r" t="t"/>
            <a:pathLst>
              <a:path extrusionOk="0" h="3193" w="1284">
                <a:moveTo>
                  <a:pt x="462" y="0"/>
                </a:moveTo>
                <a:lnTo>
                  <a:pt x="0" y="1679"/>
                </a:lnTo>
                <a:lnTo>
                  <a:pt x="641" y="3193"/>
                </a:lnTo>
                <a:lnTo>
                  <a:pt x="1283" y="1679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9"/>
          <p:cNvSpPr/>
          <p:nvPr/>
        </p:nvSpPr>
        <p:spPr>
          <a:xfrm>
            <a:off x="4461101" y="1431916"/>
            <a:ext cx="119855" cy="198016"/>
          </a:xfrm>
          <a:custGeom>
            <a:rect b="b" l="l" r="r" t="t"/>
            <a:pathLst>
              <a:path extrusionOk="0" h="3638" w="2202">
                <a:moveTo>
                  <a:pt x="919" y="0"/>
                </a:moveTo>
                <a:lnTo>
                  <a:pt x="1" y="400"/>
                </a:lnTo>
                <a:lnTo>
                  <a:pt x="1" y="1397"/>
                </a:lnTo>
                <a:lnTo>
                  <a:pt x="1054" y="1418"/>
                </a:lnTo>
                <a:lnTo>
                  <a:pt x="529" y="2078"/>
                </a:lnTo>
                <a:lnTo>
                  <a:pt x="2202" y="3638"/>
                </a:lnTo>
                <a:lnTo>
                  <a:pt x="9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19"/>
          <p:cNvSpPr/>
          <p:nvPr/>
        </p:nvSpPr>
        <p:spPr>
          <a:xfrm>
            <a:off x="4580901" y="1431916"/>
            <a:ext cx="119964" cy="198016"/>
          </a:xfrm>
          <a:custGeom>
            <a:rect b="b" l="l" r="r" t="t"/>
            <a:pathLst>
              <a:path extrusionOk="0" h="3638" w="2204">
                <a:moveTo>
                  <a:pt x="1284" y="0"/>
                </a:moveTo>
                <a:lnTo>
                  <a:pt x="1" y="3638"/>
                </a:lnTo>
                <a:lnTo>
                  <a:pt x="1" y="3638"/>
                </a:lnTo>
                <a:lnTo>
                  <a:pt x="1675" y="2078"/>
                </a:lnTo>
                <a:lnTo>
                  <a:pt x="1151" y="1418"/>
                </a:lnTo>
                <a:lnTo>
                  <a:pt x="2204" y="1397"/>
                </a:lnTo>
                <a:lnTo>
                  <a:pt x="2204" y="400"/>
                </a:lnTo>
                <a:lnTo>
                  <a:pt x="12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9"/>
          <p:cNvSpPr/>
          <p:nvPr/>
        </p:nvSpPr>
        <p:spPr>
          <a:xfrm>
            <a:off x="4510959" y="1409328"/>
            <a:ext cx="69997" cy="77672"/>
          </a:xfrm>
          <a:custGeom>
            <a:rect b="b" l="l" r="r" t="t"/>
            <a:pathLst>
              <a:path extrusionOk="0" h="1427" w="1286">
                <a:moveTo>
                  <a:pt x="483" y="1"/>
                </a:moveTo>
                <a:lnTo>
                  <a:pt x="1" y="415"/>
                </a:lnTo>
                <a:lnTo>
                  <a:pt x="358" y="1426"/>
                </a:lnTo>
                <a:lnTo>
                  <a:pt x="12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19"/>
          <p:cNvSpPr/>
          <p:nvPr/>
        </p:nvSpPr>
        <p:spPr>
          <a:xfrm>
            <a:off x="4580901" y="1409328"/>
            <a:ext cx="70106" cy="77672"/>
          </a:xfrm>
          <a:custGeom>
            <a:rect b="b" l="l" r="r" t="t"/>
            <a:pathLst>
              <a:path extrusionOk="0" h="1427" w="1288">
                <a:moveTo>
                  <a:pt x="1" y="1"/>
                </a:moveTo>
                <a:lnTo>
                  <a:pt x="931" y="1426"/>
                </a:lnTo>
                <a:lnTo>
                  <a:pt x="1288" y="415"/>
                </a:lnTo>
                <a:lnTo>
                  <a:pt x="8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19"/>
          <p:cNvSpPr/>
          <p:nvPr/>
        </p:nvSpPr>
        <p:spPr>
          <a:xfrm>
            <a:off x="4552162" y="1409328"/>
            <a:ext cx="57641" cy="70813"/>
          </a:xfrm>
          <a:custGeom>
            <a:rect b="b" l="l" r="r" t="t"/>
            <a:pathLst>
              <a:path extrusionOk="0" h="1301" w="1059">
                <a:moveTo>
                  <a:pt x="529" y="1"/>
                </a:moveTo>
                <a:lnTo>
                  <a:pt x="1" y="812"/>
                </a:lnTo>
                <a:lnTo>
                  <a:pt x="529" y="1300"/>
                </a:lnTo>
                <a:lnTo>
                  <a:pt x="1059" y="812"/>
                </a:lnTo>
                <a:lnTo>
                  <a:pt x="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19"/>
          <p:cNvSpPr/>
          <p:nvPr/>
        </p:nvSpPr>
        <p:spPr>
          <a:xfrm>
            <a:off x="4480151" y="1273961"/>
            <a:ext cx="39462" cy="59111"/>
          </a:xfrm>
          <a:custGeom>
            <a:rect b="b" l="l" r="r" t="t"/>
            <a:pathLst>
              <a:path extrusionOk="0" h="1086" w="725">
                <a:moveTo>
                  <a:pt x="362" y="0"/>
                </a:moveTo>
                <a:cubicBezTo>
                  <a:pt x="162" y="0"/>
                  <a:pt x="1" y="243"/>
                  <a:pt x="1" y="543"/>
                </a:cubicBezTo>
                <a:cubicBezTo>
                  <a:pt x="1" y="841"/>
                  <a:pt x="162" y="1085"/>
                  <a:pt x="362" y="1085"/>
                </a:cubicBezTo>
                <a:cubicBezTo>
                  <a:pt x="562" y="1085"/>
                  <a:pt x="724" y="841"/>
                  <a:pt x="724" y="543"/>
                </a:cubicBezTo>
                <a:cubicBezTo>
                  <a:pt x="724" y="243"/>
                  <a:pt x="564" y="1"/>
                  <a:pt x="36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19"/>
          <p:cNvSpPr/>
          <p:nvPr/>
        </p:nvSpPr>
        <p:spPr>
          <a:xfrm>
            <a:off x="4683501" y="1273961"/>
            <a:ext cx="39462" cy="59111"/>
          </a:xfrm>
          <a:custGeom>
            <a:rect b="b" l="l" r="r" t="t"/>
            <a:pathLst>
              <a:path extrusionOk="0" h="1086" w="725">
                <a:moveTo>
                  <a:pt x="363" y="0"/>
                </a:moveTo>
                <a:cubicBezTo>
                  <a:pt x="163" y="0"/>
                  <a:pt x="0" y="243"/>
                  <a:pt x="0" y="543"/>
                </a:cubicBezTo>
                <a:cubicBezTo>
                  <a:pt x="0" y="841"/>
                  <a:pt x="163" y="1085"/>
                  <a:pt x="363" y="1085"/>
                </a:cubicBezTo>
                <a:cubicBezTo>
                  <a:pt x="562" y="1085"/>
                  <a:pt x="725" y="841"/>
                  <a:pt x="725" y="543"/>
                </a:cubicBezTo>
                <a:cubicBezTo>
                  <a:pt x="725" y="243"/>
                  <a:pt x="562" y="1"/>
                  <a:pt x="363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19"/>
          <p:cNvSpPr/>
          <p:nvPr/>
        </p:nvSpPr>
        <p:spPr>
          <a:xfrm>
            <a:off x="4477811" y="1173701"/>
            <a:ext cx="206399" cy="258270"/>
          </a:xfrm>
          <a:custGeom>
            <a:rect b="b" l="l" r="r" t="t"/>
            <a:pathLst>
              <a:path extrusionOk="0" h="4745" w="3792">
                <a:moveTo>
                  <a:pt x="1898" y="1"/>
                </a:moveTo>
                <a:cubicBezTo>
                  <a:pt x="1897" y="1"/>
                  <a:pt x="1897" y="1"/>
                  <a:pt x="1896" y="1"/>
                </a:cubicBezTo>
                <a:cubicBezTo>
                  <a:pt x="850" y="1"/>
                  <a:pt x="1" y="585"/>
                  <a:pt x="1" y="1895"/>
                </a:cubicBezTo>
                <a:cubicBezTo>
                  <a:pt x="1" y="3204"/>
                  <a:pt x="849" y="4744"/>
                  <a:pt x="1896" y="4744"/>
                </a:cubicBezTo>
                <a:cubicBezTo>
                  <a:pt x="2942" y="4744"/>
                  <a:pt x="3792" y="3204"/>
                  <a:pt x="3792" y="1895"/>
                </a:cubicBezTo>
                <a:cubicBezTo>
                  <a:pt x="3792" y="585"/>
                  <a:pt x="2944" y="1"/>
                  <a:pt x="1898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9"/>
          <p:cNvSpPr/>
          <p:nvPr/>
        </p:nvSpPr>
        <p:spPr>
          <a:xfrm>
            <a:off x="4664613" y="1300250"/>
            <a:ext cx="29936" cy="17200"/>
          </a:xfrm>
          <a:custGeom>
            <a:rect b="b" l="l" r="r" t="t"/>
            <a:pathLst>
              <a:path extrusionOk="0" h="316" w="550">
                <a:moveTo>
                  <a:pt x="550" y="0"/>
                </a:moveTo>
                <a:lnTo>
                  <a:pt x="1" y="120"/>
                </a:lnTo>
                <a:lnTo>
                  <a:pt x="1" y="316"/>
                </a:lnTo>
                <a:lnTo>
                  <a:pt x="550" y="195"/>
                </a:lnTo>
                <a:lnTo>
                  <a:pt x="5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19"/>
          <p:cNvSpPr/>
          <p:nvPr/>
        </p:nvSpPr>
        <p:spPr>
          <a:xfrm>
            <a:off x="4505515" y="1300250"/>
            <a:ext cx="29882" cy="17200"/>
          </a:xfrm>
          <a:custGeom>
            <a:rect b="b" l="l" r="r" t="t"/>
            <a:pathLst>
              <a:path extrusionOk="0" h="316" w="549">
                <a:moveTo>
                  <a:pt x="0" y="0"/>
                </a:moveTo>
                <a:lnTo>
                  <a:pt x="0" y="195"/>
                </a:lnTo>
                <a:lnTo>
                  <a:pt x="549" y="316"/>
                </a:lnTo>
                <a:lnTo>
                  <a:pt x="549" y="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19"/>
          <p:cNvSpPr/>
          <p:nvPr/>
        </p:nvSpPr>
        <p:spPr>
          <a:xfrm>
            <a:off x="4661565" y="1160474"/>
            <a:ext cx="92422" cy="165903"/>
          </a:xfrm>
          <a:custGeom>
            <a:rect b="b" l="l" r="r" t="t"/>
            <a:pathLst>
              <a:path extrusionOk="0" h="3048" w="1698">
                <a:moveTo>
                  <a:pt x="77" y="0"/>
                </a:moveTo>
                <a:lnTo>
                  <a:pt x="0" y="755"/>
                </a:lnTo>
                <a:cubicBezTo>
                  <a:pt x="3" y="755"/>
                  <a:pt x="6" y="755"/>
                  <a:pt x="9" y="755"/>
                </a:cubicBezTo>
                <a:cubicBezTo>
                  <a:pt x="220" y="755"/>
                  <a:pt x="599" y="1113"/>
                  <a:pt x="599" y="1478"/>
                </a:cubicBezTo>
                <a:cubicBezTo>
                  <a:pt x="599" y="1847"/>
                  <a:pt x="525" y="2018"/>
                  <a:pt x="525" y="2198"/>
                </a:cubicBezTo>
                <a:lnTo>
                  <a:pt x="525" y="3047"/>
                </a:lnTo>
                <a:lnTo>
                  <a:pt x="675" y="3047"/>
                </a:lnTo>
                <a:cubicBezTo>
                  <a:pt x="675" y="2363"/>
                  <a:pt x="1044" y="2338"/>
                  <a:pt x="1071" y="2338"/>
                </a:cubicBezTo>
                <a:cubicBezTo>
                  <a:pt x="1072" y="2338"/>
                  <a:pt x="1073" y="2338"/>
                  <a:pt x="1073" y="2338"/>
                </a:cubicBezTo>
                <a:cubicBezTo>
                  <a:pt x="1698" y="511"/>
                  <a:pt x="77" y="0"/>
                  <a:pt x="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19"/>
          <p:cNvSpPr/>
          <p:nvPr/>
        </p:nvSpPr>
        <p:spPr>
          <a:xfrm>
            <a:off x="4462516" y="1129722"/>
            <a:ext cx="203786" cy="196656"/>
          </a:xfrm>
          <a:custGeom>
            <a:rect b="b" l="l" r="r" t="t"/>
            <a:pathLst>
              <a:path extrusionOk="0" h="3613" w="3744">
                <a:moveTo>
                  <a:pt x="2457" y="1"/>
                </a:moveTo>
                <a:cubicBezTo>
                  <a:pt x="2383" y="1"/>
                  <a:pt x="2305" y="3"/>
                  <a:pt x="2222" y="8"/>
                </a:cubicBezTo>
                <a:cubicBezTo>
                  <a:pt x="1206" y="64"/>
                  <a:pt x="574" y="620"/>
                  <a:pt x="325" y="1137"/>
                </a:cubicBezTo>
                <a:cubicBezTo>
                  <a:pt x="0" y="1806"/>
                  <a:pt x="276" y="2598"/>
                  <a:pt x="378" y="2902"/>
                </a:cubicBezTo>
                <a:cubicBezTo>
                  <a:pt x="378" y="2902"/>
                  <a:pt x="707" y="2902"/>
                  <a:pt x="707" y="3612"/>
                </a:cubicBezTo>
                <a:lnTo>
                  <a:pt x="857" y="3612"/>
                </a:lnTo>
                <a:lnTo>
                  <a:pt x="857" y="2763"/>
                </a:lnTo>
                <a:cubicBezTo>
                  <a:pt x="857" y="2737"/>
                  <a:pt x="856" y="2711"/>
                  <a:pt x="853" y="2683"/>
                </a:cubicBezTo>
                <a:cubicBezTo>
                  <a:pt x="852" y="2670"/>
                  <a:pt x="849" y="2656"/>
                  <a:pt x="848" y="2640"/>
                </a:cubicBezTo>
                <a:cubicBezTo>
                  <a:pt x="845" y="2616"/>
                  <a:pt x="841" y="2590"/>
                  <a:pt x="837" y="2564"/>
                </a:cubicBezTo>
                <a:cubicBezTo>
                  <a:pt x="830" y="2498"/>
                  <a:pt x="816" y="2396"/>
                  <a:pt x="793" y="2236"/>
                </a:cubicBezTo>
                <a:lnTo>
                  <a:pt x="793" y="2235"/>
                </a:lnTo>
                <a:cubicBezTo>
                  <a:pt x="757" y="1956"/>
                  <a:pt x="1144" y="1924"/>
                  <a:pt x="1724" y="1924"/>
                </a:cubicBezTo>
                <a:cubicBezTo>
                  <a:pt x="1900" y="1924"/>
                  <a:pt x="2093" y="1927"/>
                  <a:pt x="2297" y="1927"/>
                </a:cubicBezTo>
                <a:cubicBezTo>
                  <a:pt x="2397" y="1927"/>
                  <a:pt x="2499" y="1926"/>
                  <a:pt x="2602" y="1924"/>
                </a:cubicBezTo>
                <a:cubicBezTo>
                  <a:pt x="3630" y="1903"/>
                  <a:pt x="3675" y="1324"/>
                  <a:pt x="3675" y="1324"/>
                </a:cubicBezTo>
                <a:lnTo>
                  <a:pt x="3743" y="564"/>
                </a:lnTo>
                <a:cubicBezTo>
                  <a:pt x="3743" y="564"/>
                  <a:pt x="3652" y="1"/>
                  <a:pt x="24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19"/>
          <p:cNvSpPr/>
          <p:nvPr/>
        </p:nvSpPr>
        <p:spPr>
          <a:xfrm>
            <a:off x="4574260" y="1309177"/>
            <a:ext cx="49749" cy="9961"/>
          </a:xfrm>
          <a:custGeom>
            <a:rect b="b" l="l" r="r" t="t"/>
            <a:pathLst>
              <a:path extrusionOk="0" h="183" w="914">
                <a:moveTo>
                  <a:pt x="1" y="0"/>
                </a:moveTo>
                <a:lnTo>
                  <a:pt x="1" y="182"/>
                </a:lnTo>
                <a:lnTo>
                  <a:pt x="914" y="182"/>
                </a:lnTo>
                <a:lnTo>
                  <a:pt x="9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19"/>
          <p:cNvSpPr/>
          <p:nvPr/>
        </p:nvSpPr>
        <p:spPr>
          <a:xfrm>
            <a:off x="4501760" y="1279349"/>
            <a:ext cx="67820" cy="67874"/>
          </a:xfrm>
          <a:custGeom>
            <a:rect b="b" l="l" r="r" t="t"/>
            <a:pathLst>
              <a:path extrusionOk="0" h="1247" w="1246">
                <a:moveTo>
                  <a:pt x="624" y="1"/>
                </a:moveTo>
                <a:cubicBezTo>
                  <a:pt x="279" y="1"/>
                  <a:pt x="1" y="280"/>
                  <a:pt x="1" y="624"/>
                </a:cubicBezTo>
                <a:cubicBezTo>
                  <a:pt x="1" y="968"/>
                  <a:pt x="279" y="1247"/>
                  <a:pt x="624" y="1247"/>
                </a:cubicBezTo>
                <a:cubicBezTo>
                  <a:pt x="968" y="1247"/>
                  <a:pt x="1246" y="968"/>
                  <a:pt x="1246" y="624"/>
                </a:cubicBezTo>
                <a:cubicBezTo>
                  <a:pt x="1246" y="280"/>
                  <a:pt x="969" y="1"/>
                  <a:pt x="6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9"/>
          <p:cNvSpPr/>
          <p:nvPr/>
        </p:nvSpPr>
        <p:spPr>
          <a:xfrm>
            <a:off x="4592277" y="1279349"/>
            <a:ext cx="67820" cy="67874"/>
          </a:xfrm>
          <a:custGeom>
            <a:rect b="b" l="l" r="r" t="t"/>
            <a:pathLst>
              <a:path extrusionOk="0" h="1247" w="1246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968"/>
                  <a:pt x="279" y="1247"/>
                  <a:pt x="623" y="1247"/>
                </a:cubicBezTo>
                <a:cubicBezTo>
                  <a:pt x="967" y="1247"/>
                  <a:pt x="1246" y="968"/>
                  <a:pt x="1246" y="624"/>
                </a:cubicBezTo>
                <a:cubicBezTo>
                  <a:pt x="1246" y="280"/>
                  <a:pt x="967" y="1"/>
                  <a:pt x="6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19"/>
          <p:cNvSpPr/>
          <p:nvPr/>
        </p:nvSpPr>
        <p:spPr>
          <a:xfrm>
            <a:off x="4592277" y="1279349"/>
            <a:ext cx="67820" cy="67874"/>
          </a:xfrm>
          <a:custGeom>
            <a:rect b="b" l="l" r="r" t="t"/>
            <a:pathLst>
              <a:path extrusionOk="0" h="1247" w="1246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968"/>
                  <a:pt x="279" y="1247"/>
                  <a:pt x="623" y="1247"/>
                </a:cubicBezTo>
                <a:cubicBezTo>
                  <a:pt x="967" y="1247"/>
                  <a:pt x="1246" y="968"/>
                  <a:pt x="1246" y="624"/>
                </a:cubicBezTo>
                <a:cubicBezTo>
                  <a:pt x="1246" y="280"/>
                  <a:pt x="967" y="1"/>
                  <a:pt x="6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19"/>
          <p:cNvSpPr/>
          <p:nvPr/>
        </p:nvSpPr>
        <p:spPr>
          <a:xfrm>
            <a:off x="4665267" y="1584429"/>
            <a:ext cx="69997" cy="35488"/>
          </a:xfrm>
          <a:custGeom>
            <a:rect b="b" l="l" r="r" t="t"/>
            <a:pathLst>
              <a:path extrusionOk="0" h="652" w="1286">
                <a:moveTo>
                  <a:pt x="1" y="1"/>
                </a:moveTo>
                <a:lnTo>
                  <a:pt x="1" y="651"/>
                </a:lnTo>
                <a:lnTo>
                  <a:pt x="1286" y="651"/>
                </a:lnTo>
                <a:lnTo>
                  <a:pt x="1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19"/>
          <p:cNvSpPr/>
          <p:nvPr/>
        </p:nvSpPr>
        <p:spPr>
          <a:xfrm>
            <a:off x="4665267" y="1584429"/>
            <a:ext cx="69997" cy="10723"/>
          </a:xfrm>
          <a:custGeom>
            <a:rect b="b" l="l" r="r" t="t"/>
            <a:pathLst>
              <a:path extrusionOk="0" h="197" w="1286">
                <a:moveTo>
                  <a:pt x="1" y="1"/>
                </a:moveTo>
                <a:lnTo>
                  <a:pt x="1" y="196"/>
                </a:lnTo>
                <a:lnTo>
                  <a:pt x="1286" y="196"/>
                </a:lnTo>
                <a:lnTo>
                  <a:pt x="1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19"/>
          <p:cNvSpPr/>
          <p:nvPr/>
        </p:nvSpPr>
        <p:spPr>
          <a:xfrm>
            <a:off x="4444228" y="1579530"/>
            <a:ext cx="46265" cy="46211"/>
          </a:xfrm>
          <a:custGeom>
            <a:rect b="b" l="l" r="r" t="t"/>
            <a:pathLst>
              <a:path extrusionOk="0" h="849" w="850">
                <a:moveTo>
                  <a:pt x="301" y="1"/>
                </a:moveTo>
                <a:lnTo>
                  <a:pt x="301" y="299"/>
                </a:lnTo>
                <a:lnTo>
                  <a:pt x="1" y="299"/>
                </a:lnTo>
                <a:lnTo>
                  <a:pt x="1" y="551"/>
                </a:lnTo>
                <a:lnTo>
                  <a:pt x="301" y="551"/>
                </a:lnTo>
                <a:lnTo>
                  <a:pt x="301" y="849"/>
                </a:lnTo>
                <a:lnTo>
                  <a:pt x="551" y="849"/>
                </a:lnTo>
                <a:lnTo>
                  <a:pt x="551" y="551"/>
                </a:lnTo>
                <a:lnTo>
                  <a:pt x="850" y="551"/>
                </a:lnTo>
                <a:lnTo>
                  <a:pt x="850" y="299"/>
                </a:lnTo>
                <a:lnTo>
                  <a:pt x="551" y="299"/>
                </a:lnTo>
                <a:lnTo>
                  <a:pt x="5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9"/>
          <p:cNvSpPr/>
          <p:nvPr/>
        </p:nvSpPr>
        <p:spPr>
          <a:xfrm>
            <a:off x="4520864" y="1279349"/>
            <a:ext cx="57968" cy="57750"/>
          </a:xfrm>
          <a:custGeom>
            <a:rect b="b" l="l" r="r" t="t"/>
            <a:pathLst>
              <a:path extrusionOk="0" h="1061" w="1065">
                <a:moveTo>
                  <a:pt x="624" y="1"/>
                </a:moveTo>
                <a:cubicBezTo>
                  <a:pt x="279" y="1"/>
                  <a:pt x="1" y="280"/>
                  <a:pt x="1" y="624"/>
                </a:cubicBezTo>
                <a:cubicBezTo>
                  <a:pt x="1" y="794"/>
                  <a:pt x="70" y="949"/>
                  <a:pt x="180" y="1061"/>
                </a:cubicBezTo>
                <a:lnTo>
                  <a:pt x="1065" y="185"/>
                </a:lnTo>
                <a:cubicBezTo>
                  <a:pt x="952" y="71"/>
                  <a:pt x="797" y="1"/>
                  <a:pt x="624" y="1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9"/>
          <p:cNvSpPr/>
          <p:nvPr/>
        </p:nvSpPr>
        <p:spPr>
          <a:xfrm>
            <a:off x="4611327" y="1279349"/>
            <a:ext cx="58022" cy="57750"/>
          </a:xfrm>
          <a:custGeom>
            <a:rect b="b" l="l" r="r" t="t"/>
            <a:pathLst>
              <a:path extrusionOk="0" h="1061" w="1066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794"/>
                  <a:pt x="69" y="949"/>
                  <a:pt x="180" y="1061"/>
                </a:cubicBezTo>
                <a:lnTo>
                  <a:pt x="1065" y="185"/>
                </a:lnTo>
                <a:cubicBezTo>
                  <a:pt x="953" y="72"/>
                  <a:pt x="797" y="1"/>
                  <a:pt x="623" y="1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9"/>
          <p:cNvSpPr/>
          <p:nvPr/>
        </p:nvSpPr>
        <p:spPr>
          <a:xfrm>
            <a:off x="4499311" y="1276846"/>
            <a:ext cx="72882" cy="72882"/>
          </a:xfrm>
          <a:custGeom>
            <a:rect b="b" l="l" r="r" t="t"/>
            <a:pathLst>
              <a:path extrusionOk="0" h="1339" w="1339">
                <a:moveTo>
                  <a:pt x="670" y="95"/>
                </a:moveTo>
                <a:cubicBezTo>
                  <a:pt x="987" y="95"/>
                  <a:pt x="1245" y="353"/>
                  <a:pt x="1247" y="671"/>
                </a:cubicBezTo>
                <a:cubicBezTo>
                  <a:pt x="1247" y="990"/>
                  <a:pt x="987" y="1248"/>
                  <a:pt x="670" y="1248"/>
                </a:cubicBezTo>
                <a:cubicBezTo>
                  <a:pt x="351" y="1248"/>
                  <a:pt x="93" y="988"/>
                  <a:pt x="93" y="671"/>
                </a:cubicBezTo>
                <a:cubicBezTo>
                  <a:pt x="93" y="353"/>
                  <a:pt x="353" y="95"/>
                  <a:pt x="670" y="95"/>
                </a:cubicBezTo>
                <a:close/>
                <a:moveTo>
                  <a:pt x="670" y="1"/>
                </a:moveTo>
                <a:cubicBezTo>
                  <a:pt x="301" y="1"/>
                  <a:pt x="1" y="301"/>
                  <a:pt x="1" y="670"/>
                </a:cubicBezTo>
                <a:cubicBezTo>
                  <a:pt x="1" y="1038"/>
                  <a:pt x="301" y="1339"/>
                  <a:pt x="670" y="1339"/>
                </a:cubicBezTo>
                <a:cubicBezTo>
                  <a:pt x="1038" y="1339"/>
                  <a:pt x="1339" y="1039"/>
                  <a:pt x="1339" y="670"/>
                </a:cubicBezTo>
                <a:cubicBezTo>
                  <a:pt x="1339" y="301"/>
                  <a:pt x="1038" y="1"/>
                  <a:pt x="6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9"/>
          <p:cNvSpPr/>
          <p:nvPr/>
        </p:nvSpPr>
        <p:spPr>
          <a:xfrm>
            <a:off x="4589773" y="1276846"/>
            <a:ext cx="72827" cy="72882"/>
          </a:xfrm>
          <a:custGeom>
            <a:rect b="b" l="l" r="r" t="t"/>
            <a:pathLst>
              <a:path extrusionOk="0" h="1339" w="1338">
                <a:moveTo>
                  <a:pt x="669" y="95"/>
                </a:moveTo>
                <a:cubicBezTo>
                  <a:pt x="988" y="95"/>
                  <a:pt x="1246" y="353"/>
                  <a:pt x="1246" y="671"/>
                </a:cubicBezTo>
                <a:cubicBezTo>
                  <a:pt x="1246" y="990"/>
                  <a:pt x="987" y="1248"/>
                  <a:pt x="669" y="1248"/>
                </a:cubicBezTo>
                <a:cubicBezTo>
                  <a:pt x="350" y="1248"/>
                  <a:pt x="92" y="988"/>
                  <a:pt x="92" y="671"/>
                </a:cubicBezTo>
                <a:cubicBezTo>
                  <a:pt x="92" y="353"/>
                  <a:pt x="352" y="95"/>
                  <a:pt x="669" y="95"/>
                </a:cubicBezTo>
                <a:close/>
                <a:moveTo>
                  <a:pt x="669" y="1"/>
                </a:moveTo>
                <a:cubicBezTo>
                  <a:pt x="301" y="1"/>
                  <a:pt x="0" y="301"/>
                  <a:pt x="0" y="670"/>
                </a:cubicBezTo>
                <a:cubicBezTo>
                  <a:pt x="0" y="1038"/>
                  <a:pt x="301" y="1339"/>
                  <a:pt x="669" y="1339"/>
                </a:cubicBezTo>
                <a:cubicBezTo>
                  <a:pt x="1039" y="1339"/>
                  <a:pt x="1338" y="1039"/>
                  <a:pt x="1338" y="670"/>
                </a:cubicBezTo>
                <a:cubicBezTo>
                  <a:pt x="1338" y="301"/>
                  <a:pt x="1038" y="1"/>
                  <a:pt x="6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19"/>
          <p:cNvSpPr/>
          <p:nvPr/>
        </p:nvSpPr>
        <p:spPr>
          <a:xfrm>
            <a:off x="4218670" y="990000"/>
            <a:ext cx="724518" cy="724463"/>
          </a:xfrm>
          <a:custGeom>
            <a:rect b="b" l="l" r="r" t="t"/>
            <a:pathLst>
              <a:path extrusionOk="0" h="13310" w="13311">
                <a:moveTo>
                  <a:pt x="6656" y="757"/>
                </a:moveTo>
                <a:cubicBezTo>
                  <a:pt x="9908" y="757"/>
                  <a:pt x="12552" y="3402"/>
                  <a:pt x="12552" y="6655"/>
                </a:cubicBezTo>
                <a:cubicBezTo>
                  <a:pt x="12552" y="9907"/>
                  <a:pt x="9908" y="12552"/>
                  <a:pt x="6656" y="12552"/>
                </a:cubicBezTo>
                <a:cubicBezTo>
                  <a:pt x="3403" y="12552"/>
                  <a:pt x="758" y="9907"/>
                  <a:pt x="758" y="6655"/>
                </a:cubicBezTo>
                <a:cubicBezTo>
                  <a:pt x="758" y="3402"/>
                  <a:pt x="3405" y="757"/>
                  <a:pt x="6656" y="757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cubicBezTo>
                  <a:pt x="1" y="10324"/>
                  <a:pt x="2986" y="13310"/>
                  <a:pt x="6656" y="13310"/>
                </a:cubicBezTo>
                <a:cubicBezTo>
                  <a:pt x="10327" y="13310"/>
                  <a:pt x="13310" y="10324"/>
                  <a:pt x="13310" y="6655"/>
                </a:cubicBezTo>
                <a:cubicBezTo>
                  <a:pt x="13310" y="2986"/>
                  <a:pt x="10325" y="0"/>
                  <a:pt x="66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19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834" name="Google Shape;834;p19"/>
          <p:cNvGrpSpPr/>
          <p:nvPr/>
        </p:nvGrpSpPr>
        <p:grpSpPr>
          <a:xfrm>
            <a:off x="5651886" y="3123254"/>
            <a:ext cx="718407" cy="718441"/>
            <a:chOff x="1484950" y="2202000"/>
            <a:chExt cx="332750" cy="332750"/>
          </a:xfrm>
        </p:grpSpPr>
        <p:sp>
          <p:nvSpPr>
            <p:cNvPr id="835" name="Google Shape;835;p19"/>
            <p:cNvSpPr/>
            <p:nvPr/>
          </p:nvSpPr>
          <p:spPr>
            <a:xfrm>
              <a:off x="1543875" y="2278875"/>
              <a:ext cx="4200" cy="69325"/>
            </a:xfrm>
            <a:custGeom>
              <a:rect b="b" l="l" r="r" t="t"/>
              <a:pathLst>
                <a:path extrusionOk="0" h="2773" w="168">
                  <a:moveTo>
                    <a:pt x="84" y="1"/>
                  </a:moveTo>
                  <a:cubicBezTo>
                    <a:pt x="38" y="1"/>
                    <a:pt x="1" y="37"/>
                    <a:pt x="1" y="81"/>
                  </a:cubicBezTo>
                  <a:lnTo>
                    <a:pt x="1" y="2694"/>
                  </a:lnTo>
                  <a:cubicBezTo>
                    <a:pt x="1" y="2737"/>
                    <a:pt x="38" y="2773"/>
                    <a:pt x="84" y="2773"/>
                  </a:cubicBezTo>
                  <a:cubicBezTo>
                    <a:pt x="130" y="2773"/>
                    <a:pt x="168" y="2737"/>
                    <a:pt x="168" y="2694"/>
                  </a:cubicBezTo>
                  <a:lnTo>
                    <a:pt x="168" y="81"/>
                  </a:lnTo>
                  <a:cubicBezTo>
                    <a:pt x="168" y="37"/>
                    <a:pt x="130" y="1"/>
                    <a:pt x="84" y="1"/>
                  </a:cubicBezTo>
                  <a:close/>
                </a:path>
              </a:pathLst>
            </a:custGeom>
            <a:solidFill>
              <a:srgbClr val="9C5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9"/>
            <p:cNvSpPr/>
            <p:nvPr/>
          </p:nvSpPr>
          <p:spPr>
            <a:xfrm>
              <a:off x="1591175" y="2398400"/>
              <a:ext cx="5000" cy="61200"/>
            </a:xfrm>
            <a:custGeom>
              <a:rect b="b" l="l" r="r" t="t"/>
              <a:pathLst>
                <a:path extrusionOk="0" h="2448" w="200">
                  <a:moveTo>
                    <a:pt x="1" y="0"/>
                  </a:moveTo>
                  <a:lnTo>
                    <a:pt x="1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9"/>
            <p:cNvSpPr/>
            <p:nvPr/>
          </p:nvSpPr>
          <p:spPr>
            <a:xfrm>
              <a:off x="1494400" y="2211425"/>
              <a:ext cx="313850" cy="313825"/>
            </a:xfrm>
            <a:custGeom>
              <a:rect b="b" l="l" r="r" t="t"/>
              <a:pathLst>
                <a:path extrusionOk="0" h="12553" w="12554">
                  <a:moveTo>
                    <a:pt x="6277" y="1"/>
                  </a:moveTo>
                  <a:cubicBezTo>
                    <a:pt x="4612" y="1"/>
                    <a:pt x="3016" y="662"/>
                    <a:pt x="1840" y="1838"/>
                  </a:cubicBezTo>
                  <a:cubicBezTo>
                    <a:pt x="662" y="3016"/>
                    <a:pt x="1" y="4612"/>
                    <a:pt x="1" y="6277"/>
                  </a:cubicBezTo>
                  <a:cubicBezTo>
                    <a:pt x="1" y="7941"/>
                    <a:pt x="662" y="9537"/>
                    <a:pt x="1840" y="10715"/>
                  </a:cubicBezTo>
                  <a:cubicBezTo>
                    <a:pt x="3016" y="11891"/>
                    <a:pt x="4612" y="12552"/>
                    <a:pt x="6277" y="12552"/>
                  </a:cubicBezTo>
                  <a:cubicBezTo>
                    <a:pt x="7942" y="12552"/>
                    <a:pt x="9538" y="11891"/>
                    <a:pt x="10715" y="10715"/>
                  </a:cubicBezTo>
                  <a:cubicBezTo>
                    <a:pt x="11892" y="9537"/>
                    <a:pt x="12553" y="7941"/>
                    <a:pt x="12553" y="6277"/>
                  </a:cubicBezTo>
                  <a:cubicBezTo>
                    <a:pt x="12553" y="4612"/>
                    <a:pt x="11892" y="3016"/>
                    <a:pt x="10715" y="1838"/>
                  </a:cubicBezTo>
                  <a:cubicBezTo>
                    <a:pt x="9538" y="662"/>
                    <a:pt x="7942" y="1"/>
                    <a:pt x="6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9"/>
            <p:cNvSpPr/>
            <p:nvPr/>
          </p:nvSpPr>
          <p:spPr>
            <a:xfrm>
              <a:off x="1484950" y="2202000"/>
              <a:ext cx="332750" cy="332750"/>
            </a:xfrm>
            <a:custGeom>
              <a:rect b="b" l="l" r="r" t="t"/>
              <a:pathLst>
                <a:path extrusionOk="0" h="13310" w="13310">
                  <a:moveTo>
                    <a:pt x="6655" y="757"/>
                  </a:moveTo>
                  <a:cubicBezTo>
                    <a:pt x="9906" y="757"/>
                    <a:pt x="12552" y="3402"/>
                    <a:pt x="12553" y="6655"/>
                  </a:cubicBezTo>
                  <a:cubicBezTo>
                    <a:pt x="12553" y="9906"/>
                    <a:pt x="9906" y="12551"/>
                    <a:pt x="6655" y="12551"/>
                  </a:cubicBezTo>
                  <a:cubicBezTo>
                    <a:pt x="3404" y="12551"/>
                    <a:pt x="760" y="9906"/>
                    <a:pt x="760" y="6655"/>
                  </a:cubicBezTo>
                  <a:cubicBezTo>
                    <a:pt x="760" y="3402"/>
                    <a:pt x="3404" y="757"/>
                    <a:pt x="6655" y="757"/>
                  </a:cubicBezTo>
                  <a:close/>
                  <a:moveTo>
                    <a:pt x="6655" y="0"/>
                  </a:moveTo>
                  <a:cubicBezTo>
                    <a:pt x="2986" y="0"/>
                    <a:pt x="0" y="2986"/>
                    <a:pt x="0" y="6655"/>
                  </a:cubicBezTo>
                  <a:cubicBezTo>
                    <a:pt x="0" y="10324"/>
                    <a:pt x="2986" y="13310"/>
                    <a:pt x="6655" y="13310"/>
                  </a:cubicBezTo>
                  <a:cubicBezTo>
                    <a:pt x="10324" y="13310"/>
                    <a:pt x="13310" y="10323"/>
                    <a:pt x="13310" y="6655"/>
                  </a:cubicBezTo>
                  <a:cubicBezTo>
                    <a:pt x="13310" y="2986"/>
                    <a:pt x="10324" y="0"/>
                    <a:pt x="66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9"/>
            <p:cNvSpPr/>
            <p:nvPr/>
          </p:nvSpPr>
          <p:spPr>
            <a:xfrm>
              <a:off x="1641850" y="2305600"/>
              <a:ext cx="16475" cy="40025"/>
            </a:xfrm>
            <a:custGeom>
              <a:rect b="b" l="l" r="r" t="t"/>
              <a:pathLst>
                <a:path extrusionOk="0" h="1601" w="659">
                  <a:moveTo>
                    <a:pt x="329" y="0"/>
                  </a:moveTo>
                  <a:cubicBezTo>
                    <a:pt x="148" y="0"/>
                    <a:pt x="1" y="148"/>
                    <a:pt x="1" y="330"/>
                  </a:cubicBezTo>
                  <a:lnTo>
                    <a:pt x="1" y="1272"/>
                  </a:lnTo>
                  <a:cubicBezTo>
                    <a:pt x="1" y="1453"/>
                    <a:pt x="148" y="1600"/>
                    <a:pt x="329" y="1600"/>
                  </a:cubicBezTo>
                  <a:cubicBezTo>
                    <a:pt x="511" y="1600"/>
                    <a:pt x="658" y="1453"/>
                    <a:pt x="658" y="1272"/>
                  </a:cubicBezTo>
                  <a:lnTo>
                    <a:pt x="658" y="330"/>
                  </a:lnTo>
                  <a:cubicBezTo>
                    <a:pt x="658" y="147"/>
                    <a:pt x="511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9"/>
            <p:cNvSpPr/>
            <p:nvPr/>
          </p:nvSpPr>
          <p:spPr>
            <a:xfrm>
              <a:off x="1648025" y="2279700"/>
              <a:ext cx="4100" cy="21925"/>
            </a:xfrm>
            <a:custGeom>
              <a:rect b="b" l="l" r="r" t="t"/>
              <a:pathLst>
                <a:path extrusionOk="0" h="877" w="164">
                  <a:moveTo>
                    <a:pt x="82" y="1"/>
                  </a:moveTo>
                  <a:cubicBezTo>
                    <a:pt x="38" y="1"/>
                    <a:pt x="0" y="36"/>
                    <a:pt x="0" y="82"/>
                  </a:cubicBezTo>
                  <a:lnTo>
                    <a:pt x="0" y="795"/>
                  </a:lnTo>
                  <a:cubicBezTo>
                    <a:pt x="0" y="840"/>
                    <a:pt x="36" y="876"/>
                    <a:pt x="82" y="876"/>
                  </a:cubicBezTo>
                  <a:cubicBezTo>
                    <a:pt x="127" y="876"/>
                    <a:pt x="164" y="841"/>
                    <a:pt x="164" y="795"/>
                  </a:cubicBezTo>
                  <a:lnTo>
                    <a:pt x="164" y="82"/>
                  </a:lnTo>
                  <a:cubicBezTo>
                    <a:pt x="164" y="37"/>
                    <a:pt x="128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9"/>
            <p:cNvSpPr/>
            <p:nvPr/>
          </p:nvSpPr>
          <p:spPr>
            <a:xfrm>
              <a:off x="1620500" y="2288900"/>
              <a:ext cx="17125" cy="16750"/>
            </a:xfrm>
            <a:custGeom>
              <a:rect b="b" l="l" r="r" t="t"/>
              <a:pathLst>
                <a:path extrusionOk="0" h="670" w="685">
                  <a:moveTo>
                    <a:pt x="91" y="1"/>
                  </a:moveTo>
                  <a:cubicBezTo>
                    <a:pt x="70" y="1"/>
                    <a:pt x="48" y="9"/>
                    <a:pt x="32" y="24"/>
                  </a:cubicBezTo>
                  <a:cubicBezTo>
                    <a:pt x="0" y="57"/>
                    <a:pt x="0" y="109"/>
                    <a:pt x="32" y="141"/>
                  </a:cubicBezTo>
                  <a:lnTo>
                    <a:pt x="536" y="646"/>
                  </a:lnTo>
                  <a:cubicBezTo>
                    <a:pt x="552" y="661"/>
                    <a:pt x="573" y="669"/>
                    <a:pt x="594" y="669"/>
                  </a:cubicBezTo>
                  <a:cubicBezTo>
                    <a:pt x="615" y="669"/>
                    <a:pt x="637" y="661"/>
                    <a:pt x="653" y="646"/>
                  </a:cubicBezTo>
                  <a:cubicBezTo>
                    <a:pt x="685" y="613"/>
                    <a:pt x="685" y="561"/>
                    <a:pt x="653" y="529"/>
                  </a:cubicBezTo>
                  <a:lnTo>
                    <a:pt x="149" y="24"/>
                  </a:lnTo>
                  <a:cubicBezTo>
                    <a:pt x="133" y="9"/>
                    <a:pt x="112" y="1"/>
                    <a:pt x="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1662525" y="2288900"/>
              <a:ext cx="17126" cy="16750"/>
            </a:xfrm>
            <a:custGeom>
              <a:rect b="b" l="l" r="r" t="t"/>
              <a:pathLst>
                <a:path extrusionOk="0" h="670" w="684">
                  <a:moveTo>
                    <a:pt x="594" y="1"/>
                  </a:moveTo>
                  <a:cubicBezTo>
                    <a:pt x="573" y="1"/>
                    <a:pt x="551" y="9"/>
                    <a:pt x="535" y="24"/>
                  </a:cubicBezTo>
                  <a:lnTo>
                    <a:pt x="32" y="529"/>
                  </a:lnTo>
                  <a:cubicBezTo>
                    <a:pt x="0" y="561"/>
                    <a:pt x="0" y="613"/>
                    <a:pt x="32" y="646"/>
                  </a:cubicBezTo>
                  <a:cubicBezTo>
                    <a:pt x="48" y="661"/>
                    <a:pt x="69" y="669"/>
                    <a:pt x="90" y="669"/>
                  </a:cubicBezTo>
                  <a:cubicBezTo>
                    <a:pt x="111" y="669"/>
                    <a:pt x="132" y="661"/>
                    <a:pt x="149" y="646"/>
                  </a:cubicBezTo>
                  <a:lnTo>
                    <a:pt x="652" y="141"/>
                  </a:lnTo>
                  <a:cubicBezTo>
                    <a:pt x="684" y="109"/>
                    <a:pt x="684" y="57"/>
                    <a:pt x="652" y="24"/>
                  </a:cubicBezTo>
                  <a:cubicBezTo>
                    <a:pt x="636" y="9"/>
                    <a:pt x="615" y="1"/>
                    <a:pt x="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1670750" y="2341100"/>
              <a:ext cx="83925" cy="70900"/>
            </a:xfrm>
            <a:custGeom>
              <a:rect b="b" l="l" r="r" t="t"/>
              <a:pathLst>
                <a:path extrusionOk="0" h="2836" w="3357">
                  <a:moveTo>
                    <a:pt x="1" y="0"/>
                  </a:moveTo>
                  <a:lnTo>
                    <a:pt x="1" y="2835"/>
                  </a:lnTo>
                  <a:lnTo>
                    <a:pt x="3357" y="2835"/>
                  </a:lnTo>
                  <a:lnTo>
                    <a:pt x="3357" y="1622"/>
                  </a:lnTo>
                  <a:lnTo>
                    <a:pt x="2330" y="122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9"/>
            <p:cNvSpPr/>
            <p:nvPr/>
          </p:nvSpPr>
          <p:spPr>
            <a:xfrm>
              <a:off x="1688150" y="2348800"/>
              <a:ext cx="30375" cy="22650"/>
            </a:xfrm>
            <a:custGeom>
              <a:rect b="b" l="l" r="r" t="t"/>
              <a:pathLst>
                <a:path extrusionOk="0" h="906" w="1215">
                  <a:moveTo>
                    <a:pt x="1" y="0"/>
                  </a:moveTo>
                  <a:lnTo>
                    <a:pt x="1" y="906"/>
                  </a:lnTo>
                  <a:lnTo>
                    <a:pt x="1214" y="906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9"/>
            <p:cNvSpPr/>
            <p:nvPr/>
          </p:nvSpPr>
          <p:spPr>
            <a:xfrm>
              <a:off x="1556425" y="2323300"/>
              <a:ext cx="122975" cy="88650"/>
            </a:xfrm>
            <a:custGeom>
              <a:rect b="b" l="l" r="r" t="t"/>
              <a:pathLst>
                <a:path extrusionOk="0" h="3546" w="4919">
                  <a:moveTo>
                    <a:pt x="0" y="0"/>
                  </a:moveTo>
                  <a:lnTo>
                    <a:pt x="0" y="3545"/>
                  </a:lnTo>
                  <a:lnTo>
                    <a:pt x="4919" y="3545"/>
                  </a:lnTo>
                  <a:lnTo>
                    <a:pt x="4919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1556425" y="2377600"/>
              <a:ext cx="125250" cy="34375"/>
            </a:xfrm>
            <a:custGeom>
              <a:rect b="b" l="l" r="r" t="t"/>
              <a:pathLst>
                <a:path extrusionOk="0" h="1375" w="5010">
                  <a:moveTo>
                    <a:pt x="0" y="0"/>
                  </a:moveTo>
                  <a:lnTo>
                    <a:pt x="0" y="1374"/>
                  </a:lnTo>
                  <a:lnTo>
                    <a:pt x="5010" y="1374"/>
                  </a:lnTo>
                  <a:lnTo>
                    <a:pt x="50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1580800" y="2389425"/>
              <a:ext cx="46625" cy="41100"/>
            </a:xfrm>
            <a:custGeom>
              <a:rect b="b" l="l" r="r" t="t"/>
              <a:pathLst>
                <a:path extrusionOk="0" h="1644" w="1865">
                  <a:moveTo>
                    <a:pt x="931" y="0"/>
                  </a:moveTo>
                  <a:cubicBezTo>
                    <a:pt x="826" y="0"/>
                    <a:pt x="719" y="21"/>
                    <a:pt x="616" y="63"/>
                  </a:cubicBezTo>
                  <a:cubicBezTo>
                    <a:pt x="198" y="238"/>
                    <a:pt x="0" y="718"/>
                    <a:pt x="174" y="1137"/>
                  </a:cubicBezTo>
                  <a:cubicBezTo>
                    <a:pt x="305" y="1453"/>
                    <a:pt x="611" y="1643"/>
                    <a:pt x="932" y="1643"/>
                  </a:cubicBezTo>
                  <a:cubicBezTo>
                    <a:pt x="1038" y="1643"/>
                    <a:pt x="1144" y="1623"/>
                    <a:pt x="1247" y="1580"/>
                  </a:cubicBezTo>
                  <a:cubicBezTo>
                    <a:pt x="1667" y="1405"/>
                    <a:pt x="1864" y="925"/>
                    <a:pt x="1691" y="506"/>
                  </a:cubicBezTo>
                  <a:cubicBezTo>
                    <a:pt x="1559" y="190"/>
                    <a:pt x="1253" y="0"/>
                    <a:pt x="931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1593825" y="2399875"/>
              <a:ext cx="20475" cy="20500"/>
            </a:xfrm>
            <a:custGeom>
              <a:rect b="b" l="l" r="r" t="t"/>
              <a:pathLst>
                <a:path extrusionOk="0" h="820" w="819">
                  <a:moveTo>
                    <a:pt x="409" y="1"/>
                  </a:moveTo>
                  <a:cubicBezTo>
                    <a:pt x="183" y="1"/>
                    <a:pt x="0" y="184"/>
                    <a:pt x="0" y="410"/>
                  </a:cubicBezTo>
                  <a:cubicBezTo>
                    <a:pt x="0" y="637"/>
                    <a:pt x="183" y="819"/>
                    <a:pt x="409" y="819"/>
                  </a:cubicBezTo>
                  <a:cubicBezTo>
                    <a:pt x="636" y="819"/>
                    <a:pt x="819" y="637"/>
                    <a:pt x="819" y="410"/>
                  </a:cubicBezTo>
                  <a:cubicBezTo>
                    <a:pt x="819" y="184"/>
                    <a:pt x="636" y="1"/>
                    <a:pt x="409" y="1"/>
                  </a:cubicBezTo>
                  <a:close/>
                </a:path>
              </a:pathLst>
            </a:custGeom>
            <a:solidFill>
              <a:srgbClr val="C1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1599225" y="24052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0"/>
                    <a:pt x="88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8"/>
                    <a:pt x="300" y="1"/>
                    <a:pt x="193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1584850" y="2329600"/>
              <a:ext cx="38400" cy="38400"/>
            </a:xfrm>
            <a:custGeom>
              <a:rect b="b" l="l" r="r" t="t"/>
              <a:pathLst>
                <a:path extrusionOk="0" h="1536" w="1536">
                  <a:moveTo>
                    <a:pt x="768" y="1"/>
                  </a:moveTo>
                  <a:cubicBezTo>
                    <a:pt x="345" y="1"/>
                    <a:pt x="1" y="345"/>
                    <a:pt x="1" y="768"/>
                  </a:cubicBezTo>
                  <a:cubicBezTo>
                    <a:pt x="1" y="1193"/>
                    <a:pt x="346" y="1536"/>
                    <a:pt x="768" y="1536"/>
                  </a:cubicBezTo>
                  <a:cubicBezTo>
                    <a:pt x="1193" y="1536"/>
                    <a:pt x="1536" y="1192"/>
                    <a:pt x="1536" y="768"/>
                  </a:cubicBezTo>
                  <a:cubicBezTo>
                    <a:pt x="1536" y="345"/>
                    <a:pt x="1192" y="2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1592575" y="2337300"/>
              <a:ext cx="22975" cy="23000"/>
            </a:xfrm>
            <a:custGeom>
              <a:rect b="b" l="l" r="r" t="t"/>
              <a:pathLst>
                <a:path extrusionOk="0" h="920" w="919">
                  <a:moveTo>
                    <a:pt x="308" y="1"/>
                  </a:moveTo>
                  <a:lnTo>
                    <a:pt x="308" y="309"/>
                  </a:lnTo>
                  <a:lnTo>
                    <a:pt x="1" y="309"/>
                  </a:lnTo>
                  <a:lnTo>
                    <a:pt x="1" y="613"/>
                  </a:lnTo>
                  <a:lnTo>
                    <a:pt x="308" y="613"/>
                  </a:lnTo>
                  <a:lnTo>
                    <a:pt x="308" y="920"/>
                  </a:lnTo>
                  <a:lnTo>
                    <a:pt x="611" y="920"/>
                  </a:lnTo>
                  <a:lnTo>
                    <a:pt x="611" y="613"/>
                  </a:lnTo>
                  <a:lnTo>
                    <a:pt x="919" y="613"/>
                  </a:lnTo>
                  <a:lnTo>
                    <a:pt x="919" y="309"/>
                  </a:lnTo>
                  <a:lnTo>
                    <a:pt x="611" y="309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1696700" y="2389400"/>
              <a:ext cx="46625" cy="41100"/>
            </a:xfrm>
            <a:custGeom>
              <a:rect b="b" l="l" r="r" t="t"/>
              <a:pathLst>
                <a:path extrusionOk="0" h="1644" w="1865">
                  <a:moveTo>
                    <a:pt x="932" y="1"/>
                  </a:moveTo>
                  <a:cubicBezTo>
                    <a:pt x="827" y="1"/>
                    <a:pt x="720" y="21"/>
                    <a:pt x="616" y="64"/>
                  </a:cubicBezTo>
                  <a:cubicBezTo>
                    <a:pt x="198" y="238"/>
                    <a:pt x="0" y="719"/>
                    <a:pt x="174" y="1138"/>
                  </a:cubicBezTo>
                  <a:cubicBezTo>
                    <a:pt x="306" y="1453"/>
                    <a:pt x="611" y="1643"/>
                    <a:pt x="932" y="1643"/>
                  </a:cubicBezTo>
                  <a:cubicBezTo>
                    <a:pt x="1037" y="1643"/>
                    <a:pt x="1144" y="1623"/>
                    <a:pt x="1248" y="1580"/>
                  </a:cubicBezTo>
                  <a:cubicBezTo>
                    <a:pt x="1667" y="1406"/>
                    <a:pt x="1865" y="925"/>
                    <a:pt x="1691" y="507"/>
                  </a:cubicBezTo>
                  <a:cubicBezTo>
                    <a:pt x="1559" y="191"/>
                    <a:pt x="1253" y="1"/>
                    <a:pt x="932" y="1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1709750" y="2399875"/>
              <a:ext cx="20475" cy="20500"/>
            </a:xfrm>
            <a:custGeom>
              <a:rect b="b" l="l" r="r" t="t"/>
              <a:pathLst>
                <a:path extrusionOk="0" h="820" w="819">
                  <a:moveTo>
                    <a:pt x="409" y="1"/>
                  </a:moveTo>
                  <a:cubicBezTo>
                    <a:pt x="183" y="1"/>
                    <a:pt x="0" y="184"/>
                    <a:pt x="0" y="410"/>
                  </a:cubicBezTo>
                  <a:cubicBezTo>
                    <a:pt x="0" y="637"/>
                    <a:pt x="183" y="819"/>
                    <a:pt x="409" y="819"/>
                  </a:cubicBezTo>
                  <a:cubicBezTo>
                    <a:pt x="636" y="819"/>
                    <a:pt x="819" y="637"/>
                    <a:pt x="819" y="410"/>
                  </a:cubicBezTo>
                  <a:cubicBezTo>
                    <a:pt x="819" y="184"/>
                    <a:pt x="634" y="1"/>
                    <a:pt x="409" y="1"/>
                  </a:cubicBezTo>
                  <a:close/>
                </a:path>
              </a:pathLst>
            </a:custGeom>
            <a:solidFill>
              <a:srgbClr val="C1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1715100" y="24052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0"/>
                    <a:pt x="88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1688150" y="2348800"/>
              <a:ext cx="14825" cy="22650"/>
            </a:xfrm>
            <a:custGeom>
              <a:rect b="b" l="l" r="r" t="t"/>
              <a:pathLst>
                <a:path extrusionOk="0" h="906" w="593">
                  <a:moveTo>
                    <a:pt x="1" y="0"/>
                  </a:moveTo>
                  <a:lnTo>
                    <a:pt x="1" y="906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9"/>
            <p:cNvSpPr/>
            <p:nvPr/>
          </p:nvSpPr>
          <p:spPr>
            <a:xfrm>
              <a:off x="1679400" y="2341100"/>
              <a:ext cx="3550" cy="70900"/>
            </a:xfrm>
            <a:custGeom>
              <a:rect b="b" l="l" r="r" t="t"/>
              <a:pathLst>
                <a:path extrusionOk="0" h="2836" w="142">
                  <a:moveTo>
                    <a:pt x="1" y="0"/>
                  </a:moveTo>
                  <a:lnTo>
                    <a:pt x="1" y="2835"/>
                  </a:lnTo>
                  <a:lnTo>
                    <a:pt x="142" y="283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9"/>
            <p:cNvSpPr/>
            <p:nvPr/>
          </p:nvSpPr>
          <p:spPr>
            <a:xfrm>
              <a:off x="1556425" y="2377600"/>
              <a:ext cx="122975" cy="4350"/>
            </a:xfrm>
            <a:custGeom>
              <a:rect b="b" l="l" r="r" t="t"/>
              <a:pathLst>
                <a:path extrusionOk="0" h="174" w="4919">
                  <a:moveTo>
                    <a:pt x="0" y="0"/>
                  </a:moveTo>
                  <a:lnTo>
                    <a:pt x="0" y="173"/>
                  </a:lnTo>
                  <a:lnTo>
                    <a:pt x="4919" y="173"/>
                  </a:lnTo>
                  <a:lnTo>
                    <a:pt x="49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8" name="Google Shape;858;p19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9" name="Google Shape;859;p19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0" name="Google Shape;860;p19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1" name="Google Shape;861;p19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2" name="Google Shape;862;p19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3" name="Google Shape;863;p19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4" name="Google Shape;864;p19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5" name="Google Shape;865;p19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6" name="Google Shape;866;p19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7" name="Google Shape;867;p19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8" name="Google Shape;868;p19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9" name="Google Shape;869;p19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20"/>
          <p:cNvSpPr/>
          <p:nvPr/>
        </p:nvSpPr>
        <p:spPr>
          <a:xfrm>
            <a:off x="638325" y="3641219"/>
            <a:ext cx="1500787" cy="837542"/>
          </a:xfrm>
          <a:custGeom>
            <a:rect b="b" l="l" r="r" t="t"/>
            <a:pathLst>
              <a:path extrusionOk="0" h="6415" w="11495">
                <a:moveTo>
                  <a:pt x="1" y="1"/>
                </a:moveTo>
                <a:lnTo>
                  <a:pt x="1" y="5042"/>
                </a:lnTo>
                <a:cubicBezTo>
                  <a:pt x="1" y="5628"/>
                  <a:pt x="330" y="6151"/>
                  <a:pt x="833" y="6414"/>
                </a:cubicBezTo>
                <a:cubicBezTo>
                  <a:pt x="1401" y="4232"/>
                  <a:pt x="3386" y="2621"/>
                  <a:pt x="5748" y="2621"/>
                </a:cubicBezTo>
                <a:cubicBezTo>
                  <a:pt x="8108" y="2621"/>
                  <a:pt x="10093" y="4233"/>
                  <a:pt x="10662" y="6414"/>
                </a:cubicBezTo>
                <a:cubicBezTo>
                  <a:pt x="11166" y="6151"/>
                  <a:pt x="11494" y="5628"/>
                  <a:pt x="11494" y="5042"/>
                </a:cubicBezTo>
                <a:lnTo>
                  <a:pt x="114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0"/>
          <p:cNvSpPr/>
          <p:nvPr/>
        </p:nvSpPr>
        <p:spPr>
          <a:xfrm>
            <a:off x="2288100" y="2560822"/>
            <a:ext cx="295457" cy="444948"/>
          </a:xfrm>
          <a:custGeom>
            <a:rect b="b" l="l" r="r" t="t"/>
            <a:pathLst>
              <a:path extrusionOk="0" h="3408" w="2263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2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0"/>
          <p:cNvSpPr/>
          <p:nvPr/>
        </p:nvSpPr>
        <p:spPr>
          <a:xfrm>
            <a:off x="4426306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0" y="0"/>
                </a:moveTo>
                <a:lnTo>
                  <a:pt x="0" y="561"/>
                </a:lnTo>
                <a:lnTo>
                  <a:pt x="1144" y="1704"/>
                </a:lnTo>
                <a:lnTo>
                  <a:pt x="0" y="2848"/>
                </a:lnTo>
                <a:lnTo>
                  <a:pt x="560" y="3407"/>
                </a:lnTo>
                <a:lnTo>
                  <a:pt x="2263" y="1704"/>
                </a:lnTo>
                <a:lnTo>
                  <a:pt x="560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0"/>
          <p:cNvSpPr/>
          <p:nvPr/>
        </p:nvSpPr>
        <p:spPr>
          <a:xfrm>
            <a:off x="6564382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4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" name="Google Shape;878;p20"/>
          <p:cNvGrpSpPr/>
          <p:nvPr/>
        </p:nvGrpSpPr>
        <p:grpSpPr>
          <a:xfrm>
            <a:off x="638325" y="1119624"/>
            <a:ext cx="1500787" cy="3526902"/>
            <a:chOff x="638325" y="1119624"/>
            <a:chExt cx="1500787" cy="3526902"/>
          </a:xfrm>
        </p:grpSpPr>
        <p:sp>
          <p:nvSpPr>
            <p:cNvPr id="879" name="Google Shape;879;p20"/>
            <p:cNvSpPr/>
            <p:nvPr/>
          </p:nvSpPr>
          <p:spPr>
            <a:xfrm>
              <a:off x="638325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4" y="18989"/>
                    <a:pt x="75" y="18989"/>
                  </a:cubicBezTo>
                  <a:lnTo>
                    <a:pt x="11422" y="18989"/>
                  </a:lnTo>
                  <a:cubicBezTo>
                    <a:pt x="11460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864102" y="1119624"/>
              <a:ext cx="1049100" cy="1049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638325" y="3276691"/>
              <a:ext cx="1500657" cy="1369836"/>
            </a:xfrm>
            <a:custGeom>
              <a:rect b="b" l="l" r="r" t="t"/>
              <a:pathLst>
                <a:path extrusionOk="0" h="10492" w="11494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3" y="10434"/>
                  </a:lnTo>
                  <a:cubicBezTo>
                    <a:pt x="5449" y="10472"/>
                    <a:pt x="5598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2" y="9332"/>
                  </a:lnTo>
                  <a:cubicBezTo>
                    <a:pt x="11020" y="9152"/>
                    <a:pt x="11493" y="8536"/>
                    <a:pt x="11493" y="7834"/>
                  </a:cubicBezTo>
                  <a:lnTo>
                    <a:pt x="114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2" name="Google Shape;882;p20"/>
            <p:cNvGrpSpPr/>
            <p:nvPr/>
          </p:nvGrpSpPr>
          <p:grpSpPr>
            <a:xfrm>
              <a:off x="1104679" y="1360467"/>
              <a:ext cx="568249" cy="567948"/>
              <a:chOff x="2472934" y="3578901"/>
              <a:chExt cx="156525" cy="156442"/>
            </a:xfrm>
          </p:grpSpPr>
          <p:sp>
            <p:nvSpPr>
              <p:cNvPr id="883" name="Google Shape;883;p20"/>
              <p:cNvSpPr/>
              <p:nvPr/>
            </p:nvSpPr>
            <p:spPr>
              <a:xfrm>
                <a:off x="2472934" y="3578901"/>
                <a:ext cx="156525" cy="156442"/>
              </a:xfrm>
              <a:custGeom>
                <a:rect b="b" l="l" r="r" t="t"/>
                <a:pathLst>
                  <a:path extrusionOk="0" h="1889" w="1890">
                    <a:moveTo>
                      <a:pt x="945" y="127"/>
                    </a:moveTo>
                    <a:cubicBezTo>
                      <a:pt x="1396" y="127"/>
                      <a:pt x="1764" y="495"/>
                      <a:pt x="1764" y="946"/>
                    </a:cubicBezTo>
                    <a:cubicBezTo>
                      <a:pt x="1765" y="1397"/>
                      <a:pt x="1396" y="1764"/>
                      <a:pt x="945" y="1764"/>
                    </a:cubicBezTo>
                    <a:cubicBezTo>
                      <a:pt x="493" y="1764"/>
                      <a:pt x="126" y="1397"/>
                      <a:pt x="126" y="946"/>
                    </a:cubicBezTo>
                    <a:cubicBezTo>
                      <a:pt x="126" y="495"/>
                      <a:pt x="493" y="127"/>
                      <a:pt x="945" y="127"/>
                    </a:cubicBezTo>
                    <a:close/>
                    <a:moveTo>
                      <a:pt x="945" y="0"/>
                    </a:moveTo>
                    <a:cubicBezTo>
                      <a:pt x="424" y="0"/>
                      <a:pt x="1" y="424"/>
                      <a:pt x="1" y="945"/>
                    </a:cubicBezTo>
                    <a:cubicBezTo>
                      <a:pt x="1" y="1466"/>
                      <a:pt x="424" y="1888"/>
                      <a:pt x="945" y="1888"/>
                    </a:cubicBezTo>
                    <a:cubicBezTo>
                      <a:pt x="1465" y="1888"/>
                      <a:pt x="1888" y="1466"/>
                      <a:pt x="1888" y="945"/>
                    </a:cubicBezTo>
                    <a:cubicBezTo>
                      <a:pt x="1889" y="424"/>
                      <a:pt x="1465" y="0"/>
                      <a:pt x="9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20"/>
              <p:cNvSpPr/>
              <p:nvPr/>
            </p:nvSpPr>
            <p:spPr>
              <a:xfrm>
                <a:off x="2515006" y="3621055"/>
                <a:ext cx="72217" cy="72217"/>
              </a:xfrm>
              <a:custGeom>
                <a:rect b="b" l="l" r="r" t="t"/>
                <a:pathLst>
                  <a:path extrusionOk="0" h="872" w="872">
                    <a:moveTo>
                      <a:pt x="382" y="1"/>
                    </a:moveTo>
                    <a:cubicBezTo>
                      <a:pt x="363" y="1"/>
                      <a:pt x="351" y="13"/>
                      <a:pt x="351" y="32"/>
                    </a:cubicBezTo>
                    <a:lnTo>
                      <a:pt x="351" y="348"/>
                    </a:lnTo>
                    <a:cubicBezTo>
                      <a:pt x="351" y="354"/>
                      <a:pt x="347" y="358"/>
                      <a:pt x="341" y="358"/>
                    </a:cubicBezTo>
                    <a:lnTo>
                      <a:pt x="31" y="358"/>
                    </a:lnTo>
                    <a:cubicBezTo>
                      <a:pt x="13" y="358"/>
                      <a:pt x="0" y="370"/>
                      <a:pt x="0" y="388"/>
                    </a:cubicBezTo>
                    <a:lnTo>
                      <a:pt x="0" y="497"/>
                    </a:lnTo>
                    <a:cubicBezTo>
                      <a:pt x="0" y="515"/>
                      <a:pt x="13" y="528"/>
                      <a:pt x="31" y="528"/>
                    </a:cubicBezTo>
                    <a:lnTo>
                      <a:pt x="341" y="528"/>
                    </a:lnTo>
                    <a:cubicBezTo>
                      <a:pt x="347" y="528"/>
                      <a:pt x="351" y="531"/>
                      <a:pt x="351" y="538"/>
                    </a:cubicBezTo>
                    <a:lnTo>
                      <a:pt x="351" y="841"/>
                    </a:lnTo>
                    <a:cubicBezTo>
                      <a:pt x="351" y="858"/>
                      <a:pt x="363" y="872"/>
                      <a:pt x="382" y="872"/>
                    </a:cubicBezTo>
                    <a:lnTo>
                      <a:pt x="490" y="872"/>
                    </a:lnTo>
                    <a:cubicBezTo>
                      <a:pt x="509" y="872"/>
                      <a:pt x="521" y="858"/>
                      <a:pt x="521" y="841"/>
                    </a:cubicBezTo>
                    <a:lnTo>
                      <a:pt x="521" y="538"/>
                    </a:lnTo>
                    <a:cubicBezTo>
                      <a:pt x="521" y="531"/>
                      <a:pt x="525" y="528"/>
                      <a:pt x="531" y="528"/>
                    </a:cubicBezTo>
                    <a:lnTo>
                      <a:pt x="841" y="528"/>
                    </a:lnTo>
                    <a:cubicBezTo>
                      <a:pt x="859" y="528"/>
                      <a:pt x="872" y="515"/>
                      <a:pt x="872" y="497"/>
                    </a:cubicBezTo>
                    <a:lnTo>
                      <a:pt x="872" y="388"/>
                    </a:lnTo>
                    <a:cubicBezTo>
                      <a:pt x="872" y="369"/>
                      <a:pt x="860" y="358"/>
                      <a:pt x="841" y="358"/>
                    </a:cubicBezTo>
                    <a:lnTo>
                      <a:pt x="531" y="358"/>
                    </a:lnTo>
                    <a:cubicBezTo>
                      <a:pt x="525" y="358"/>
                      <a:pt x="521" y="354"/>
                      <a:pt x="521" y="348"/>
                    </a:cubicBezTo>
                    <a:lnTo>
                      <a:pt x="521" y="32"/>
                    </a:lnTo>
                    <a:cubicBezTo>
                      <a:pt x="521" y="13"/>
                      <a:pt x="509" y="1"/>
                      <a:pt x="4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5" name="Google Shape;885;p20"/>
          <p:cNvGrpSpPr/>
          <p:nvPr/>
        </p:nvGrpSpPr>
        <p:grpSpPr>
          <a:xfrm>
            <a:off x="2762430" y="1119684"/>
            <a:ext cx="1500657" cy="3526843"/>
            <a:chOff x="2762430" y="1119684"/>
            <a:chExt cx="1500657" cy="3526843"/>
          </a:xfrm>
        </p:grpSpPr>
        <p:sp>
          <p:nvSpPr>
            <p:cNvPr id="886" name="Google Shape;886;p20"/>
            <p:cNvSpPr/>
            <p:nvPr/>
          </p:nvSpPr>
          <p:spPr>
            <a:xfrm>
              <a:off x="2762430" y="1709822"/>
              <a:ext cx="1500657" cy="2479204"/>
            </a:xfrm>
            <a:custGeom>
              <a:rect b="b" l="l" r="r" t="t"/>
              <a:pathLst>
                <a:path extrusionOk="0" h="18989" w="11494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1" y="18989"/>
                  </a:lnTo>
                  <a:cubicBezTo>
                    <a:pt x="11462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2988340" y="1119684"/>
              <a:ext cx="1049100" cy="1049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2762691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2" y="9332"/>
                  </a:cubicBezTo>
                  <a:lnTo>
                    <a:pt x="5302" y="10434"/>
                  </a:lnTo>
                  <a:cubicBezTo>
                    <a:pt x="5447" y="10472"/>
                    <a:pt x="5597" y="10492"/>
                    <a:pt x="5746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3299945" y="1302603"/>
              <a:ext cx="456907" cy="683167"/>
            </a:xfrm>
            <a:custGeom>
              <a:rect b="b" l="l" r="r" t="t"/>
              <a:pathLst>
                <a:path extrusionOk="0" h="1884" w="1260">
                  <a:moveTo>
                    <a:pt x="492" y="59"/>
                  </a:moveTo>
                  <a:cubicBezTo>
                    <a:pt x="529" y="59"/>
                    <a:pt x="562" y="91"/>
                    <a:pt x="562" y="130"/>
                  </a:cubicBezTo>
                  <a:cubicBezTo>
                    <a:pt x="562" y="168"/>
                    <a:pt x="529" y="200"/>
                    <a:pt x="492" y="200"/>
                  </a:cubicBezTo>
                  <a:cubicBezTo>
                    <a:pt x="453" y="200"/>
                    <a:pt x="421" y="168"/>
                    <a:pt x="421" y="130"/>
                  </a:cubicBezTo>
                  <a:cubicBezTo>
                    <a:pt x="421" y="91"/>
                    <a:pt x="453" y="59"/>
                    <a:pt x="492" y="59"/>
                  </a:cubicBezTo>
                  <a:close/>
                  <a:moveTo>
                    <a:pt x="805" y="259"/>
                  </a:moveTo>
                  <a:cubicBezTo>
                    <a:pt x="888" y="259"/>
                    <a:pt x="956" y="326"/>
                    <a:pt x="956" y="409"/>
                  </a:cubicBezTo>
                  <a:lnTo>
                    <a:pt x="956" y="545"/>
                  </a:lnTo>
                  <a:lnTo>
                    <a:pt x="58" y="545"/>
                  </a:lnTo>
                  <a:lnTo>
                    <a:pt x="58" y="409"/>
                  </a:lnTo>
                  <a:cubicBezTo>
                    <a:pt x="58" y="326"/>
                    <a:pt x="125" y="259"/>
                    <a:pt x="209" y="259"/>
                  </a:cubicBezTo>
                  <a:close/>
                  <a:moveTo>
                    <a:pt x="252" y="728"/>
                  </a:moveTo>
                  <a:lnTo>
                    <a:pt x="252" y="787"/>
                  </a:lnTo>
                  <a:lnTo>
                    <a:pt x="59" y="787"/>
                  </a:lnTo>
                  <a:lnTo>
                    <a:pt x="59" y="728"/>
                  </a:lnTo>
                  <a:close/>
                  <a:moveTo>
                    <a:pt x="251" y="920"/>
                  </a:moveTo>
                  <a:lnTo>
                    <a:pt x="251" y="979"/>
                  </a:lnTo>
                  <a:lnTo>
                    <a:pt x="58" y="979"/>
                  </a:lnTo>
                  <a:lnTo>
                    <a:pt x="58" y="920"/>
                  </a:lnTo>
                  <a:close/>
                  <a:moveTo>
                    <a:pt x="252" y="1110"/>
                  </a:moveTo>
                  <a:lnTo>
                    <a:pt x="252" y="1170"/>
                  </a:lnTo>
                  <a:lnTo>
                    <a:pt x="59" y="1170"/>
                  </a:lnTo>
                  <a:lnTo>
                    <a:pt x="59" y="1110"/>
                  </a:lnTo>
                  <a:close/>
                  <a:moveTo>
                    <a:pt x="630" y="1484"/>
                  </a:moveTo>
                  <a:lnTo>
                    <a:pt x="630" y="1570"/>
                  </a:lnTo>
                  <a:lnTo>
                    <a:pt x="384" y="1570"/>
                  </a:lnTo>
                  <a:lnTo>
                    <a:pt x="384" y="1484"/>
                  </a:lnTo>
                  <a:close/>
                  <a:moveTo>
                    <a:pt x="492" y="0"/>
                  </a:moveTo>
                  <a:cubicBezTo>
                    <a:pt x="420" y="0"/>
                    <a:pt x="363" y="59"/>
                    <a:pt x="363" y="130"/>
                  </a:cubicBezTo>
                  <a:cubicBezTo>
                    <a:pt x="363" y="156"/>
                    <a:pt x="370" y="179"/>
                    <a:pt x="383" y="200"/>
                  </a:cubicBezTo>
                  <a:lnTo>
                    <a:pt x="210" y="200"/>
                  </a:lnTo>
                  <a:cubicBezTo>
                    <a:pt x="94" y="200"/>
                    <a:pt x="0" y="295"/>
                    <a:pt x="0" y="409"/>
                  </a:cubicBezTo>
                  <a:lnTo>
                    <a:pt x="0" y="1273"/>
                  </a:lnTo>
                  <a:cubicBezTo>
                    <a:pt x="0" y="1390"/>
                    <a:pt x="95" y="1483"/>
                    <a:pt x="210" y="1483"/>
                  </a:cubicBezTo>
                  <a:lnTo>
                    <a:pt x="327" y="1483"/>
                  </a:lnTo>
                  <a:lnTo>
                    <a:pt x="327" y="1628"/>
                  </a:lnTo>
                  <a:lnTo>
                    <a:pt x="481" y="1628"/>
                  </a:lnTo>
                  <a:lnTo>
                    <a:pt x="481" y="1884"/>
                  </a:lnTo>
                  <a:lnTo>
                    <a:pt x="540" y="1884"/>
                  </a:lnTo>
                  <a:lnTo>
                    <a:pt x="540" y="1628"/>
                  </a:lnTo>
                  <a:lnTo>
                    <a:pt x="690" y="1628"/>
                  </a:lnTo>
                  <a:lnTo>
                    <a:pt x="690" y="1483"/>
                  </a:lnTo>
                  <a:lnTo>
                    <a:pt x="806" y="1483"/>
                  </a:lnTo>
                  <a:cubicBezTo>
                    <a:pt x="922" y="1483"/>
                    <a:pt x="1015" y="1389"/>
                    <a:pt x="1015" y="1273"/>
                  </a:cubicBezTo>
                  <a:lnTo>
                    <a:pt x="1015" y="409"/>
                  </a:lnTo>
                  <a:cubicBezTo>
                    <a:pt x="1015" y="293"/>
                    <a:pt x="921" y="200"/>
                    <a:pt x="806" y="200"/>
                  </a:cubicBezTo>
                  <a:lnTo>
                    <a:pt x="601" y="200"/>
                  </a:lnTo>
                  <a:cubicBezTo>
                    <a:pt x="613" y="182"/>
                    <a:pt x="620" y="161"/>
                    <a:pt x="621" y="137"/>
                  </a:cubicBezTo>
                  <a:lnTo>
                    <a:pt x="1074" y="137"/>
                  </a:lnTo>
                  <a:cubicBezTo>
                    <a:pt x="1143" y="137"/>
                    <a:pt x="1202" y="194"/>
                    <a:pt x="1202" y="265"/>
                  </a:cubicBezTo>
                  <a:lnTo>
                    <a:pt x="1202" y="1575"/>
                  </a:lnTo>
                  <a:lnTo>
                    <a:pt x="1260" y="1575"/>
                  </a:lnTo>
                  <a:lnTo>
                    <a:pt x="1260" y="266"/>
                  </a:lnTo>
                  <a:cubicBezTo>
                    <a:pt x="1259" y="162"/>
                    <a:pt x="1174" y="79"/>
                    <a:pt x="1071" y="79"/>
                  </a:cubicBezTo>
                  <a:lnTo>
                    <a:pt x="610" y="79"/>
                  </a:lnTo>
                  <a:cubicBezTo>
                    <a:pt x="590" y="33"/>
                    <a:pt x="545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20"/>
          <p:cNvGrpSpPr/>
          <p:nvPr/>
        </p:nvGrpSpPr>
        <p:grpSpPr>
          <a:xfrm>
            <a:off x="4886536" y="1119624"/>
            <a:ext cx="1500787" cy="3526902"/>
            <a:chOff x="4886536" y="1119624"/>
            <a:chExt cx="1500787" cy="3526902"/>
          </a:xfrm>
        </p:grpSpPr>
        <p:sp>
          <p:nvSpPr>
            <p:cNvPr id="891" name="Google Shape;891;p20"/>
            <p:cNvSpPr/>
            <p:nvPr/>
          </p:nvSpPr>
          <p:spPr>
            <a:xfrm>
              <a:off x="4886536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0" y="18989"/>
                  </a:lnTo>
                  <a:cubicBezTo>
                    <a:pt x="11462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0"/>
            <p:cNvSpPr/>
            <p:nvPr/>
          </p:nvSpPr>
          <p:spPr>
            <a:xfrm>
              <a:off x="5143674" y="1119624"/>
              <a:ext cx="1049100" cy="1049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0"/>
            <p:cNvSpPr/>
            <p:nvPr/>
          </p:nvSpPr>
          <p:spPr>
            <a:xfrm>
              <a:off x="4886797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1" y="9332"/>
                  </a:cubicBezTo>
                  <a:lnTo>
                    <a:pt x="5301" y="10434"/>
                  </a:lnTo>
                  <a:cubicBezTo>
                    <a:pt x="5447" y="10472"/>
                    <a:pt x="5596" y="10492"/>
                    <a:pt x="5746" y="10492"/>
                  </a:cubicBezTo>
                  <a:cubicBezTo>
                    <a:pt x="5895" y="10492"/>
                    <a:pt x="6045" y="10472"/>
                    <a:pt x="6190" y="10434"/>
                  </a:cubicBezTo>
                  <a:lnTo>
                    <a:pt x="10340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0"/>
            <p:cNvSpPr/>
            <p:nvPr/>
          </p:nvSpPr>
          <p:spPr>
            <a:xfrm>
              <a:off x="5378416" y="1325603"/>
              <a:ext cx="516731" cy="637141"/>
            </a:xfrm>
            <a:custGeom>
              <a:rect b="b" l="l" r="r" t="t"/>
              <a:pathLst>
                <a:path extrusionOk="0" h="1884" w="1528">
                  <a:moveTo>
                    <a:pt x="1122" y="293"/>
                  </a:moveTo>
                  <a:lnTo>
                    <a:pt x="1358" y="465"/>
                  </a:lnTo>
                  <a:lnTo>
                    <a:pt x="1268" y="587"/>
                  </a:lnTo>
                  <a:lnTo>
                    <a:pt x="1032" y="415"/>
                  </a:lnTo>
                  <a:lnTo>
                    <a:pt x="1122" y="293"/>
                  </a:lnTo>
                  <a:close/>
                  <a:moveTo>
                    <a:pt x="910" y="425"/>
                  </a:moveTo>
                  <a:lnTo>
                    <a:pt x="1297" y="707"/>
                  </a:lnTo>
                  <a:lnTo>
                    <a:pt x="1164" y="889"/>
                  </a:lnTo>
                  <a:lnTo>
                    <a:pt x="777" y="607"/>
                  </a:lnTo>
                  <a:lnTo>
                    <a:pt x="910" y="425"/>
                  </a:lnTo>
                  <a:close/>
                  <a:moveTo>
                    <a:pt x="319" y="1423"/>
                  </a:moveTo>
                  <a:lnTo>
                    <a:pt x="528" y="1576"/>
                  </a:lnTo>
                  <a:lnTo>
                    <a:pt x="474" y="1650"/>
                  </a:lnTo>
                  <a:lnTo>
                    <a:pt x="265" y="1498"/>
                  </a:lnTo>
                  <a:lnTo>
                    <a:pt x="319" y="1423"/>
                  </a:lnTo>
                  <a:close/>
                  <a:moveTo>
                    <a:pt x="1478" y="0"/>
                  </a:moveTo>
                  <a:lnTo>
                    <a:pt x="1256" y="303"/>
                  </a:lnTo>
                  <a:lnTo>
                    <a:pt x="1107" y="194"/>
                  </a:lnTo>
                  <a:lnTo>
                    <a:pt x="971" y="382"/>
                  </a:lnTo>
                  <a:lnTo>
                    <a:pt x="894" y="325"/>
                  </a:lnTo>
                  <a:lnTo>
                    <a:pt x="173" y="1315"/>
                  </a:lnTo>
                  <a:lnTo>
                    <a:pt x="263" y="1380"/>
                  </a:lnTo>
                  <a:lnTo>
                    <a:pt x="209" y="1454"/>
                  </a:lnTo>
                  <a:lnTo>
                    <a:pt x="67" y="1351"/>
                  </a:lnTo>
                  <a:lnTo>
                    <a:pt x="0" y="1442"/>
                  </a:lnTo>
                  <a:lnTo>
                    <a:pt x="608" y="1884"/>
                  </a:lnTo>
                  <a:lnTo>
                    <a:pt x="674" y="1794"/>
                  </a:lnTo>
                  <a:lnTo>
                    <a:pt x="532" y="1689"/>
                  </a:lnTo>
                  <a:lnTo>
                    <a:pt x="586" y="1616"/>
                  </a:lnTo>
                  <a:lnTo>
                    <a:pt x="676" y="1681"/>
                  </a:lnTo>
                  <a:lnTo>
                    <a:pt x="1397" y="691"/>
                  </a:lnTo>
                  <a:lnTo>
                    <a:pt x="1320" y="634"/>
                  </a:lnTo>
                  <a:lnTo>
                    <a:pt x="1456" y="448"/>
                  </a:lnTo>
                  <a:lnTo>
                    <a:pt x="1307" y="341"/>
                  </a:lnTo>
                  <a:lnTo>
                    <a:pt x="1528" y="37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20"/>
          <p:cNvGrpSpPr/>
          <p:nvPr/>
        </p:nvGrpSpPr>
        <p:grpSpPr>
          <a:xfrm>
            <a:off x="7010511" y="1119684"/>
            <a:ext cx="1500918" cy="3526843"/>
            <a:chOff x="7010511" y="1119684"/>
            <a:chExt cx="1500918" cy="3526843"/>
          </a:xfrm>
        </p:grpSpPr>
        <p:sp>
          <p:nvSpPr>
            <p:cNvPr id="896" name="Google Shape;896;p20"/>
            <p:cNvSpPr/>
            <p:nvPr/>
          </p:nvSpPr>
          <p:spPr>
            <a:xfrm>
              <a:off x="7010511" y="1709822"/>
              <a:ext cx="1500918" cy="2479204"/>
            </a:xfrm>
            <a:custGeom>
              <a:rect b="b" l="l" r="r" t="t"/>
              <a:pathLst>
                <a:path extrusionOk="0" h="18989" w="11496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5" y="18989"/>
                    <a:pt x="75" y="18989"/>
                  </a:cubicBezTo>
                  <a:lnTo>
                    <a:pt x="11421" y="18989"/>
                  </a:lnTo>
                  <a:cubicBezTo>
                    <a:pt x="11463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0"/>
            <p:cNvSpPr/>
            <p:nvPr/>
          </p:nvSpPr>
          <p:spPr>
            <a:xfrm>
              <a:off x="7267913" y="1119684"/>
              <a:ext cx="1049100" cy="1049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0"/>
            <p:cNvSpPr/>
            <p:nvPr/>
          </p:nvSpPr>
          <p:spPr>
            <a:xfrm>
              <a:off x="7010772" y="3276691"/>
              <a:ext cx="1500526" cy="1369836"/>
            </a:xfrm>
            <a:custGeom>
              <a:rect b="b" l="l" r="r" t="t"/>
              <a:pathLst>
                <a:path extrusionOk="0" h="10492" w="11493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2" y="10434"/>
                  </a:lnTo>
                  <a:cubicBezTo>
                    <a:pt x="5448" y="10472"/>
                    <a:pt x="5597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1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0"/>
            <p:cNvSpPr/>
            <p:nvPr/>
          </p:nvSpPr>
          <p:spPr>
            <a:xfrm>
              <a:off x="7470146" y="1448124"/>
              <a:ext cx="644589" cy="510859"/>
            </a:xfrm>
            <a:custGeom>
              <a:rect b="b" l="l" r="r" t="t"/>
              <a:pathLst>
                <a:path extrusionOk="0" h="1894" w="2390">
                  <a:moveTo>
                    <a:pt x="1622" y="132"/>
                  </a:moveTo>
                  <a:cubicBezTo>
                    <a:pt x="1852" y="132"/>
                    <a:pt x="2037" y="325"/>
                    <a:pt x="2062" y="590"/>
                  </a:cubicBezTo>
                  <a:lnTo>
                    <a:pt x="2062" y="596"/>
                  </a:lnTo>
                  <a:cubicBezTo>
                    <a:pt x="2063" y="602"/>
                    <a:pt x="2072" y="662"/>
                    <a:pt x="2046" y="766"/>
                  </a:cubicBezTo>
                  <a:cubicBezTo>
                    <a:pt x="2035" y="816"/>
                    <a:pt x="2019" y="863"/>
                    <a:pt x="1996" y="909"/>
                  </a:cubicBezTo>
                  <a:lnTo>
                    <a:pt x="1707" y="909"/>
                  </a:lnTo>
                  <a:lnTo>
                    <a:pt x="1550" y="740"/>
                  </a:lnTo>
                  <a:cubicBezTo>
                    <a:pt x="1537" y="726"/>
                    <a:pt x="1519" y="719"/>
                    <a:pt x="1501" y="719"/>
                  </a:cubicBezTo>
                  <a:cubicBezTo>
                    <a:pt x="1485" y="719"/>
                    <a:pt x="1470" y="724"/>
                    <a:pt x="1458" y="735"/>
                  </a:cubicBezTo>
                  <a:lnTo>
                    <a:pt x="1293" y="875"/>
                  </a:lnTo>
                  <a:lnTo>
                    <a:pt x="1078" y="558"/>
                  </a:lnTo>
                  <a:cubicBezTo>
                    <a:pt x="1066" y="541"/>
                    <a:pt x="1047" y="529"/>
                    <a:pt x="1024" y="529"/>
                  </a:cubicBezTo>
                  <a:cubicBezTo>
                    <a:pt x="1023" y="529"/>
                    <a:pt x="1021" y="529"/>
                    <a:pt x="1019" y="529"/>
                  </a:cubicBezTo>
                  <a:cubicBezTo>
                    <a:pt x="997" y="530"/>
                    <a:pt x="975" y="544"/>
                    <a:pt x="965" y="565"/>
                  </a:cubicBezTo>
                  <a:lnTo>
                    <a:pt x="784" y="909"/>
                  </a:lnTo>
                  <a:lnTo>
                    <a:pt x="395" y="909"/>
                  </a:lnTo>
                  <a:cubicBezTo>
                    <a:pt x="372" y="863"/>
                    <a:pt x="356" y="816"/>
                    <a:pt x="344" y="766"/>
                  </a:cubicBezTo>
                  <a:cubicBezTo>
                    <a:pt x="320" y="662"/>
                    <a:pt x="327" y="602"/>
                    <a:pt x="330" y="591"/>
                  </a:cubicBezTo>
                  <a:cubicBezTo>
                    <a:pt x="354" y="326"/>
                    <a:pt x="538" y="133"/>
                    <a:pt x="770" y="133"/>
                  </a:cubicBezTo>
                  <a:cubicBezTo>
                    <a:pt x="919" y="133"/>
                    <a:pt x="1054" y="214"/>
                    <a:pt x="1134" y="348"/>
                  </a:cubicBezTo>
                  <a:lnTo>
                    <a:pt x="1191" y="445"/>
                  </a:lnTo>
                  <a:lnTo>
                    <a:pt x="1248" y="348"/>
                  </a:lnTo>
                  <a:cubicBezTo>
                    <a:pt x="1329" y="213"/>
                    <a:pt x="1468" y="132"/>
                    <a:pt x="1622" y="132"/>
                  </a:cubicBezTo>
                  <a:close/>
                  <a:moveTo>
                    <a:pt x="1028" y="726"/>
                  </a:moveTo>
                  <a:lnTo>
                    <a:pt x="1223" y="1012"/>
                  </a:lnTo>
                  <a:cubicBezTo>
                    <a:pt x="1233" y="1027"/>
                    <a:pt x="1250" y="1038"/>
                    <a:pt x="1269" y="1040"/>
                  </a:cubicBezTo>
                  <a:lnTo>
                    <a:pt x="1278" y="1040"/>
                  </a:lnTo>
                  <a:cubicBezTo>
                    <a:pt x="1293" y="1040"/>
                    <a:pt x="1309" y="1035"/>
                    <a:pt x="1322" y="1024"/>
                  </a:cubicBezTo>
                  <a:lnTo>
                    <a:pt x="1496" y="876"/>
                  </a:lnTo>
                  <a:lnTo>
                    <a:pt x="1629" y="1019"/>
                  </a:lnTo>
                  <a:cubicBezTo>
                    <a:pt x="1641" y="1034"/>
                    <a:pt x="1660" y="1042"/>
                    <a:pt x="1677" y="1042"/>
                  </a:cubicBezTo>
                  <a:lnTo>
                    <a:pt x="1917" y="1042"/>
                  </a:lnTo>
                  <a:cubicBezTo>
                    <a:pt x="1886" y="1085"/>
                    <a:pt x="1849" y="1126"/>
                    <a:pt x="1808" y="1164"/>
                  </a:cubicBezTo>
                  <a:lnTo>
                    <a:pt x="1190" y="1716"/>
                  </a:lnTo>
                  <a:lnTo>
                    <a:pt x="582" y="1164"/>
                  </a:lnTo>
                  <a:cubicBezTo>
                    <a:pt x="540" y="1128"/>
                    <a:pt x="504" y="1085"/>
                    <a:pt x="473" y="1042"/>
                  </a:cubicBezTo>
                  <a:lnTo>
                    <a:pt x="823" y="1042"/>
                  </a:lnTo>
                  <a:cubicBezTo>
                    <a:pt x="847" y="1042"/>
                    <a:pt x="870" y="1027"/>
                    <a:pt x="882" y="1006"/>
                  </a:cubicBezTo>
                  <a:lnTo>
                    <a:pt x="1028" y="726"/>
                  </a:lnTo>
                  <a:close/>
                  <a:moveTo>
                    <a:pt x="770" y="0"/>
                  </a:moveTo>
                  <a:cubicBezTo>
                    <a:pt x="469" y="0"/>
                    <a:pt x="228" y="244"/>
                    <a:pt x="198" y="574"/>
                  </a:cubicBezTo>
                  <a:cubicBezTo>
                    <a:pt x="194" y="596"/>
                    <a:pt x="185" y="674"/>
                    <a:pt x="215" y="797"/>
                  </a:cubicBezTo>
                  <a:cubicBezTo>
                    <a:pt x="224" y="835"/>
                    <a:pt x="235" y="873"/>
                    <a:pt x="250" y="909"/>
                  </a:cubicBezTo>
                  <a:lnTo>
                    <a:pt x="67" y="909"/>
                  </a:lnTo>
                  <a:cubicBezTo>
                    <a:pt x="31" y="909"/>
                    <a:pt x="1" y="937"/>
                    <a:pt x="1" y="975"/>
                  </a:cubicBezTo>
                  <a:cubicBezTo>
                    <a:pt x="1" y="1012"/>
                    <a:pt x="31" y="1042"/>
                    <a:pt x="67" y="1042"/>
                  </a:cubicBezTo>
                  <a:lnTo>
                    <a:pt x="313" y="1042"/>
                  </a:lnTo>
                  <a:cubicBezTo>
                    <a:pt x="361" y="1121"/>
                    <a:pt x="420" y="1197"/>
                    <a:pt x="494" y="1263"/>
                  </a:cubicBezTo>
                  <a:lnTo>
                    <a:pt x="1190" y="1894"/>
                  </a:lnTo>
                  <a:lnTo>
                    <a:pt x="1897" y="1263"/>
                  </a:lnTo>
                  <a:cubicBezTo>
                    <a:pt x="1970" y="1197"/>
                    <a:pt x="2030" y="1121"/>
                    <a:pt x="2077" y="1042"/>
                  </a:cubicBezTo>
                  <a:lnTo>
                    <a:pt x="2323" y="1042"/>
                  </a:lnTo>
                  <a:cubicBezTo>
                    <a:pt x="2359" y="1042"/>
                    <a:pt x="2389" y="1012"/>
                    <a:pt x="2389" y="975"/>
                  </a:cubicBezTo>
                  <a:cubicBezTo>
                    <a:pt x="2389" y="938"/>
                    <a:pt x="2360" y="909"/>
                    <a:pt x="2323" y="909"/>
                  </a:cubicBezTo>
                  <a:lnTo>
                    <a:pt x="2141" y="909"/>
                  </a:lnTo>
                  <a:cubicBezTo>
                    <a:pt x="2156" y="873"/>
                    <a:pt x="2167" y="836"/>
                    <a:pt x="2176" y="797"/>
                  </a:cubicBezTo>
                  <a:cubicBezTo>
                    <a:pt x="2204" y="678"/>
                    <a:pt x="2197" y="602"/>
                    <a:pt x="2194" y="577"/>
                  </a:cubicBezTo>
                  <a:cubicBezTo>
                    <a:pt x="2162" y="243"/>
                    <a:pt x="1923" y="0"/>
                    <a:pt x="1622" y="0"/>
                  </a:cubicBezTo>
                  <a:cubicBezTo>
                    <a:pt x="1457" y="0"/>
                    <a:pt x="1299" y="76"/>
                    <a:pt x="1192" y="202"/>
                  </a:cubicBezTo>
                  <a:cubicBezTo>
                    <a:pt x="1086" y="75"/>
                    <a:pt x="935" y="0"/>
                    <a:pt x="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" name="Google Shape;900;p20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1" name="Google Shape;901;p20"/>
          <p:cNvSpPr txBox="1"/>
          <p:nvPr/>
        </p:nvSpPr>
        <p:spPr>
          <a:xfrm>
            <a:off x="703145" y="24573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2" name="Google Shape;902;p20"/>
          <p:cNvSpPr txBox="1"/>
          <p:nvPr/>
        </p:nvSpPr>
        <p:spPr>
          <a:xfrm>
            <a:off x="2853783" y="24573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3" name="Google Shape;903;p20"/>
          <p:cNvSpPr txBox="1"/>
          <p:nvPr/>
        </p:nvSpPr>
        <p:spPr>
          <a:xfrm>
            <a:off x="638325" y="2970825"/>
            <a:ext cx="1500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is the closest planet to the Sun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4" name="Google Shape;904;p20"/>
          <p:cNvSpPr txBox="1"/>
          <p:nvPr/>
        </p:nvSpPr>
        <p:spPr>
          <a:xfrm>
            <a:off x="2762425" y="2970825"/>
            <a:ext cx="14700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5" name="Google Shape;905;p20"/>
          <p:cNvSpPr txBox="1"/>
          <p:nvPr/>
        </p:nvSpPr>
        <p:spPr>
          <a:xfrm>
            <a:off x="5018095" y="24573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6" name="Google Shape;906;p20"/>
          <p:cNvSpPr txBox="1"/>
          <p:nvPr/>
        </p:nvSpPr>
        <p:spPr>
          <a:xfrm>
            <a:off x="4867475" y="2970825"/>
            <a:ext cx="15009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7" name="Google Shape;907;p20"/>
          <p:cNvSpPr txBox="1"/>
          <p:nvPr/>
        </p:nvSpPr>
        <p:spPr>
          <a:xfrm>
            <a:off x="7081952" y="24573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08" name="Google Shape;908;p20"/>
          <p:cNvSpPr txBox="1"/>
          <p:nvPr/>
        </p:nvSpPr>
        <p:spPr>
          <a:xfrm>
            <a:off x="7010775" y="2970825"/>
            <a:ext cx="15009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Saturn is the ringed one and also it is a gas giant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21"/>
          <p:cNvGrpSpPr/>
          <p:nvPr/>
        </p:nvGrpSpPr>
        <p:grpSpPr>
          <a:xfrm>
            <a:off x="3191412" y="1789837"/>
            <a:ext cx="2799333" cy="2262275"/>
            <a:chOff x="3191412" y="1789837"/>
            <a:chExt cx="2799333" cy="2262275"/>
          </a:xfrm>
        </p:grpSpPr>
        <p:pic>
          <p:nvPicPr>
            <p:cNvPr id="914" name="Google Shape;914;p21"/>
            <p:cNvPicPr preferRelativeResize="0"/>
            <p:nvPr/>
          </p:nvPicPr>
          <p:blipFill rotWithShape="1">
            <a:blip r:embed="rId3">
              <a:alphaModFix/>
            </a:blip>
            <a:srcRect b="12942" l="2690" r="37650" t="1631"/>
            <a:stretch/>
          </p:blipFill>
          <p:spPr>
            <a:xfrm>
              <a:off x="3559400" y="1986750"/>
              <a:ext cx="1987494" cy="18884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5" name="Google Shape;915;p21"/>
            <p:cNvSpPr/>
            <p:nvPr/>
          </p:nvSpPr>
          <p:spPr>
            <a:xfrm>
              <a:off x="3460651" y="1818794"/>
              <a:ext cx="2208911" cy="2208836"/>
            </a:xfrm>
            <a:custGeom>
              <a:rect b="b" l="l" r="r" t="t"/>
              <a:pathLst>
                <a:path extrusionOk="0" h="30228" w="30228">
                  <a:moveTo>
                    <a:pt x="15114" y="1"/>
                  </a:moveTo>
                  <a:cubicBezTo>
                    <a:pt x="11105" y="1"/>
                    <a:pt x="7261" y="1593"/>
                    <a:pt x="4427" y="4428"/>
                  </a:cubicBezTo>
                  <a:cubicBezTo>
                    <a:pt x="1593" y="7262"/>
                    <a:pt x="1" y="11106"/>
                    <a:pt x="1" y="15114"/>
                  </a:cubicBezTo>
                  <a:cubicBezTo>
                    <a:pt x="1" y="19123"/>
                    <a:pt x="1593" y="22967"/>
                    <a:pt x="4427" y="25802"/>
                  </a:cubicBezTo>
                  <a:cubicBezTo>
                    <a:pt x="7261" y="28636"/>
                    <a:pt x="11105" y="30228"/>
                    <a:pt x="15114" y="30228"/>
                  </a:cubicBezTo>
                  <a:cubicBezTo>
                    <a:pt x="19122" y="30228"/>
                    <a:pt x="22966" y="28636"/>
                    <a:pt x="25801" y="25802"/>
                  </a:cubicBezTo>
                  <a:cubicBezTo>
                    <a:pt x="28636" y="22967"/>
                    <a:pt x="30228" y="19123"/>
                    <a:pt x="30228" y="15114"/>
                  </a:cubicBezTo>
                  <a:cubicBezTo>
                    <a:pt x="30228" y="11106"/>
                    <a:pt x="28636" y="7262"/>
                    <a:pt x="25801" y="4428"/>
                  </a:cubicBezTo>
                  <a:cubicBezTo>
                    <a:pt x="22966" y="1593"/>
                    <a:pt x="19122" y="1"/>
                    <a:pt x="15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1"/>
            <p:cNvSpPr/>
            <p:nvPr/>
          </p:nvSpPr>
          <p:spPr>
            <a:xfrm>
              <a:off x="3191412" y="1789837"/>
              <a:ext cx="2799333" cy="2262275"/>
            </a:xfrm>
            <a:custGeom>
              <a:rect b="b" l="l" r="r" t="t"/>
              <a:pathLst>
                <a:path extrusionOk="0" h="71096" w="87974">
                  <a:moveTo>
                    <a:pt x="43220" y="6521"/>
                  </a:moveTo>
                  <a:cubicBezTo>
                    <a:pt x="59251" y="6521"/>
                    <a:pt x="72245" y="19516"/>
                    <a:pt x="72245" y="35548"/>
                  </a:cubicBezTo>
                  <a:cubicBezTo>
                    <a:pt x="72245" y="51578"/>
                    <a:pt x="59251" y="64574"/>
                    <a:pt x="43220" y="64574"/>
                  </a:cubicBezTo>
                  <a:cubicBezTo>
                    <a:pt x="27188" y="64574"/>
                    <a:pt x="14194" y="51578"/>
                    <a:pt x="14194" y="35548"/>
                  </a:cubicBezTo>
                  <a:cubicBezTo>
                    <a:pt x="14194" y="19516"/>
                    <a:pt x="27188" y="6521"/>
                    <a:pt x="43220" y="6521"/>
                  </a:cubicBezTo>
                  <a:close/>
                  <a:moveTo>
                    <a:pt x="0" y="0"/>
                  </a:moveTo>
                  <a:lnTo>
                    <a:pt x="0" y="71095"/>
                  </a:lnTo>
                  <a:lnTo>
                    <a:pt x="87973" y="71095"/>
                  </a:lnTo>
                  <a:lnTo>
                    <a:pt x="87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1"/>
            <p:cNvSpPr/>
            <p:nvPr/>
          </p:nvSpPr>
          <p:spPr>
            <a:xfrm>
              <a:off x="5300369" y="2100128"/>
              <a:ext cx="65037" cy="65108"/>
            </a:xfrm>
            <a:custGeom>
              <a:rect b="b" l="l" r="r" t="t"/>
              <a:pathLst>
                <a:path extrusionOk="0" h="891" w="890">
                  <a:moveTo>
                    <a:pt x="445" y="0"/>
                  </a:moveTo>
                  <a:cubicBezTo>
                    <a:pt x="199" y="0"/>
                    <a:pt x="0" y="200"/>
                    <a:pt x="0" y="445"/>
                  </a:cubicBezTo>
                  <a:cubicBezTo>
                    <a:pt x="0" y="691"/>
                    <a:pt x="199" y="890"/>
                    <a:pt x="445" y="890"/>
                  </a:cubicBezTo>
                  <a:cubicBezTo>
                    <a:pt x="691" y="890"/>
                    <a:pt x="889" y="691"/>
                    <a:pt x="889" y="445"/>
                  </a:cubicBezTo>
                  <a:cubicBezTo>
                    <a:pt x="889" y="200"/>
                    <a:pt x="691" y="0"/>
                    <a:pt x="445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1"/>
            <p:cNvSpPr/>
            <p:nvPr/>
          </p:nvSpPr>
          <p:spPr>
            <a:xfrm>
              <a:off x="5639068" y="2887643"/>
              <a:ext cx="65110" cy="65108"/>
            </a:xfrm>
            <a:custGeom>
              <a:rect b="b" l="l" r="r" t="t"/>
              <a:pathLst>
                <a:path extrusionOk="0" h="891" w="891">
                  <a:moveTo>
                    <a:pt x="445" y="0"/>
                  </a:moveTo>
                  <a:cubicBezTo>
                    <a:pt x="200" y="0"/>
                    <a:pt x="0" y="200"/>
                    <a:pt x="0" y="445"/>
                  </a:cubicBezTo>
                  <a:cubicBezTo>
                    <a:pt x="0" y="691"/>
                    <a:pt x="200" y="890"/>
                    <a:pt x="445" y="890"/>
                  </a:cubicBezTo>
                  <a:cubicBezTo>
                    <a:pt x="690" y="890"/>
                    <a:pt x="891" y="691"/>
                    <a:pt x="891" y="445"/>
                  </a:cubicBezTo>
                  <a:cubicBezTo>
                    <a:pt x="891" y="200"/>
                    <a:pt x="691" y="0"/>
                    <a:pt x="445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1"/>
            <p:cNvSpPr/>
            <p:nvPr/>
          </p:nvSpPr>
          <p:spPr>
            <a:xfrm>
              <a:off x="5331937" y="3653894"/>
              <a:ext cx="71467" cy="65108"/>
            </a:xfrm>
            <a:custGeom>
              <a:rect b="b" l="l" r="r" t="t"/>
              <a:pathLst>
                <a:path extrusionOk="0" h="891" w="978">
                  <a:moveTo>
                    <a:pt x="489" y="0"/>
                  </a:moveTo>
                  <a:cubicBezTo>
                    <a:pt x="375" y="0"/>
                    <a:pt x="261" y="44"/>
                    <a:pt x="174" y="131"/>
                  </a:cubicBezTo>
                  <a:cubicBezTo>
                    <a:pt x="0" y="305"/>
                    <a:pt x="0" y="586"/>
                    <a:pt x="174" y="760"/>
                  </a:cubicBezTo>
                  <a:cubicBezTo>
                    <a:pt x="261" y="847"/>
                    <a:pt x="375" y="891"/>
                    <a:pt x="489" y="891"/>
                  </a:cubicBezTo>
                  <a:cubicBezTo>
                    <a:pt x="603" y="891"/>
                    <a:pt x="716" y="847"/>
                    <a:pt x="803" y="760"/>
                  </a:cubicBezTo>
                  <a:cubicBezTo>
                    <a:pt x="977" y="586"/>
                    <a:pt x="977" y="305"/>
                    <a:pt x="803" y="131"/>
                  </a:cubicBezTo>
                  <a:cubicBezTo>
                    <a:pt x="716" y="44"/>
                    <a:pt x="603" y="0"/>
                    <a:pt x="489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3732122" y="3650240"/>
              <a:ext cx="71540" cy="65108"/>
            </a:xfrm>
            <a:custGeom>
              <a:rect b="b" l="l" r="r" t="t"/>
              <a:pathLst>
                <a:path extrusionOk="0" h="891" w="979">
                  <a:moveTo>
                    <a:pt x="490" y="0"/>
                  </a:moveTo>
                  <a:cubicBezTo>
                    <a:pt x="376" y="0"/>
                    <a:pt x="262" y="44"/>
                    <a:pt x="175" y="131"/>
                  </a:cubicBezTo>
                  <a:cubicBezTo>
                    <a:pt x="1" y="305"/>
                    <a:pt x="1" y="586"/>
                    <a:pt x="175" y="760"/>
                  </a:cubicBezTo>
                  <a:cubicBezTo>
                    <a:pt x="262" y="847"/>
                    <a:pt x="376" y="890"/>
                    <a:pt x="490" y="890"/>
                  </a:cubicBezTo>
                  <a:cubicBezTo>
                    <a:pt x="603" y="890"/>
                    <a:pt x="717" y="847"/>
                    <a:pt x="804" y="760"/>
                  </a:cubicBezTo>
                  <a:cubicBezTo>
                    <a:pt x="978" y="587"/>
                    <a:pt x="978" y="305"/>
                    <a:pt x="804" y="131"/>
                  </a:cubicBezTo>
                  <a:cubicBezTo>
                    <a:pt x="717" y="44"/>
                    <a:pt x="603" y="0"/>
                    <a:pt x="490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3431567" y="2887643"/>
              <a:ext cx="65110" cy="65108"/>
            </a:xfrm>
            <a:custGeom>
              <a:rect b="b" l="l" r="r" t="t"/>
              <a:pathLst>
                <a:path extrusionOk="0" h="891" w="891">
                  <a:moveTo>
                    <a:pt x="446" y="0"/>
                  </a:moveTo>
                  <a:cubicBezTo>
                    <a:pt x="200" y="0"/>
                    <a:pt x="1" y="200"/>
                    <a:pt x="1" y="445"/>
                  </a:cubicBezTo>
                  <a:cubicBezTo>
                    <a:pt x="1" y="691"/>
                    <a:pt x="200" y="890"/>
                    <a:pt x="446" y="890"/>
                  </a:cubicBezTo>
                  <a:cubicBezTo>
                    <a:pt x="691" y="890"/>
                    <a:pt x="891" y="692"/>
                    <a:pt x="891" y="445"/>
                  </a:cubicBezTo>
                  <a:cubicBezTo>
                    <a:pt x="891" y="200"/>
                    <a:pt x="691" y="0"/>
                    <a:pt x="446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3762521" y="2100785"/>
              <a:ext cx="65110" cy="65108"/>
            </a:xfrm>
            <a:custGeom>
              <a:rect b="b" l="l" r="r" t="t"/>
              <a:pathLst>
                <a:path extrusionOk="0" h="891" w="891">
                  <a:moveTo>
                    <a:pt x="445" y="0"/>
                  </a:moveTo>
                  <a:cubicBezTo>
                    <a:pt x="200" y="0"/>
                    <a:pt x="0" y="200"/>
                    <a:pt x="0" y="445"/>
                  </a:cubicBezTo>
                  <a:cubicBezTo>
                    <a:pt x="0" y="691"/>
                    <a:pt x="200" y="890"/>
                    <a:pt x="445" y="890"/>
                  </a:cubicBezTo>
                  <a:cubicBezTo>
                    <a:pt x="691" y="890"/>
                    <a:pt x="891" y="691"/>
                    <a:pt x="891" y="445"/>
                  </a:cubicBezTo>
                  <a:cubicBezTo>
                    <a:pt x="891" y="200"/>
                    <a:pt x="691" y="0"/>
                    <a:pt x="445" y="0"/>
                  </a:cubicBezTo>
                  <a:close/>
                </a:path>
              </a:pathLst>
            </a:custGeom>
            <a:solidFill>
              <a:srgbClr val="00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1"/>
            <p:cNvSpPr/>
            <p:nvPr/>
          </p:nvSpPr>
          <p:spPr>
            <a:xfrm>
              <a:off x="4406670" y="2252632"/>
              <a:ext cx="322553" cy="190427"/>
            </a:xfrm>
            <a:custGeom>
              <a:rect b="b" l="l" r="r" t="t"/>
              <a:pathLst>
                <a:path extrusionOk="0" fill="none" h="2606" w="4414">
                  <a:moveTo>
                    <a:pt x="3713" y="1207"/>
                  </a:moveTo>
                  <a:cubicBezTo>
                    <a:pt x="3668" y="1207"/>
                    <a:pt x="3625" y="1212"/>
                    <a:pt x="3582" y="1220"/>
                  </a:cubicBezTo>
                  <a:cubicBezTo>
                    <a:pt x="3607" y="1136"/>
                    <a:pt x="3621" y="1047"/>
                    <a:pt x="3621" y="953"/>
                  </a:cubicBezTo>
                  <a:cubicBezTo>
                    <a:pt x="3621" y="427"/>
                    <a:pt x="3194" y="0"/>
                    <a:pt x="2668" y="0"/>
                  </a:cubicBezTo>
                  <a:cubicBezTo>
                    <a:pt x="2263" y="0"/>
                    <a:pt x="1920" y="252"/>
                    <a:pt x="1781" y="608"/>
                  </a:cubicBezTo>
                  <a:cubicBezTo>
                    <a:pt x="1593" y="467"/>
                    <a:pt x="1362" y="383"/>
                    <a:pt x="1111" y="383"/>
                  </a:cubicBezTo>
                  <a:cubicBezTo>
                    <a:pt x="497" y="383"/>
                    <a:pt x="0" y="880"/>
                    <a:pt x="0" y="1494"/>
                  </a:cubicBezTo>
                  <a:cubicBezTo>
                    <a:pt x="0" y="2108"/>
                    <a:pt x="497" y="2605"/>
                    <a:pt x="1111" y="2605"/>
                  </a:cubicBezTo>
                  <a:lnTo>
                    <a:pt x="3713" y="2605"/>
                  </a:lnTo>
                  <a:cubicBezTo>
                    <a:pt x="4099" y="2605"/>
                    <a:pt x="4413" y="2292"/>
                    <a:pt x="4413" y="1907"/>
                  </a:cubicBezTo>
                  <a:cubicBezTo>
                    <a:pt x="4411" y="1520"/>
                    <a:pt x="4099" y="1207"/>
                    <a:pt x="3713" y="1207"/>
                  </a:cubicBezTo>
                  <a:close/>
                </a:path>
              </a:pathLst>
            </a:custGeom>
            <a:noFill/>
            <a:ln cap="flat" cmpd="sng" w="25">
              <a:solidFill>
                <a:srgbClr val="FFFFFF"/>
              </a:solidFill>
              <a:prstDash val="solid"/>
              <a:miter lim="102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" name="Google Shape;924;p21"/>
          <p:cNvSpPr/>
          <p:nvPr/>
        </p:nvSpPr>
        <p:spPr>
          <a:xfrm>
            <a:off x="3622729" y="1980798"/>
            <a:ext cx="1884970" cy="1884905"/>
          </a:xfrm>
          <a:custGeom>
            <a:rect b="b" l="l" r="r" t="t"/>
            <a:pathLst>
              <a:path extrusionOk="0" h="25795" w="25795">
                <a:moveTo>
                  <a:pt x="12897" y="0"/>
                </a:moveTo>
                <a:cubicBezTo>
                  <a:pt x="9477" y="0"/>
                  <a:pt x="6196" y="1359"/>
                  <a:pt x="3778" y="3778"/>
                </a:cubicBezTo>
                <a:cubicBezTo>
                  <a:pt x="1359" y="6196"/>
                  <a:pt x="0" y="9477"/>
                  <a:pt x="0" y="12897"/>
                </a:cubicBezTo>
                <a:cubicBezTo>
                  <a:pt x="0" y="16318"/>
                  <a:pt x="1359" y="19598"/>
                  <a:pt x="3778" y="22017"/>
                </a:cubicBezTo>
                <a:cubicBezTo>
                  <a:pt x="6196" y="24436"/>
                  <a:pt x="9477" y="25795"/>
                  <a:pt x="12897" y="25795"/>
                </a:cubicBezTo>
                <a:cubicBezTo>
                  <a:pt x="16318" y="25795"/>
                  <a:pt x="19598" y="24436"/>
                  <a:pt x="22017" y="22017"/>
                </a:cubicBezTo>
                <a:cubicBezTo>
                  <a:pt x="24436" y="19598"/>
                  <a:pt x="25795" y="16318"/>
                  <a:pt x="25795" y="12897"/>
                </a:cubicBezTo>
                <a:cubicBezTo>
                  <a:pt x="25795" y="9477"/>
                  <a:pt x="24436" y="6196"/>
                  <a:pt x="22017" y="3778"/>
                </a:cubicBezTo>
                <a:cubicBezTo>
                  <a:pt x="19598" y="1359"/>
                  <a:pt x="16318" y="0"/>
                  <a:pt x="12897" y="0"/>
                </a:cubicBezTo>
                <a:close/>
              </a:path>
            </a:pathLst>
          </a:cu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5" name="Google Shape;925;p21"/>
          <p:cNvGrpSpPr/>
          <p:nvPr/>
        </p:nvGrpSpPr>
        <p:grpSpPr>
          <a:xfrm>
            <a:off x="6011675" y="1494127"/>
            <a:ext cx="508306" cy="600366"/>
            <a:chOff x="5816931" y="1494127"/>
            <a:chExt cx="508306" cy="600366"/>
          </a:xfrm>
        </p:grpSpPr>
        <p:sp>
          <p:nvSpPr>
            <p:cNvPr id="926" name="Google Shape;926;p21"/>
            <p:cNvSpPr/>
            <p:nvPr/>
          </p:nvSpPr>
          <p:spPr>
            <a:xfrm>
              <a:off x="5816931" y="1507573"/>
              <a:ext cx="362452" cy="366020"/>
            </a:xfrm>
            <a:custGeom>
              <a:rect b="b" l="l" r="r" t="t"/>
              <a:pathLst>
                <a:path extrusionOk="0" h="5009" w="4960">
                  <a:moveTo>
                    <a:pt x="971" y="0"/>
                  </a:moveTo>
                  <a:lnTo>
                    <a:pt x="618" y="292"/>
                  </a:lnTo>
                  <a:cubicBezTo>
                    <a:pt x="207" y="631"/>
                    <a:pt x="1" y="1170"/>
                    <a:pt x="80" y="1698"/>
                  </a:cubicBezTo>
                  <a:cubicBezTo>
                    <a:pt x="258" y="2880"/>
                    <a:pt x="806" y="4881"/>
                    <a:pt x="2470" y="5008"/>
                  </a:cubicBezTo>
                  <a:lnTo>
                    <a:pt x="2480" y="5008"/>
                  </a:lnTo>
                  <a:lnTo>
                    <a:pt x="2490" y="5009"/>
                  </a:lnTo>
                  <a:cubicBezTo>
                    <a:pt x="3236" y="4951"/>
                    <a:pt x="3835" y="4511"/>
                    <a:pt x="4269" y="3700"/>
                  </a:cubicBezTo>
                  <a:cubicBezTo>
                    <a:pt x="4632" y="3022"/>
                    <a:pt x="4805" y="2211"/>
                    <a:pt x="4887" y="1652"/>
                  </a:cubicBezTo>
                  <a:cubicBezTo>
                    <a:pt x="4960" y="1150"/>
                    <a:pt x="4761" y="639"/>
                    <a:pt x="4371" y="314"/>
                  </a:cubicBezTo>
                  <a:lnTo>
                    <a:pt x="3990" y="1"/>
                  </a:lnTo>
                  <a:lnTo>
                    <a:pt x="3849" y="173"/>
                  </a:lnTo>
                  <a:lnTo>
                    <a:pt x="4228" y="486"/>
                  </a:lnTo>
                  <a:cubicBezTo>
                    <a:pt x="4561" y="759"/>
                    <a:pt x="4728" y="1194"/>
                    <a:pt x="4667" y="1619"/>
                  </a:cubicBezTo>
                  <a:cubicBezTo>
                    <a:pt x="4587" y="2161"/>
                    <a:pt x="4420" y="2945"/>
                    <a:pt x="4072" y="3596"/>
                  </a:cubicBezTo>
                  <a:cubicBezTo>
                    <a:pt x="3678" y="4332"/>
                    <a:pt x="3142" y="4733"/>
                    <a:pt x="2480" y="4787"/>
                  </a:cubicBezTo>
                  <a:cubicBezTo>
                    <a:pt x="976" y="4665"/>
                    <a:pt x="468" y="2779"/>
                    <a:pt x="300" y="1664"/>
                  </a:cubicBezTo>
                  <a:cubicBezTo>
                    <a:pt x="233" y="1214"/>
                    <a:pt x="408" y="753"/>
                    <a:pt x="760" y="463"/>
                  </a:cubicBezTo>
                  <a:lnTo>
                    <a:pt x="1113" y="171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5818246" y="1633479"/>
              <a:ext cx="463003" cy="461014"/>
            </a:xfrm>
            <a:custGeom>
              <a:rect b="b" l="l" r="r" t="t"/>
              <a:pathLst>
                <a:path extrusionOk="0" h="6309" w="6336">
                  <a:moveTo>
                    <a:pt x="1" y="0"/>
                  </a:moveTo>
                  <a:cubicBezTo>
                    <a:pt x="180" y="1169"/>
                    <a:pt x="714" y="3103"/>
                    <a:pt x="2303" y="3331"/>
                  </a:cubicBezTo>
                  <a:lnTo>
                    <a:pt x="2303" y="4461"/>
                  </a:lnTo>
                  <a:cubicBezTo>
                    <a:pt x="2303" y="5479"/>
                    <a:pt x="3132" y="6308"/>
                    <a:pt x="4150" y="6308"/>
                  </a:cubicBezTo>
                  <a:lnTo>
                    <a:pt x="4402" y="6308"/>
                  </a:lnTo>
                  <a:cubicBezTo>
                    <a:pt x="5467" y="6308"/>
                    <a:pt x="6333" y="5442"/>
                    <a:pt x="6333" y="4376"/>
                  </a:cubicBezTo>
                  <a:lnTo>
                    <a:pt x="6333" y="1439"/>
                  </a:lnTo>
                  <a:cubicBezTo>
                    <a:pt x="6335" y="1403"/>
                    <a:pt x="6307" y="1375"/>
                    <a:pt x="6272" y="1375"/>
                  </a:cubicBezTo>
                  <a:lnTo>
                    <a:pt x="6049" y="1375"/>
                  </a:lnTo>
                  <a:cubicBezTo>
                    <a:pt x="6015" y="1375"/>
                    <a:pt x="5986" y="1403"/>
                    <a:pt x="5986" y="1439"/>
                  </a:cubicBezTo>
                  <a:lnTo>
                    <a:pt x="5986" y="4378"/>
                  </a:lnTo>
                  <a:cubicBezTo>
                    <a:pt x="5986" y="5250"/>
                    <a:pt x="5275" y="5960"/>
                    <a:pt x="4404" y="5960"/>
                  </a:cubicBezTo>
                  <a:lnTo>
                    <a:pt x="4151" y="5960"/>
                  </a:lnTo>
                  <a:cubicBezTo>
                    <a:pt x="3325" y="5960"/>
                    <a:pt x="2654" y="5287"/>
                    <a:pt x="2654" y="4462"/>
                  </a:cubicBezTo>
                  <a:lnTo>
                    <a:pt x="2654" y="3327"/>
                  </a:lnTo>
                  <a:cubicBezTo>
                    <a:pt x="3341" y="3215"/>
                    <a:pt x="3895" y="2773"/>
                    <a:pt x="4304" y="2007"/>
                  </a:cubicBezTo>
                  <a:cubicBezTo>
                    <a:pt x="4660" y="1345"/>
                    <a:pt x="4834" y="563"/>
                    <a:pt x="4920" y="1"/>
                  </a:cubicBezTo>
                  <a:lnTo>
                    <a:pt x="4567" y="1"/>
                  </a:lnTo>
                  <a:cubicBezTo>
                    <a:pt x="4482" y="530"/>
                    <a:pt x="4318" y="1243"/>
                    <a:pt x="3996" y="1842"/>
                  </a:cubicBezTo>
                  <a:cubicBezTo>
                    <a:pt x="3614" y="2556"/>
                    <a:pt x="3097" y="2945"/>
                    <a:pt x="2461" y="2998"/>
                  </a:cubicBezTo>
                  <a:cubicBezTo>
                    <a:pt x="1033" y="2879"/>
                    <a:pt x="529" y="1101"/>
                    <a:pt x="3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5883575" y="1494127"/>
              <a:ext cx="44722" cy="32517"/>
            </a:xfrm>
            <a:custGeom>
              <a:rect b="b" l="l" r="r" t="t"/>
              <a:pathLst>
                <a:path extrusionOk="0" h="445" w="612">
                  <a:moveTo>
                    <a:pt x="279" y="1"/>
                  </a:moveTo>
                  <a:cubicBezTo>
                    <a:pt x="221" y="1"/>
                    <a:pt x="164" y="12"/>
                    <a:pt x="118" y="40"/>
                  </a:cubicBezTo>
                  <a:cubicBezTo>
                    <a:pt x="0" y="112"/>
                    <a:pt x="34" y="282"/>
                    <a:pt x="113" y="374"/>
                  </a:cubicBezTo>
                  <a:cubicBezTo>
                    <a:pt x="155" y="422"/>
                    <a:pt x="212" y="445"/>
                    <a:pt x="270" y="445"/>
                  </a:cubicBezTo>
                  <a:cubicBezTo>
                    <a:pt x="327" y="445"/>
                    <a:pt x="386" y="423"/>
                    <a:pt x="431" y="382"/>
                  </a:cubicBezTo>
                  <a:cubicBezTo>
                    <a:pt x="519" y="303"/>
                    <a:pt x="611" y="162"/>
                    <a:pt x="502" y="68"/>
                  </a:cubicBezTo>
                  <a:cubicBezTo>
                    <a:pt x="481" y="51"/>
                    <a:pt x="457" y="37"/>
                    <a:pt x="427" y="26"/>
                  </a:cubicBezTo>
                  <a:cubicBezTo>
                    <a:pt x="383" y="10"/>
                    <a:pt x="331" y="1"/>
                    <a:pt x="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6074956" y="1494127"/>
              <a:ext cx="44722" cy="32517"/>
            </a:xfrm>
            <a:custGeom>
              <a:rect b="b" l="l" r="r" t="t"/>
              <a:pathLst>
                <a:path extrusionOk="0" h="445" w="612">
                  <a:moveTo>
                    <a:pt x="333" y="1"/>
                  </a:moveTo>
                  <a:cubicBezTo>
                    <a:pt x="281" y="1"/>
                    <a:pt x="229" y="10"/>
                    <a:pt x="185" y="26"/>
                  </a:cubicBezTo>
                  <a:cubicBezTo>
                    <a:pt x="155" y="37"/>
                    <a:pt x="130" y="51"/>
                    <a:pt x="110" y="68"/>
                  </a:cubicBezTo>
                  <a:cubicBezTo>
                    <a:pt x="1" y="162"/>
                    <a:pt x="93" y="303"/>
                    <a:pt x="181" y="382"/>
                  </a:cubicBezTo>
                  <a:cubicBezTo>
                    <a:pt x="226" y="423"/>
                    <a:pt x="284" y="445"/>
                    <a:pt x="342" y="445"/>
                  </a:cubicBezTo>
                  <a:cubicBezTo>
                    <a:pt x="400" y="445"/>
                    <a:pt x="457" y="422"/>
                    <a:pt x="499" y="374"/>
                  </a:cubicBezTo>
                  <a:cubicBezTo>
                    <a:pt x="577" y="282"/>
                    <a:pt x="611" y="112"/>
                    <a:pt x="494" y="40"/>
                  </a:cubicBezTo>
                  <a:cubicBezTo>
                    <a:pt x="448" y="12"/>
                    <a:pt x="390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6213140" y="1677981"/>
              <a:ext cx="112097" cy="111947"/>
            </a:xfrm>
            <a:custGeom>
              <a:rect b="b" l="l" r="r" t="t"/>
              <a:pathLst>
                <a:path extrusionOk="0" h="1532" w="1534">
                  <a:moveTo>
                    <a:pt x="767" y="0"/>
                  </a:moveTo>
                  <a:cubicBezTo>
                    <a:pt x="343" y="0"/>
                    <a:pt x="0" y="343"/>
                    <a:pt x="0" y="766"/>
                  </a:cubicBezTo>
                  <a:cubicBezTo>
                    <a:pt x="0" y="1188"/>
                    <a:pt x="343" y="1532"/>
                    <a:pt x="767" y="1532"/>
                  </a:cubicBezTo>
                  <a:cubicBezTo>
                    <a:pt x="1190" y="1532"/>
                    <a:pt x="1533" y="1189"/>
                    <a:pt x="1533" y="766"/>
                  </a:cubicBezTo>
                  <a:cubicBezTo>
                    <a:pt x="1533" y="343"/>
                    <a:pt x="1190" y="0"/>
                    <a:pt x="767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6232066" y="1696761"/>
              <a:ext cx="74244" cy="74315"/>
            </a:xfrm>
            <a:custGeom>
              <a:rect b="b" l="l" r="r" t="t"/>
              <a:pathLst>
                <a:path extrusionOk="0" h="1017" w="1016">
                  <a:moveTo>
                    <a:pt x="508" y="1"/>
                  </a:moveTo>
                  <a:cubicBezTo>
                    <a:pt x="227" y="1"/>
                    <a:pt x="0" y="229"/>
                    <a:pt x="0" y="509"/>
                  </a:cubicBezTo>
                  <a:cubicBezTo>
                    <a:pt x="0" y="789"/>
                    <a:pt x="227" y="1017"/>
                    <a:pt x="508" y="1017"/>
                  </a:cubicBezTo>
                  <a:cubicBezTo>
                    <a:pt x="788" y="1017"/>
                    <a:pt x="1015" y="789"/>
                    <a:pt x="1015" y="509"/>
                  </a:cubicBezTo>
                  <a:cubicBezTo>
                    <a:pt x="1015" y="229"/>
                    <a:pt x="788" y="1"/>
                    <a:pt x="508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6238570" y="1703337"/>
              <a:ext cx="61237" cy="61162"/>
            </a:xfrm>
            <a:custGeom>
              <a:rect b="b" l="l" r="r" t="t"/>
              <a:pathLst>
                <a:path extrusionOk="0" h="837" w="838">
                  <a:moveTo>
                    <a:pt x="419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50"/>
                    <a:pt x="189" y="837"/>
                    <a:pt x="419" y="837"/>
                  </a:cubicBezTo>
                  <a:cubicBezTo>
                    <a:pt x="650" y="837"/>
                    <a:pt x="837" y="651"/>
                    <a:pt x="837" y="419"/>
                  </a:cubicBezTo>
                  <a:cubicBezTo>
                    <a:pt x="837" y="187"/>
                    <a:pt x="649" y="1"/>
                    <a:pt x="419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" name="Google Shape;933;p21"/>
          <p:cNvGrpSpPr/>
          <p:nvPr/>
        </p:nvGrpSpPr>
        <p:grpSpPr>
          <a:xfrm>
            <a:off x="2671230" y="2667180"/>
            <a:ext cx="407977" cy="500038"/>
            <a:chOff x="2426650" y="2667180"/>
            <a:chExt cx="407977" cy="500038"/>
          </a:xfrm>
        </p:grpSpPr>
        <p:sp>
          <p:nvSpPr>
            <p:cNvPr id="934" name="Google Shape;934;p21"/>
            <p:cNvSpPr/>
            <p:nvPr/>
          </p:nvSpPr>
          <p:spPr>
            <a:xfrm>
              <a:off x="2426650" y="2864698"/>
              <a:ext cx="294419" cy="302520"/>
            </a:xfrm>
            <a:custGeom>
              <a:rect b="b" l="l" r="r" t="t"/>
              <a:pathLst>
                <a:path extrusionOk="0" h="4140" w="4029">
                  <a:moveTo>
                    <a:pt x="1552" y="0"/>
                  </a:moveTo>
                  <a:lnTo>
                    <a:pt x="397" y="1988"/>
                  </a:lnTo>
                  <a:cubicBezTo>
                    <a:pt x="0" y="2673"/>
                    <a:pt x="232" y="3549"/>
                    <a:pt x="916" y="3946"/>
                  </a:cubicBezTo>
                  <a:cubicBezTo>
                    <a:pt x="1142" y="4077"/>
                    <a:pt x="1390" y="4140"/>
                    <a:pt x="1634" y="4140"/>
                  </a:cubicBezTo>
                  <a:cubicBezTo>
                    <a:pt x="2128" y="4140"/>
                    <a:pt x="2608" y="3885"/>
                    <a:pt x="2873" y="3427"/>
                  </a:cubicBezTo>
                  <a:lnTo>
                    <a:pt x="4028" y="1439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1"/>
            <p:cNvSpPr/>
            <p:nvPr/>
          </p:nvSpPr>
          <p:spPr>
            <a:xfrm>
              <a:off x="2540134" y="2667180"/>
              <a:ext cx="294492" cy="302520"/>
            </a:xfrm>
            <a:custGeom>
              <a:rect b="b" l="l" r="r" t="t"/>
              <a:pathLst>
                <a:path extrusionOk="0" h="4140" w="4030">
                  <a:moveTo>
                    <a:pt x="2396" y="1"/>
                  </a:moveTo>
                  <a:cubicBezTo>
                    <a:pt x="1902" y="1"/>
                    <a:pt x="1422" y="257"/>
                    <a:pt x="1155" y="713"/>
                  </a:cubicBezTo>
                  <a:lnTo>
                    <a:pt x="0" y="2701"/>
                  </a:lnTo>
                  <a:lnTo>
                    <a:pt x="2476" y="4140"/>
                  </a:lnTo>
                  <a:lnTo>
                    <a:pt x="3632" y="2154"/>
                  </a:lnTo>
                  <a:cubicBezTo>
                    <a:pt x="4030" y="1469"/>
                    <a:pt x="3796" y="593"/>
                    <a:pt x="3114" y="195"/>
                  </a:cubicBezTo>
                  <a:cubicBezTo>
                    <a:pt x="2888" y="64"/>
                    <a:pt x="2640" y="1"/>
                    <a:pt x="2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1"/>
            <p:cNvSpPr/>
            <p:nvPr/>
          </p:nvSpPr>
          <p:spPr>
            <a:xfrm>
              <a:off x="2426650" y="2864698"/>
              <a:ext cx="294419" cy="302520"/>
            </a:xfrm>
            <a:custGeom>
              <a:rect b="b" l="l" r="r" t="t"/>
              <a:pathLst>
                <a:path extrusionOk="0" h="4140" w="4029">
                  <a:moveTo>
                    <a:pt x="1552" y="0"/>
                  </a:moveTo>
                  <a:lnTo>
                    <a:pt x="397" y="1988"/>
                  </a:lnTo>
                  <a:cubicBezTo>
                    <a:pt x="0" y="2673"/>
                    <a:pt x="232" y="3549"/>
                    <a:pt x="916" y="3946"/>
                  </a:cubicBezTo>
                  <a:cubicBezTo>
                    <a:pt x="1142" y="4077"/>
                    <a:pt x="1390" y="4140"/>
                    <a:pt x="1634" y="4140"/>
                  </a:cubicBezTo>
                  <a:cubicBezTo>
                    <a:pt x="2128" y="4140"/>
                    <a:pt x="2608" y="3885"/>
                    <a:pt x="2873" y="3427"/>
                  </a:cubicBezTo>
                  <a:lnTo>
                    <a:pt x="4028" y="1439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B7B7B7">
                <a:alpha val="26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1"/>
            <p:cNvSpPr/>
            <p:nvPr/>
          </p:nvSpPr>
          <p:spPr>
            <a:xfrm>
              <a:off x="2570021" y="2712558"/>
              <a:ext cx="220467" cy="391376"/>
            </a:xfrm>
            <a:custGeom>
              <a:rect b="b" l="l" r="r" t="t"/>
              <a:pathLst>
                <a:path extrusionOk="0" h="5356" w="3017">
                  <a:moveTo>
                    <a:pt x="2325" y="0"/>
                  </a:moveTo>
                  <a:cubicBezTo>
                    <a:pt x="2247" y="0"/>
                    <a:pt x="2171" y="41"/>
                    <a:pt x="2129" y="113"/>
                  </a:cubicBezTo>
                  <a:cubicBezTo>
                    <a:pt x="2066" y="222"/>
                    <a:pt x="2103" y="360"/>
                    <a:pt x="2211" y="423"/>
                  </a:cubicBezTo>
                  <a:cubicBezTo>
                    <a:pt x="2428" y="547"/>
                    <a:pt x="2500" y="824"/>
                    <a:pt x="2374" y="1041"/>
                  </a:cubicBezTo>
                  <a:lnTo>
                    <a:pt x="63" y="5016"/>
                  </a:lnTo>
                  <a:cubicBezTo>
                    <a:pt x="1" y="5124"/>
                    <a:pt x="37" y="5262"/>
                    <a:pt x="145" y="5325"/>
                  </a:cubicBezTo>
                  <a:cubicBezTo>
                    <a:pt x="181" y="5345"/>
                    <a:pt x="220" y="5355"/>
                    <a:pt x="259" y="5355"/>
                  </a:cubicBezTo>
                  <a:cubicBezTo>
                    <a:pt x="337" y="5355"/>
                    <a:pt x="413" y="5315"/>
                    <a:pt x="455" y="5243"/>
                  </a:cubicBezTo>
                  <a:lnTo>
                    <a:pt x="2766" y="1268"/>
                  </a:lnTo>
                  <a:cubicBezTo>
                    <a:pt x="3017" y="837"/>
                    <a:pt x="2870" y="281"/>
                    <a:pt x="2439" y="31"/>
                  </a:cubicBezTo>
                  <a:cubicBezTo>
                    <a:pt x="2403" y="10"/>
                    <a:pt x="2364" y="0"/>
                    <a:pt x="2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" name="Google Shape;938;p21"/>
          <p:cNvGrpSpPr/>
          <p:nvPr/>
        </p:nvGrpSpPr>
        <p:grpSpPr>
          <a:xfrm>
            <a:off x="2602868" y="1632894"/>
            <a:ext cx="544701" cy="447935"/>
            <a:chOff x="2779087" y="1632894"/>
            <a:chExt cx="544701" cy="447935"/>
          </a:xfrm>
        </p:grpSpPr>
        <p:sp>
          <p:nvSpPr>
            <p:cNvPr id="939" name="Google Shape;939;p21"/>
            <p:cNvSpPr/>
            <p:nvPr/>
          </p:nvSpPr>
          <p:spPr>
            <a:xfrm>
              <a:off x="2928889" y="1632894"/>
              <a:ext cx="244874" cy="127438"/>
            </a:xfrm>
            <a:custGeom>
              <a:rect b="b" l="l" r="r" t="t"/>
              <a:pathLst>
                <a:path extrusionOk="0" h="1744" w="3351">
                  <a:moveTo>
                    <a:pt x="2779" y="378"/>
                  </a:moveTo>
                  <a:cubicBezTo>
                    <a:pt x="2886" y="378"/>
                    <a:pt x="2974" y="465"/>
                    <a:pt x="2974" y="573"/>
                  </a:cubicBezTo>
                  <a:lnTo>
                    <a:pt x="2974" y="1171"/>
                  </a:lnTo>
                  <a:cubicBezTo>
                    <a:pt x="2974" y="1278"/>
                    <a:pt x="2887" y="1366"/>
                    <a:pt x="2779" y="1366"/>
                  </a:cubicBezTo>
                  <a:lnTo>
                    <a:pt x="576" y="1366"/>
                  </a:lnTo>
                  <a:cubicBezTo>
                    <a:pt x="468" y="1366"/>
                    <a:pt x="379" y="1279"/>
                    <a:pt x="379" y="1171"/>
                  </a:cubicBezTo>
                  <a:lnTo>
                    <a:pt x="379" y="573"/>
                  </a:lnTo>
                  <a:cubicBezTo>
                    <a:pt x="379" y="466"/>
                    <a:pt x="466" y="378"/>
                    <a:pt x="576" y="378"/>
                  </a:cubicBezTo>
                  <a:close/>
                  <a:moveTo>
                    <a:pt x="574" y="0"/>
                  </a:moveTo>
                  <a:cubicBezTo>
                    <a:pt x="259" y="0"/>
                    <a:pt x="1" y="257"/>
                    <a:pt x="1" y="573"/>
                  </a:cubicBezTo>
                  <a:lnTo>
                    <a:pt x="1" y="1171"/>
                  </a:lnTo>
                  <a:cubicBezTo>
                    <a:pt x="1" y="1487"/>
                    <a:pt x="259" y="1744"/>
                    <a:pt x="574" y="1744"/>
                  </a:cubicBezTo>
                  <a:lnTo>
                    <a:pt x="2778" y="1744"/>
                  </a:lnTo>
                  <a:cubicBezTo>
                    <a:pt x="3094" y="1744"/>
                    <a:pt x="3351" y="1487"/>
                    <a:pt x="3351" y="1171"/>
                  </a:cubicBezTo>
                  <a:lnTo>
                    <a:pt x="3351" y="573"/>
                  </a:lnTo>
                  <a:cubicBezTo>
                    <a:pt x="3351" y="258"/>
                    <a:pt x="3094" y="0"/>
                    <a:pt x="2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1"/>
            <p:cNvSpPr/>
            <p:nvPr/>
          </p:nvSpPr>
          <p:spPr>
            <a:xfrm>
              <a:off x="2779233" y="1694569"/>
              <a:ext cx="544555" cy="386261"/>
            </a:xfrm>
            <a:custGeom>
              <a:rect b="b" l="l" r="r" t="t"/>
              <a:pathLst>
                <a:path extrusionOk="0" h="5286" w="7452">
                  <a:moveTo>
                    <a:pt x="1181" y="0"/>
                  </a:moveTo>
                  <a:cubicBezTo>
                    <a:pt x="528" y="0"/>
                    <a:pt x="0" y="529"/>
                    <a:pt x="0" y="1181"/>
                  </a:cubicBezTo>
                  <a:lnTo>
                    <a:pt x="0" y="5285"/>
                  </a:lnTo>
                  <a:lnTo>
                    <a:pt x="7451" y="5285"/>
                  </a:lnTo>
                  <a:lnTo>
                    <a:pt x="7451" y="1141"/>
                  </a:lnTo>
                  <a:cubicBezTo>
                    <a:pt x="7450" y="511"/>
                    <a:pt x="6940" y="0"/>
                    <a:pt x="630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1"/>
            <p:cNvSpPr/>
            <p:nvPr/>
          </p:nvSpPr>
          <p:spPr>
            <a:xfrm>
              <a:off x="2779087" y="1798041"/>
              <a:ext cx="544628" cy="18414"/>
            </a:xfrm>
            <a:custGeom>
              <a:rect b="b" l="l" r="r" t="t"/>
              <a:pathLst>
                <a:path extrusionOk="0" h="252" w="7453">
                  <a:moveTo>
                    <a:pt x="0" y="0"/>
                  </a:moveTo>
                  <a:lnTo>
                    <a:pt x="0" y="251"/>
                  </a:lnTo>
                  <a:lnTo>
                    <a:pt x="7452" y="251"/>
                  </a:lnTo>
                  <a:lnTo>
                    <a:pt x="7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1"/>
            <p:cNvSpPr/>
            <p:nvPr/>
          </p:nvSpPr>
          <p:spPr>
            <a:xfrm>
              <a:off x="2935977" y="1843785"/>
              <a:ext cx="230698" cy="209499"/>
            </a:xfrm>
            <a:custGeom>
              <a:rect b="b" l="l" r="r" t="t"/>
              <a:pathLst>
                <a:path extrusionOk="0" h="2867" w="3157">
                  <a:moveTo>
                    <a:pt x="1577" y="0"/>
                  </a:moveTo>
                  <a:cubicBezTo>
                    <a:pt x="931" y="0"/>
                    <a:pt x="344" y="442"/>
                    <a:pt x="185" y="1098"/>
                  </a:cubicBezTo>
                  <a:cubicBezTo>
                    <a:pt x="0" y="1867"/>
                    <a:pt x="474" y="2640"/>
                    <a:pt x="1243" y="2827"/>
                  </a:cubicBezTo>
                  <a:cubicBezTo>
                    <a:pt x="1356" y="2854"/>
                    <a:pt x="1468" y="2867"/>
                    <a:pt x="1579" y="2867"/>
                  </a:cubicBezTo>
                  <a:cubicBezTo>
                    <a:pt x="2226" y="2867"/>
                    <a:pt x="2813" y="2425"/>
                    <a:pt x="2971" y="1769"/>
                  </a:cubicBezTo>
                  <a:cubicBezTo>
                    <a:pt x="3157" y="1000"/>
                    <a:pt x="2683" y="226"/>
                    <a:pt x="1913" y="40"/>
                  </a:cubicBezTo>
                  <a:cubicBezTo>
                    <a:pt x="1801" y="13"/>
                    <a:pt x="1688" y="0"/>
                    <a:pt x="1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1"/>
            <p:cNvSpPr/>
            <p:nvPr/>
          </p:nvSpPr>
          <p:spPr>
            <a:xfrm>
              <a:off x="2979164" y="1876376"/>
              <a:ext cx="144542" cy="144610"/>
            </a:xfrm>
            <a:custGeom>
              <a:rect b="b" l="l" r="r" t="t"/>
              <a:pathLst>
                <a:path extrusionOk="0" h="1979" w="1978">
                  <a:moveTo>
                    <a:pt x="663" y="1"/>
                  </a:moveTo>
                  <a:lnTo>
                    <a:pt x="663" y="664"/>
                  </a:lnTo>
                  <a:lnTo>
                    <a:pt x="0" y="664"/>
                  </a:lnTo>
                  <a:lnTo>
                    <a:pt x="0" y="1315"/>
                  </a:lnTo>
                  <a:lnTo>
                    <a:pt x="663" y="1315"/>
                  </a:lnTo>
                  <a:lnTo>
                    <a:pt x="663" y="1978"/>
                  </a:lnTo>
                  <a:lnTo>
                    <a:pt x="1313" y="1978"/>
                  </a:lnTo>
                  <a:lnTo>
                    <a:pt x="1313" y="1315"/>
                  </a:lnTo>
                  <a:lnTo>
                    <a:pt x="1977" y="1315"/>
                  </a:lnTo>
                  <a:lnTo>
                    <a:pt x="1977" y="664"/>
                  </a:lnTo>
                  <a:lnTo>
                    <a:pt x="1313" y="664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" name="Google Shape;944;p21"/>
          <p:cNvGrpSpPr/>
          <p:nvPr/>
        </p:nvGrpSpPr>
        <p:grpSpPr>
          <a:xfrm>
            <a:off x="6061328" y="2712485"/>
            <a:ext cx="409000" cy="501281"/>
            <a:chOff x="6305725" y="2712485"/>
            <a:chExt cx="409000" cy="501281"/>
          </a:xfrm>
        </p:grpSpPr>
        <p:sp>
          <p:nvSpPr>
            <p:cNvPr id="945" name="Google Shape;945;p21"/>
            <p:cNvSpPr/>
            <p:nvPr/>
          </p:nvSpPr>
          <p:spPr>
            <a:xfrm>
              <a:off x="6419429" y="2910369"/>
              <a:ext cx="295296" cy="303397"/>
            </a:xfrm>
            <a:custGeom>
              <a:rect b="b" l="l" r="r" t="t"/>
              <a:pathLst>
                <a:path extrusionOk="0" h="4152" w="4041">
                  <a:moveTo>
                    <a:pt x="2483" y="0"/>
                  </a:moveTo>
                  <a:lnTo>
                    <a:pt x="0" y="1443"/>
                  </a:lnTo>
                  <a:lnTo>
                    <a:pt x="1160" y="3436"/>
                  </a:lnTo>
                  <a:cubicBezTo>
                    <a:pt x="1427" y="3895"/>
                    <a:pt x="1908" y="4151"/>
                    <a:pt x="2403" y="4151"/>
                  </a:cubicBezTo>
                  <a:cubicBezTo>
                    <a:pt x="2648" y="4151"/>
                    <a:pt x="2895" y="4089"/>
                    <a:pt x="3122" y="3957"/>
                  </a:cubicBezTo>
                  <a:cubicBezTo>
                    <a:pt x="3808" y="3558"/>
                    <a:pt x="4041" y="2679"/>
                    <a:pt x="3642" y="1993"/>
                  </a:cubicBezTo>
                  <a:lnTo>
                    <a:pt x="24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1"/>
            <p:cNvSpPr/>
            <p:nvPr/>
          </p:nvSpPr>
          <p:spPr>
            <a:xfrm>
              <a:off x="6305725" y="2712485"/>
              <a:ext cx="295296" cy="303251"/>
            </a:xfrm>
            <a:custGeom>
              <a:rect b="b" l="l" r="r" t="t"/>
              <a:pathLst>
                <a:path extrusionOk="0" h="4150" w="4041">
                  <a:moveTo>
                    <a:pt x="1638" y="0"/>
                  </a:moveTo>
                  <a:cubicBezTo>
                    <a:pt x="1393" y="0"/>
                    <a:pt x="1145" y="63"/>
                    <a:pt x="918" y="195"/>
                  </a:cubicBezTo>
                  <a:cubicBezTo>
                    <a:pt x="232" y="594"/>
                    <a:pt x="0" y="1473"/>
                    <a:pt x="399" y="2159"/>
                  </a:cubicBezTo>
                  <a:lnTo>
                    <a:pt x="1557" y="4150"/>
                  </a:lnTo>
                  <a:lnTo>
                    <a:pt x="4041" y="2707"/>
                  </a:lnTo>
                  <a:lnTo>
                    <a:pt x="2881" y="715"/>
                  </a:lnTo>
                  <a:cubicBezTo>
                    <a:pt x="2614" y="257"/>
                    <a:pt x="2133" y="0"/>
                    <a:pt x="1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1"/>
            <p:cNvSpPr/>
            <p:nvPr/>
          </p:nvSpPr>
          <p:spPr>
            <a:xfrm>
              <a:off x="6419429" y="2910369"/>
              <a:ext cx="295296" cy="303397"/>
            </a:xfrm>
            <a:custGeom>
              <a:rect b="b" l="l" r="r" t="t"/>
              <a:pathLst>
                <a:path extrusionOk="0" h="4152" w="4041">
                  <a:moveTo>
                    <a:pt x="2483" y="0"/>
                  </a:moveTo>
                  <a:lnTo>
                    <a:pt x="0" y="1443"/>
                  </a:lnTo>
                  <a:lnTo>
                    <a:pt x="1160" y="3436"/>
                  </a:lnTo>
                  <a:cubicBezTo>
                    <a:pt x="1427" y="3895"/>
                    <a:pt x="1908" y="4151"/>
                    <a:pt x="2403" y="4151"/>
                  </a:cubicBezTo>
                  <a:cubicBezTo>
                    <a:pt x="2648" y="4151"/>
                    <a:pt x="2895" y="4089"/>
                    <a:pt x="3122" y="3957"/>
                  </a:cubicBezTo>
                  <a:cubicBezTo>
                    <a:pt x="3808" y="3558"/>
                    <a:pt x="4041" y="2679"/>
                    <a:pt x="3642" y="1993"/>
                  </a:cubicBezTo>
                  <a:lnTo>
                    <a:pt x="2483" y="0"/>
                  </a:lnTo>
                  <a:close/>
                </a:path>
              </a:pathLst>
            </a:custGeom>
            <a:solidFill>
              <a:srgbClr val="FFFFFF">
                <a:alpha val="3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1"/>
            <p:cNvSpPr/>
            <p:nvPr/>
          </p:nvSpPr>
          <p:spPr>
            <a:xfrm>
              <a:off x="6349935" y="2758010"/>
              <a:ext cx="220906" cy="392253"/>
            </a:xfrm>
            <a:custGeom>
              <a:rect b="b" l="l" r="r" t="t"/>
              <a:pathLst>
                <a:path extrusionOk="0" h="5368" w="3023">
                  <a:moveTo>
                    <a:pt x="694" y="0"/>
                  </a:moveTo>
                  <a:cubicBezTo>
                    <a:pt x="655" y="0"/>
                    <a:pt x="616" y="10"/>
                    <a:pt x="580" y="31"/>
                  </a:cubicBezTo>
                  <a:cubicBezTo>
                    <a:pt x="148" y="281"/>
                    <a:pt x="1" y="837"/>
                    <a:pt x="252" y="1270"/>
                  </a:cubicBezTo>
                  <a:lnTo>
                    <a:pt x="2568" y="5255"/>
                  </a:lnTo>
                  <a:cubicBezTo>
                    <a:pt x="2610" y="5328"/>
                    <a:pt x="2686" y="5368"/>
                    <a:pt x="2764" y="5368"/>
                  </a:cubicBezTo>
                  <a:cubicBezTo>
                    <a:pt x="2803" y="5368"/>
                    <a:pt x="2842" y="5358"/>
                    <a:pt x="2878" y="5337"/>
                  </a:cubicBezTo>
                  <a:cubicBezTo>
                    <a:pt x="2986" y="5275"/>
                    <a:pt x="3022" y="5135"/>
                    <a:pt x="2959" y="5028"/>
                  </a:cubicBezTo>
                  <a:lnTo>
                    <a:pt x="643" y="1043"/>
                  </a:lnTo>
                  <a:cubicBezTo>
                    <a:pt x="518" y="826"/>
                    <a:pt x="590" y="548"/>
                    <a:pt x="807" y="422"/>
                  </a:cubicBezTo>
                  <a:cubicBezTo>
                    <a:pt x="916" y="359"/>
                    <a:pt x="952" y="220"/>
                    <a:pt x="890" y="113"/>
                  </a:cubicBezTo>
                  <a:cubicBezTo>
                    <a:pt x="848" y="40"/>
                    <a:pt x="772" y="0"/>
                    <a:pt x="694" y="0"/>
                  </a:cubicBezTo>
                  <a:close/>
                </a:path>
              </a:pathLst>
            </a:custGeom>
            <a:solidFill>
              <a:srgbClr val="FEF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" name="Google Shape;949;p21"/>
          <p:cNvGrpSpPr/>
          <p:nvPr/>
        </p:nvGrpSpPr>
        <p:grpSpPr>
          <a:xfrm>
            <a:off x="6127022" y="3727114"/>
            <a:ext cx="277612" cy="505736"/>
            <a:chOff x="5921939" y="3727114"/>
            <a:chExt cx="277612" cy="505736"/>
          </a:xfrm>
        </p:grpSpPr>
        <p:sp>
          <p:nvSpPr>
            <p:cNvPr id="950" name="Google Shape;950;p21"/>
            <p:cNvSpPr/>
            <p:nvPr/>
          </p:nvSpPr>
          <p:spPr>
            <a:xfrm>
              <a:off x="5921939" y="3782723"/>
              <a:ext cx="277612" cy="450127"/>
            </a:xfrm>
            <a:custGeom>
              <a:rect b="b" l="l" r="r" t="t"/>
              <a:pathLst>
                <a:path extrusionOk="0" h="6160" w="3799">
                  <a:moveTo>
                    <a:pt x="618" y="1"/>
                  </a:moveTo>
                  <a:lnTo>
                    <a:pt x="618" y="539"/>
                  </a:lnTo>
                  <a:cubicBezTo>
                    <a:pt x="248" y="772"/>
                    <a:pt x="0" y="1184"/>
                    <a:pt x="0" y="1654"/>
                  </a:cubicBezTo>
                  <a:lnTo>
                    <a:pt x="0" y="5843"/>
                  </a:lnTo>
                  <a:cubicBezTo>
                    <a:pt x="0" y="6089"/>
                    <a:pt x="849" y="6159"/>
                    <a:pt x="1898" y="6159"/>
                  </a:cubicBezTo>
                  <a:cubicBezTo>
                    <a:pt x="2947" y="6159"/>
                    <a:pt x="3798" y="6050"/>
                    <a:pt x="3798" y="5843"/>
                  </a:cubicBezTo>
                  <a:lnTo>
                    <a:pt x="3798" y="1654"/>
                  </a:lnTo>
                  <a:cubicBezTo>
                    <a:pt x="3798" y="1184"/>
                    <a:pt x="3551" y="771"/>
                    <a:pt x="3180" y="539"/>
                  </a:cubicBezTo>
                  <a:lnTo>
                    <a:pt x="3180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1"/>
            <p:cNvSpPr/>
            <p:nvPr/>
          </p:nvSpPr>
          <p:spPr>
            <a:xfrm>
              <a:off x="5921939" y="3960219"/>
              <a:ext cx="277539" cy="154841"/>
            </a:xfrm>
            <a:custGeom>
              <a:rect b="b" l="l" r="r" t="t"/>
              <a:pathLst>
                <a:path extrusionOk="0" h="2119" w="3798">
                  <a:moveTo>
                    <a:pt x="0" y="1"/>
                  </a:moveTo>
                  <a:lnTo>
                    <a:pt x="0" y="2119"/>
                  </a:lnTo>
                  <a:lnTo>
                    <a:pt x="3797" y="2119"/>
                  </a:lnTo>
                  <a:lnTo>
                    <a:pt x="37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1"/>
            <p:cNvSpPr/>
            <p:nvPr/>
          </p:nvSpPr>
          <p:spPr>
            <a:xfrm>
              <a:off x="5960011" y="3727114"/>
              <a:ext cx="201249" cy="47351"/>
            </a:xfrm>
            <a:custGeom>
              <a:rect b="b" l="l" r="r" t="t"/>
              <a:pathLst>
                <a:path extrusionOk="0" h="648" w="2754">
                  <a:moveTo>
                    <a:pt x="243" y="1"/>
                  </a:moveTo>
                  <a:cubicBezTo>
                    <a:pt x="110" y="1"/>
                    <a:pt x="1" y="110"/>
                    <a:pt x="1" y="243"/>
                  </a:cubicBezTo>
                  <a:lnTo>
                    <a:pt x="1" y="647"/>
                  </a:lnTo>
                  <a:lnTo>
                    <a:pt x="2752" y="647"/>
                  </a:lnTo>
                  <a:lnTo>
                    <a:pt x="2752" y="251"/>
                  </a:lnTo>
                  <a:cubicBezTo>
                    <a:pt x="2753" y="113"/>
                    <a:pt x="2641" y="1"/>
                    <a:pt x="2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1"/>
            <p:cNvSpPr/>
            <p:nvPr/>
          </p:nvSpPr>
          <p:spPr>
            <a:xfrm>
              <a:off x="5965418" y="3732521"/>
              <a:ext cx="180641" cy="39825"/>
            </a:xfrm>
            <a:custGeom>
              <a:rect b="b" l="l" r="r" t="t"/>
              <a:pathLst>
                <a:path extrusionOk="0" h="545" w="2472">
                  <a:moveTo>
                    <a:pt x="170" y="0"/>
                  </a:moveTo>
                  <a:cubicBezTo>
                    <a:pt x="77" y="0"/>
                    <a:pt x="1" y="75"/>
                    <a:pt x="1" y="170"/>
                  </a:cubicBezTo>
                  <a:lnTo>
                    <a:pt x="1" y="503"/>
                  </a:lnTo>
                  <a:cubicBezTo>
                    <a:pt x="1" y="525"/>
                    <a:pt x="19" y="545"/>
                    <a:pt x="43" y="545"/>
                  </a:cubicBezTo>
                  <a:cubicBezTo>
                    <a:pt x="65" y="545"/>
                    <a:pt x="84" y="525"/>
                    <a:pt x="84" y="503"/>
                  </a:cubicBezTo>
                  <a:lnTo>
                    <a:pt x="84" y="170"/>
                  </a:lnTo>
                  <a:cubicBezTo>
                    <a:pt x="84" y="123"/>
                    <a:pt x="123" y="84"/>
                    <a:pt x="170" y="84"/>
                  </a:cubicBezTo>
                  <a:lnTo>
                    <a:pt x="2429" y="84"/>
                  </a:lnTo>
                  <a:cubicBezTo>
                    <a:pt x="2452" y="84"/>
                    <a:pt x="2472" y="65"/>
                    <a:pt x="2472" y="42"/>
                  </a:cubicBezTo>
                  <a:cubicBezTo>
                    <a:pt x="2472" y="19"/>
                    <a:pt x="2452" y="0"/>
                    <a:pt x="24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1"/>
            <p:cNvSpPr/>
            <p:nvPr/>
          </p:nvSpPr>
          <p:spPr>
            <a:xfrm>
              <a:off x="5960157" y="3769058"/>
              <a:ext cx="201102" cy="5334"/>
            </a:xfrm>
            <a:custGeom>
              <a:rect b="b" l="l" r="r" t="t"/>
              <a:pathLst>
                <a:path extrusionOk="0" h="73" w="2752">
                  <a:moveTo>
                    <a:pt x="1" y="1"/>
                  </a:moveTo>
                  <a:lnTo>
                    <a:pt x="1" y="72"/>
                  </a:lnTo>
                  <a:lnTo>
                    <a:pt x="2751" y="72"/>
                  </a:lnTo>
                  <a:lnTo>
                    <a:pt x="2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1"/>
            <p:cNvSpPr/>
            <p:nvPr/>
          </p:nvSpPr>
          <p:spPr>
            <a:xfrm>
              <a:off x="5955115" y="3774246"/>
              <a:ext cx="211114" cy="15784"/>
            </a:xfrm>
            <a:custGeom>
              <a:rect b="b" l="l" r="r" t="t"/>
              <a:pathLst>
                <a:path extrusionOk="0" h="216" w="2889">
                  <a:moveTo>
                    <a:pt x="108" y="0"/>
                  </a:moveTo>
                  <a:cubicBezTo>
                    <a:pt x="47" y="0"/>
                    <a:pt x="0" y="49"/>
                    <a:pt x="0" y="108"/>
                  </a:cubicBezTo>
                  <a:cubicBezTo>
                    <a:pt x="0" y="168"/>
                    <a:pt x="49" y="215"/>
                    <a:pt x="108" y="215"/>
                  </a:cubicBezTo>
                  <a:lnTo>
                    <a:pt x="2781" y="215"/>
                  </a:lnTo>
                  <a:cubicBezTo>
                    <a:pt x="2840" y="215"/>
                    <a:pt x="2887" y="168"/>
                    <a:pt x="2889" y="108"/>
                  </a:cubicBezTo>
                  <a:cubicBezTo>
                    <a:pt x="2889" y="47"/>
                    <a:pt x="2840" y="0"/>
                    <a:pt x="27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1"/>
            <p:cNvSpPr/>
            <p:nvPr/>
          </p:nvSpPr>
          <p:spPr>
            <a:xfrm>
              <a:off x="5960303" y="3789957"/>
              <a:ext cx="200810" cy="5261"/>
            </a:xfrm>
            <a:custGeom>
              <a:rect b="b" l="l" r="r" t="t"/>
              <a:pathLst>
                <a:path extrusionOk="0" h="72" w="2748">
                  <a:moveTo>
                    <a:pt x="1" y="0"/>
                  </a:moveTo>
                  <a:lnTo>
                    <a:pt x="1" y="72"/>
                  </a:lnTo>
                  <a:lnTo>
                    <a:pt x="2747" y="72"/>
                  </a:lnTo>
                  <a:lnTo>
                    <a:pt x="27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5989533" y="3982287"/>
              <a:ext cx="142350" cy="120497"/>
            </a:xfrm>
            <a:custGeom>
              <a:rect b="b" l="l" r="r" t="t"/>
              <a:pathLst>
                <a:path extrusionOk="0" h="1649" w="19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1050"/>
                    <a:pt x="973" y="1648"/>
                    <a:pt x="973" y="1648"/>
                  </a:cubicBezTo>
                  <a:cubicBezTo>
                    <a:pt x="973" y="1648"/>
                    <a:pt x="1947" y="988"/>
                    <a:pt x="1947" y="497"/>
                  </a:cubicBezTo>
                  <a:cubicBezTo>
                    <a:pt x="1947" y="223"/>
                    <a:pt x="1724" y="1"/>
                    <a:pt x="1451" y="1"/>
                  </a:cubicBezTo>
                  <a:cubicBezTo>
                    <a:pt x="1224" y="1"/>
                    <a:pt x="1033" y="153"/>
                    <a:pt x="973" y="360"/>
                  </a:cubicBezTo>
                  <a:cubicBezTo>
                    <a:pt x="914" y="153"/>
                    <a:pt x="722" y="1"/>
                    <a:pt x="4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6030820" y="4019116"/>
              <a:ext cx="59775" cy="59773"/>
            </a:xfrm>
            <a:custGeom>
              <a:rect b="b" l="l" r="r" t="t"/>
              <a:pathLst>
                <a:path extrusionOk="0" h="818" w="818">
                  <a:moveTo>
                    <a:pt x="253" y="0"/>
                  </a:moveTo>
                  <a:lnTo>
                    <a:pt x="253" y="253"/>
                  </a:lnTo>
                  <a:lnTo>
                    <a:pt x="1" y="253"/>
                  </a:lnTo>
                  <a:lnTo>
                    <a:pt x="1" y="566"/>
                  </a:lnTo>
                  <a:lnTo>
                    <a:pt x="253" y="566"/>
                  </a:lnTo>
                  <a:lnTo>
                    <a:pt x="253" y="818"/>
                  </a:lnTo>
                  <a:lnTo>
                    <a:pt x="566" y="818"/>
                  </a:lnTo>
                  <a:lnTo>
                    <a:pt x="566" y="566"/>
                  </a:lnTo>
                  <a:lnTo>
                    <a:pt x="817" y="566"/>
                  </a:lnTo>
                  <a:lnTo>
                    <a:pt x="817" y="253"/>
                  </a:lnTo>
                  <a:lnTo>
                    <a:pt x="566" y="253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" name="Google Shape;959;p21"/>
          <p:cNvGrpSpPr/>
          <p:nvPr/>
        </p:nvGrpSpPr>
        <p:grpSpPr>
          <a:xfrm>
            <a:off x="2620077" y="3764089"/>
            <a:ext cx="510283" cy="431712"/>
            <a:chOff x="2743427" y="3764089"/>
            <a:chExt cx="510283" cy="431712"/>
          </a:xfrm>
        </p:grpSpPr>
        <p:sp>
          <p:nvSpPr>
            <p:cNvPr id="960" name="Google Shape;960;p21"/>
            <p:cNvSpPr/>
            <p:nvPr/>
          </p:nvSpPr>
          <p:spPr>
            <a:xfrm>
              <a:off x="2743427" y="3764089"/>
              <a:ext cx="510283" cy="431712"/>
            </a:xfrm>
            <a:custGeom>
              <a:rect b="b" l="l" r="r" t="t"/>
              <a:pathLst>
                <a:path extrusionOk="0" h="5908" w="6983">
                  <a:moveTo>
                    <a:pt x="1781" y="0"/>
                  </a:moveTo>
                  <a:cubicBezTo>
                    <a:pt x="797" y="0"/>
                    <a:pt x="0" y="797"/>
                    <a:pt x="0" y="1780"/>
                  </a:cubicBezTo>
                  <a:cubicBezTo>
                    <a:pt x="0" y="3763"/>
                    <a:pt x="3490" y="5908"/>
                    <a:pt x="3490" y="5908"/>
                  </a:cubicBezTo>
                  <a:cubicBezTo>
                    <a:pt x="3490" y="5908"/>
                    <a:pt x="6981" y="3540"/>
                    <a:pt x="6981" y="1780"/>
                  </a:cubicBezTo>
                  <a:cubicBezTo>
                    <a:pt x="6983" y="797"/>
                    <a:pt x="6184" y="0"/>
                    <a:pt x="5201" y="0"/>
                  </a:cubicBezTo>
                  <a:cubicBezTo>
                    <a:pt x="4389" y="0"/>
                    <a:pt x="3705" y="543"/>
                    <a:pt x="3490" y="1287"/>
                  </a:cubicBezTo>
                  <a:cubicBezTo>
                    <a:pt x="3277" y="543"/>
                    <a:pt x="2593" y="0"/>
                    <a:pt x="1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2773972" y="3906144"/>
              <a:ext cx="431289" cy="158787"/>
            </a:xfrm>
            <a:custGeom>
              <a:rect b="b" l="l" r="r" t="t"/>
              <a:pathLst>
                <a:path extrusionOk="0" h="2173" w="5902">
                  <a:moveTo>
                    <a:pt x="2549" y="0"/>
                  </a:moveTo>
                  <a:cubicBezTo>
                    <a:pt x="2525" y="0"/>
                    <a:pt x="2494" y="20"/>
                    <a:pt x="2487" y="46"/>
                  </a:cubicBezTo>
                  <a:lnTo>
                    <a:pt x="2184" y="1121"/>
                  </a:lnTo>
                  <a:lnTo>
                    <a:pt x="1" y="1121"/>
                  </a:lnTo>
                  <a:cubicBezTo>
                    <a:pt x="26" y="1162"/>
                    <a:pt x="54" y="1205"/>
                    <a:pt x="81" y="1247"/>
                  </a:cubicBezTo>
                  <a:lnTo>
                    <a:pt x="2231" y="1247"/>
                  </a:lnTo>
                  <a:cubicBezTo>
                    <a:pt x="2259" y="1247"/>
                    <a:pt x="2285" y="1228"/>
                    <a:pt x="2293" y="1201"/>
                  </a:cubicBezTo>
                  <a:lnTo>
                    <a:pt x="2545" y="302"/>
                  </a:lnTo>
                  <a:lnTo>
                    <a:pt x="3033" y="2124"/>
                  </a:lnTo>
                  <a:cubicBezTo>
                    <a:pt x="3040" y="2152"/>
                    <a:pt x="3063" y="2169"/>
                    <a:pt x="3091" y="2172"/>
                  </a:cubicBezTo>
                  <a:lnTo>
                    <a:pt x="3094" y="2172"/>
                  </a:lnTo>
                  <a:cubicBezTo>
                    <a:pt x="3120" y="2172"/>
                    <a:pt x="3143" y="2157"/>
                    <a:pt x="3153" y="2132"/>
                  </a:cubicBezTo>
                  <a:lnTo>
                    <a:pt x="3671" y="839"/>
                  </a:lnTo>
                  <a:lnTo>
                    <a:pt x="3834" y="1466"/>
                  </a:lnTo>
                  <a:cubicBezTo>
                    <a:pt x="3841" y="1494"/>
                    <a:pt x="3865" y="1513"/>
                    <a:pt x="3895" y="1513"/>
                  </a:cubicBezTo>
                  <a:lnTo>
                    <a:pt x="5803" y="1513"/>
                  </a:lnTo>
                  <a:cubicBezTo>
                    <a:pt x="5836" y="1471"/>
                    <a:pt x="5870" y="1429"/>
                    <a:pt x="5902" y="1387"/>
                  </a:cubicBezTo>
                  <a:lnTo>
                    <a:pt x="3942" y="1387"/>
                  </a:lnTo>
                  <a:lnTo>
                    <a:pt x="3942" y="1388"/>
                  </a:lnTo>
                  <a:lnTo>
                    <a:pt x="3745" y="622"/>
                  </a:lnTo>
                  <a:cubicBezTo>
                    <a:pt x="3738" y="595"/>
                    <a:pt x="3715" y="576"/>
                    <a:pt x="3686" y="574"/>
                  </a:cubicBezTo>
                  <a:cubicBezTo>
                    <a:pt x="3686" y="574"/>
                    <a:pt x="3685" y="574"/>
                    <a:pt x="3684" y="574"/>
                  </a:cubicBezTo>
                  <a:cubicBezTo>
                    <a:pt x="3658" y="574"/>
                    <a:pt x="3634" y="589"/>
                    <a:pt x="3624" y="614"/>
                  </a:cubicBezTo>
                  <a:lnTo>
                    <a:pt x="3106" y="1909"/>
                  </a:lnTo>
                  <a:lnTo>
                    <a:pt x="2609" y="47"/>
                  </a:lnTo>
                  <a:cubicBezTo>
                    <a:pt x="2601" y="21"/>
                    <a:pt x="2576" y="1"/>
                    <a:pt x="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2" name="Google Shape;962;p2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3" name="Google Shape;963;p21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4" name="Google Shape;964;p21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5" name="Google Shape;965;p21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6" name="Google Shape;966;p21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7" name="Google Shape;967;p21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8" name="Google Shape;968;p21"/>
          <p:cNvSpPr txBox="1"/>
          <p:nvPr/>
        </p:nvSpPr>
        <p:spPr>
          <a:xfrm>
            <a:off x="6789200" y="133402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9" name="Google Shape;969;p21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70" name="Google Shape;970;p21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71" name="Google Shape;971;p21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72" name="Google Shape;972;p21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3" name="Google Shape;973;p21"/>
          <p:cNvSpPr txBox="1"/>
          <p:nvPr/>
        </p:nvSpPr>
        <p:spPr>
          <a:xfrm>
            <a:off x="368899" y="41393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4" name="Google Shape;974;p21"/>
          <p:cNvSpPr txBox="1"/>
          <p:nvPr/>
        </p:nvSpPr>
        <p:spPr>
          <a:xfrm>
            <a:off x="6789211" y="4144084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9" name="Google Shape;979;p22"/>
          <p:cNvGrpSpPr/>
          <p:nvPr/>
        </p:nvGrpSpPr>
        <p:grpSpPr>
          <a:xfrm>
            <a:off x="4934100" y="3710187"/>
            <a:ext cx="3733782" cy="1025604"/>
            <a:chOff x="4934100" y="3710187"/>
            <a:chExt cx="3733782" cy="1025604"/>
          </a:xfrm>
        </p:grpSpPr>
        <p:sp>
          <p:nvSpPr>
            <p:cNvPr id="980" name="Google Shape;980;p22"/>
            <p:cNvSpPr/>
            <p:nvPr/>
          </p:nvSpPr>
          <p:spPr>
            <a:xfrm flipH="1">
              <a:off x="4934100" y="3852025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 flipH="1">
              <a:off x="7642171" y="3710187"/>
              <a:ext cx="1025711" cy="1025604"/>
            </a:xfrm>
            <a:custGeom>
              <a:rect b="b" l="l" r="r" t="t"/>
              <a:pathLst>
                <a:path extrusionOk="0" h="14750" w="14751">
                  <a:moveTo>
                    <a:pt x="7376" y="1"/>
                  </a:moveTo>
                  <a:cubicBezTo>
                    <a:pt x="5420" y="1"/>
                    <a:pt x="3544" y="778"/>
                    <a:pt x="2161" y="2161"/>
                  </a:cubicBezTo>
                  <a:cubicBezTo>
                    <a:pt x="779" y="3543"/>
                    <a:pt x="1" y="5419"/>
                    <a:pt x="1" y="7375"/>
                  </a:cubicBezTo>
                  <a:cubicBezTo>
                    <a:pt x="1" y="9330"/>
                    <a:pt x="779" y="11207"/>
                    <a:pt x="2161" y="12589"/>
                  </a:cubicBezTo>
                  <a:cubicBezTo>
                    <a:pt x="3544" y="13973"/>
                    <a:pt x="5420" y="14749"/>
                    <a:pt x="7376" y="14749"/>
                  </a:cubicBezTo>
                  <a:cubicBezTo>
                    <a:pt x="9331" y="14749"/>
                    <a:pt x="11207" y="13973"/>
                    <a:pt x="12590" y="12589"/>
                  </a:cubicBezTo>
                  <a:cubicBezTo>
                    <a:pt x="13974" y="11207"/>
                    <a:pt x="14750" y="9330"/>
                    <a:pt x="14750" y="7375"/>
                  </a:cubicBezTo>
                  <a:cubicBezTo>
                    <a:pt x="14750" y="5419"/>
                    <a:pt x="13974" y="3543"/>
                    <a:pt x="12590" y="2161"/>
                  </a:cubicBezTo>
                  <a:cubicBezTo>
                    <a:pt x="11207" y="778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 flipH="1">
              <a:off x="7680346" y="3748360"/>
              <a:ext cx="949361" cy="949258"/>
            </a:xfrm>
            <a:custGeom>
              <a:rect b="b" l="l" r="r" t="t"/>
              <a:pathLst>
                <a:path extrusionOk="0" h="13652" w="13653">
                  <a:moveTo>
                    <a:pt x="6826" y="0"/>
                  </a:moveTo>
                  <a:cubicBezTo>
                    <a:pt x="5016" y="0"/>
                    <a:pt x="3280" y="719"/>
                    <a:pt x="2000" y="1999"/>
                  </a:cubicBezTo>
                  <a:cubicBezTo>
                    <a:pt x="720" y="3280"/>
                    <a:pt x="0" y="5015"/>
                    <a:pt x="0" y="6826"/>
                  </a:cubicBezTo>
                  <a:cubicBezTo>
                    <a:pt x="0" y="8636"/>
                    <a:pt x="720" y="10372"/>
                    <a:pt x="2000" y="11652"/>
                  </a:cubicBezTo>
                  <a:cubicBezTo>
                    <a:pt x="3280" y="12932"/>
                    <a:pt x="5016" y="13652"/>
                    <a:pt x="6826" y="13652"/>
                  </a:cubicBezTo>
                  <a:cubicBezTo>
                    <a:pt x="8637" y="13652"/>
                    <a:pt x="10372" y="12932"/>
                    <a:pt x="11654" y="11652"/>
                  </a:cubicBezTo>
                  <a:cubicBezTo>
                    <a:pt x="12934" y="10372"/>
                    <a:pt x="13653" y="8636"/>
                    <a:pt x="13653" y="6826"/>
                  </a:cubicBezTo>
                  <a:cubicBezTo>
                    <a:pt x="13653" y="5015"/>
                    <a:pt x="12934" y="3280"/>
                    <a:pt x="11654" y="1999"/>
                  </a:cubicBezTo>
                  <a:cubicBezTo>
                    <a:pt x="10372" y="719"/>
                    <a:pt x="8637" y="0"/>
                    <a:pt x="68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3" name="Google Shape;983;p22"/>
            <p:cNvGrpSpPr/>
            <p:nvPr/>
          </p:nvGrpSpPr>
          <p:grpSpPr>
            <a:xfrm>
              <a:off x="7897626" y="3953698"/>
              <a:ext cx="492488" cy="579457"/>
              <a:chOff x="-1466591" y="3972293"/>
              <a:chExt cx="240109" cy="282552"/>
            </a:xfrm>
          </p:grpSpPr>
          <p:sp>
            <p:nvSpPr>
              <p:cNvPr id="984" name="Google Shape;984;p22"/>
              <p:cNvSpPr/>
              <p:nvPr/>
            </p:nvSpPr>
            <p:spPr>
              <a:xfrm>
                <a:off x="-1411574" y="3972293"/>
                <a:ext cx="130338" cy="73880"/>
              </a:xfrm>
              <a:custGeom>
                <a:rect b="b" l="l" r="r" t="t"/>
                <a:pathLst>
                  <a:path extrusionOk="0" h="564" w="995">
                    <a:moveTo>
                      <a:pt x="497" y="0"/>
                    </a:moveTo>
                    <a:cubicBezTo>
                      <a:pt x="375" y="0"/>
                      <a:pt x="276" y="97"/>
                      <a:pt x="269" y="216"/>
                    </a:cubicBezTo>
                    <a:lnTo>
                      <a:pt x="1" y="216"/>
                    </a:lnTo>
                    <a:lnTo>
                      <a:pt x="1" y="563"/>
                    </a:lnTo>
                    <a:lnTo>
                      <a:pt x="994" y="563"/>
                    </a:lnTo>
                    <a:lnTo>
                      <a:pt x="994" y="216"/>
                    </a:lnTo>
                    <a:lnTo>
                      <a:pt x="724" y="216"/>
                    </a:lnTo>
                    <a:cubicBezTo>
                      <a:pt x="718" y="97"/>
                      <a:pt x="619" y="0"/>
                      <a:pt x="4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22"/>
              <p:cNvSpPr/>
              <p:nvPr/>
            </p:nvSpPr>
            <p:spPr>
              <a:xfrm>
                <a:off x="-1466591" y="4017879"/>
                <a:ext cx="240109" cy="236965"/>
              </a:xfrm>
              <a:custGeom>
                <a:rect b="b" l="l" r="r" t="t"/>
                <a:pathLst>
                  <a:path extrusionOk="0" h="1809" w="1833">
                    <a:moveTo>
                      <a:pt x="0" y="0"/>
                    </a:moveTo>
                    <a:lnTo>
                      <a:pt x="0" y="1808"/>
                    </a:lnTo>
                    <a:lnTo>
                      <a:pt x="1833" y="1808"/>
                    </a:lnTo>
                    <a:lnTo>
                      <a:pt x="1833" y="0"/>
                    </a:lnTo>
                    <a:lnTo>
                      <a:pt x="1542" y="0"/>
                    </a:lnTo>
                    <a:lnTo>
                      <a:pt x="1542" y="135"/>
                    </a:lnTo>
                    <a:lnTo>
                      <a:pt x="1697" y="135"/>
                    </a:lnTo>
                    <a:lnTo>
                      <a:pt x="1697" y="1673"/>
                    </a:lnTo>
                    <a:lnTo>
                      <a:pt x="135" y="1673"/>
                    </a:lnTo>
                    <a:lnTo>
                      <a:pt x="135" y="135"/>
                    </a:lnTo>
                    <a:lnTo>
                      <a:pt x="290" y="135"/>
                    </a:lnTo>
                    <a:lnTo>
                      <a:pt x="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2"/>
              <p:cNvSpPr/>
              <p:nvPr/>
            </p:nvSpPr>
            <p:spPr>
              <a:xfrm>
                <a:off x="-1401488" y="4086913"/>
                <a:ext cx="109772" cy="19911"/>
              </a:xfrm>
              <a:custGeom>
                <a:rect b="b" l="l" r="r" t="t"/>
                <a:pathLst>
                  <a:path extrusionOk="0" h="152" w="838">
                    <a:moveTo>
                      <a:pt x="0" y="0"/>
                    </a:moveTo>
                    <a:lnTo>
                      <a:pt x="0" y="152"/>
                    </a:lnTo>
                    <a:lnTo>
                      <a:pt x="837" y="152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2"/>
              <p:cNvSpPr/>
              <p:nvPr/>
            </p:nvSpPr>
            <p:spPr>
              <a:xfrm>
                <a:off x="-1401488" y="4134333"/>
                <a:ext cx="109772" cy="19911"/>
              </a:xfrm>
              <a:custGeom>
                <a:rect b="b" l="l" r="r" t="t"/>
                <a:pathLst>
                  <a:path extrusionOk="0" h="152" w="838">
                    <a:moveTo>
                      <a:pt x="0" y="0"/>
                    </a:moveTo>
                    <a:lnTo>
                      <a:pt x="0" y="152"/>
                    </a:lnTo>
                    <a:lnTo>
                      <a:pt x="837" y="152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2"/>
              <p:cNvSpPr/>
              <p:nvPr/>
            </p:nvSpPr>
            <p:spPr>
              <a:xfrm>
                <a:off x="-1401488" y="4181884"/>
                <a:ext cx="59209" cy="20042"/>
              </a:xfrm>
              <a:custGeom>
                <a:rect b="b" l="l" r="r" t="t"/>
                <a:pathLst>
                  <a:path extrusionOk="0" h="153" w="452">
                    <a:moveTo>
                      <a:pt x="0" y="1"/>
                    </a:moveTo>
                    <a:lnTo>
                      <a:pt x="0" y="152"/>
                    </a:lnTo>
                    <a:lnTo>
                      <a:pt x="452" y="152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9" name="Google Shape;989;p22"/>
          <p:cNvGrpSpPr/>
          <p:nvPr/>
        </p:nvGrpSpPr>
        <p:grpSpPr>
          <a:xfrm>
            <a:off x="4934114" y="1083625"/>
            <a:ext cx="3733777" cy="1025604"/>
            <a:chOff x="4934114" y="1083625"/>
            <a:chExt cx="3733777" cy="1025604"/>
          </a:xfrm>
        </p:grpSpPr>
        <p:sp>
          <p:nvSpPr>
            <p:cNvPr id="990" name="Google Shape;990;p22"/>
            <p:cNvSpPr/>
            <p:nvPr/>
          </p:nvSpPr>
          <p:spPr>
            <a:xfrm flipH="1">
              <a:off x="4934114" y="1225450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 flipH="1">
              <a:off x="7642181" y="1083625"/>
              <a:ext cx="1025711" cy="1025604"/>
            </a:xfrm>
            <a:custGeom>
              <a:rect b="b" l="l" r="r" t="t"/>
              <a:pathLst>
                <a:path extrusionOk="0" h="14750" w="14751">
                  <a:moveTo>
                    <a:pt x="7376" y="1"/>
                  </a:moveTo>
                  <a:cubicBezTo>
                    <a:pt x="5420" y="1"/>
                    <a:pt x="3544" y="778"/>
                    <a:pt x="2161" y="2161"/>
                  </a:cubicBezTo>
                  <a:cubicBezTo>
                    <a:pt x="779" y="3543"/>
                    <a:pt x="1" y="5419"/>
                    <a:pt x="1" y="7375"/>
                  </a:cubicBezTo>
                  <a:cubicBezTo>
                    <a:pt x="1" y="9330"/>
                    <a:pt x="779" y="11207"/>
                    <a:pt x="2161" y="12589"/>
                  </a:cubicBezTo>
                  <a:cubicBezTo>
                    <a:pt x="3544" y="13973"/>
                    <a:pt x="5420" y="14749"/>
                    <a:pt x="7376" y="14749"/>
                  </a:cubicBezTo>
                  <a:cubicBezTo>
                    <a:pt x="9331" y="14749"/>
                    <a:pt x="11207" y="13973"/>
                    <a:pt x="12590" y="12589"/>
                  </a:cubicBezTo>
                  <a:cubicBezTo>
                    <a:pt x="13974" y="11207"/>
                    <a:pt x="14750" y="9330"/>
                    <a:pt x="14750" y="7375"/>
                  </a:cubicBezTo>
                  <a:cubicBezTo>
                    <a:pt x="14750" y="5419"/>
                    <a:pt x="13974" y="3543"/>
                    <a:pt x="12590" y="2161"/>
                  </a:cubicBezTo>
                  <a:cubicBezTo>
                    <a:pt x="11207" y="778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 flipH="1">
              <a:off x="7680356" y="1121798"/>
              <a:ext cx="949361" cy="949258"/>
            </a:xfrm>
            <a:custGeom>
              <a:rect b="b" l="l" r="r" t="t"/>
              <a:pathLst>
                <a:path extrusionOk="0" h="13652" w="13653">
                  <a:moveTo>
                    <a:pt x="6826" y="0"/>
                  </a:moveTo>
                  <a:cubicBezTo>
                    <a:pt x="5016" y="0"/>
                    <a:pt x="3280" y="719"/>
                    <a:pt x="2000" y="1999"/>
                  </a:cubicBezTo>
                  <a:cubicBezTo>
                    <a:pt x="720" y="3280"/>
                    <a:pt x="0" y="5015"/>
                    <a:pt x="0" y="6826"/>
                  </a:cubicBezTo>
                  <a:cubicBezTo>
                    <a:pt x="0" y="8636"/>
                    <a:pt x="720" y="10372"/>
                    <a:pt x="2000" y="11652"/>
                  </a:cubicBezTo>
                  <a:cubicBezTo>
                    <a:pt x="3280" y="12932"/>
                    <a:pt x="5016" y="13652"/>
                    <a:pt x="6826" y="13652"/>
                  </a:cubicBezTo>
                  <a:cubicBezTo>
                    <a:pt x="8637" y="13652"/>
                    <a:pt x="10372" y="12932"/>
                    <a:pt x="11654" y="11652"/>
                  </a:cubicBezTo>
                  <a:cubicBezTo>
                    <a:pt x="12934" y="10372"/>
                    <a:pt x="13653" y="8636"/>
                    <a:pt x="13653" y="6826"/>
                  </a:cubicBezTo>
                  <a:cubicBezTo>
                    <a:pt x="13653" y="5015"/>
                    <a:pt x="12934" y="3280"/>
                    <a:pt x="11654" y="1999"/>
                  </a:cubicBezTo>
                  <a:cubicBezTo>
                    <a:pt x="10372" y="719"/>
                    <a:pt x="8637" y="0"/>
                    <a:pt x="6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7969802" y="1395065"/>
              <a:ext cx="348131" cy="424982"/>
            </a:xfrm>
            <a:custGeom>
              <a:rect b="b" l="l" r="r" t="t"/>
              <a:pathLst>
                <a:path extrusionOk="0" h="11847" w="9704">
                  <a:moveTo>
                    <a:pt x="7687" y="662"/>
                  </a:moveTo>
                  <a:cubicBezTo>
                    <a:pt x="7813" y="945"/>
                    <a:pt x="7971" y="1134"/>
                    <a:pt x="8160" y="1386"/>
                  </a:cubicBezTo>
                  <a:lnTo>
                    <a:pt x="1008" y="1386"/>
                  </a:lnTo>
                  <a:cubicBezTo>
                    <a:pt x="788" y="1386"/>
                    <a:pt x="630" y="1229"/>
                    <a:pt x="630" y="1040"/>
                  </a:cubicBezTo>
                  <a:cubicBezTo>
                    <a:pt x="630" y="819"/>
                    <a:pt x="788" y="662"/>
                    <a:pt x="1008" y="662"/>
                  </a:cubicBezTo>
                  <a:close/>
                  <a:moveTo>
                    <a:pt x="6553" y="3466"/>
                  </a:moveTo>
                  <a:cubicBezTo>
                    <a:pt x="6742" y="3466"/>
                    <a:pt x="6900" y="3623"/>
                    <a:pt x="6900" y="3812"/>
                  </a:cubicBezTo>
                  <a:lnTo>
                    <a:pt x="6900" y="4852"/>
                  </a:lnTo>
                  <a:lnTo>
                    <a:pt x="7939" y="4852"/>
                  </a:lnTo>
                  <a:cubicBezTo>
                    <a:pt x="8128" y="4852"/>
                    <a:pt x="8286" y="5009"/>
                    <a:pt x="8286" y="5199"/>
                  </a:cubicBezTo>
                  <a:lnTo>
                    <a:pt x="8286" y="6585"/>
                  </a:lnTo>
                  <a:cubicBezTo>
                    <a:pt x="8286" y="6774"/>
                    <a:pt x="8128" y="6931"/>
                    <a:pt x="7939" y="6931"/>
                  </a:cubicBezTo>
                  <a:lnTo>
                    <a:pt x="6900" y="6931"/>
                  </a:lnTo>
                  <a:lnTo>
                    <a:pt x="6900" y="7971"/>
                  </a:lnTo>
                  <a:cubicBezTo>
                    <a:pt x="6900" y="8160"/>
                    <a:pt x="6742" y="8317"/>
                    <a:pt x="6553" y="8317"/>
                  </a:cubicBezTo>
                  <a:lnTo>
                    <a:pt x="5167" y="8317"/>
                  </a:lnTo>
                  <a:cubicBezTo>
                    <a:pt x="4978" y="8317"/>
                    <a:pt x="4820" y="8160"/>
                    <a:pt x="4820" y="7971"/>
                  </a:cubicBezTo>
                  <a:lnTo>
                    <a:pt x="4820" y="6931"/>
                  </a:lnTo>
                  <a:lnTo>
                    <a:pt x="3781" y="6931"/>
                  </a:lnTo>
                  <a:cubicBezTo>
                    <a:pt x="3592" y="6931"/>
                    <a:pt x="3434" y="6774"/>
                    <a:pt x="3434" y="6585"/>
                  </a:cubicBezTo>
                  <a:lnTo>
                    <a:pt x="3434" y="5199"/>
                  </a:lnTo>
                  <a:cubicBezTo>
                    <a:pt x="3434" y="5009"/>
                    <a:pt x="3592" y="4852"/>
                    <a:pt x="3781" y="4852"/>
                  </a:cubicBezTo>
                  <a:lnTo>
                    <a:pt x="4820" y="4852"/>
                  </a:lnTo>
                  <a:lnTo>
                    <a:pt x="4820" y="3812"/>
                  </a:lnTo>
                  <a:cubicBezTo>
                    <a:pt x="4820" y="3623"/>
                    <a:pt x="4978" y="3466"/>
                    <a:pt x="5167" y="3466"/>
                  </a:cubicBezTo>
                  <a:close/>
                  <a:moveTo>
                    <a:pt x="7939" y="9735"/>
                  </a:moveTo>
                  <a:cubicBezTo>
                    <a:pt x="8128" y="9735"/>
                    <a:pt x="8286" y="9893"/>
                    <a:pt x="8286" y="10082"/>
                  </a:cubicBezTo>
                  <a:cubicBezTo>
                    <a:pt x="8286" y="10334"/>
                    <a:pt x="8128" y="10428"/>
                    <a:pt x="7939" y="10428"/>
                  </a:cubicBezTo>
                  <a:lnTo>
                    <a:pt x="3749" y="10428"/>
                  </a:lnTo>
                  <a:cubicBezTo>
                    <a:pt x="3560" y="10428"/>
                    <a:pt x="3403" y="10271"/>
                    <a:pt x="3403" y="10082"/>
                  </a:cubicBezTo>
                  <a:cubicBezTo>
                    <a:pt x="3403" y="9893"/>
                    <a:pt x="3560" y="9735"/>
                    <a:pt x="3749" y="9735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0428"/>
                  </a:lnTo>
                  <a:cubicBezTo>
                    <a:pt x="0" y="11184"/>
                    <a:pt x="630" y="11815"/>
                    <a:pt x="1386" y="11815"/>
                  </a:cubicBezTo>
                  <a:lnTo>
                    <a:pt x="1386" y="2048"/>
                  </a:lnTo>
                  <a:lnTo>
                    <a:pt x="2111" y="2048"/>
                  </a:lnTo>
                  <a:lnTo>
                    <a:pt x="2111" y="11815"/>
                  </a:lnTo>
                  <a:lnTo>
                    <a:pt x="9357" y="11815"/>
                  </a:lnTo>
                  <a:lnTo>
                    <a:pt x="9357" y="11846"/>
                  </a:lnTo>
                  <a:cubicBezTo>
                    <a:pt x="9546" y="11846"/>
                    <a:pt x="9704" y="11688"/>
                    <a:pt x="9704" y="11499"/>
                  </a:cubicBezTo>
                  <a:lnTo>
                    <a:pt x="9704" y="1733"/>
                  </a:lnTo>
                  <a:cubicBezTo>
                    <a:pt x="9704" y="1607"/>
                    <a:pt x="9609" y="1449"/>
                    <a:pt x="9452" y="1418"/>
                  </a:cubicBezTo>
                  <a:cubicBezTo>
                    <a:pt x="8822" y="1166"/>
                    <a:pt x="8443" y="756"/>
                    <a:pt x="8286" y="252"/>
                  </a:cubicBezTo>
                  <a:cubicBezTo>
                    <a:pt x="8254" y="95"/>
                    <a:pt x="8097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22"/>
          <p:cNvGrpSpPr/>
          <p:nvPr/>
        </p:nvGrpSpPr>
        <p:grpSpPr>
          <a:xfrm>
            <a:off x="4944082" y="2349773"/>
            <a:ext cx="3730850" cy="1025604"/>
            <a:chOff x="4944082" y="2349773"/>
            <a:chExt cx="3730850" cy="1025604"/>
          </a:xfrm>
        </p:grpSpPr>
        <p:sp>
          <p:nvSpPr>
            <p:cNvPr id="995" name="Google Shape;995;p22"/>
            <p:cNvSpPr/>
            <p:nvPr/>
          </p:nvSpPr>
          <p:spPr>
            <a:xfrm flipH="1">
              <a:off x="4944082" y="2491605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 flipH="1">
              <a:off x="7649221" y="2349773"/>
              <a:ext cx="1025711" cy="1025604"/>
            </a:xfrm>
            <a:custGeom>
              <a:rect b="b" l="l" r="r" t="t"/>
              <a:pathLst>
                <a:path extrusionOk="0" h="14750" w="14751">
                  <a:moveTo>
                    <a:pt x="7376" y="1"/>
                  </a:moveTo>
                  <a:cubicBezTo>
                    <a:pt x="5420" y="1"/>
                    <a:pt x="3544" y="778"/>
                    <a:pt x="2161" y="2161"/>
                  </a:cubicBezTo>
                  <a:cubicBezTo>
                    <a:pt x="779" y="3543"/>
                    <a:pt x="1" y="5419"/>
                    <a:pt x="1" y="7375"/>
                  </a:cubicBezTo>
                  <a:cubicBezTo>
                    <a:pt x="1" y="9330"/>
                    <a:pt x="779" y="11207"/>
                    <a:pt x="2161" y="12589"/>
                  </a:cubicBezTo>
                  <a:cubicBezTo>
                    <a:pt x="3544" y="13973"/>
                    <a:pt x="5420" y="14749"/>
                    <a:pt x="7376" y="14749"/>
                  </a:cubicBezTo>
                  <a:cubicBezTo>
                    <a:pt x="9331" y="14749"/>
                    <a:pt x="11207" y="13973"/>
                    <a:pt x="12590" y="12589"/>
                  </a:cubicBezTo>
                  <a:cubicBezTo>
                    <a:pt x="13974" y="11207"/>
                    <a:pt x="14750" y="9330"/>
                    <a:pt x="14750" y="7375"/>
                  </a:cubicBezTo>
                  <a:cubicBezTo>
                    <a:pt x="14750" y="5419"/>
                    <a:pt x="13974" y="3543"/>
                    <a:pt x="12590" y="2161"/>
                  </a:cubicBezTo>
                  <a:cubicBezTo>
                    <a:pt x="11207" y="778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 flipH="1">
              <a:off x="7687396" y="2387946"/>
              <a:ext cx="949361" cy="949258"/>
            </a:xfrm>
            <a:custGeom>
              <a:rect b="b" l="l" r="r" t="t"/>
              <a:pathLst>
                <a:path extrusionOk="0" h="13652" w="13653">
                  <a:moveTo>
                    <a:pt x="6826" y="0"/>
                  </a:moveTo>
                  <a:cubicBezTo>
                    <a:pt x="5016" y="0"/>
                    <a:pt x="3280" y="719"/>
                    <a:pt x="2000" y="1999"/>
                  </a:cubicBezTo>
                  <a:cubicBezTo>
                    <a:pt x="720" y="3280"/>
                    <a:pt x="0" y="5015"/>
                    <a:pt x="0" y="6826"/>
                  </a:cubicBezTo>
                  <a:cubicBezTo>
                    <a:pt x="0" y="8636"/>
                    <a:pt x="720" y="10372"/>
                    <a:pt x="2000" y="11652"/>
                  </a:cubicBezTo>
                  <a:cubicBezTo>
                    <a:pt x="3280" y="12932"/>
                    <a:pt x="5016" y="13652"/>
                    <a:pt x="6826" y="13652"/>
                  </a:cubicBezTo>
                  <a:cubicBezTo>
                    <a:pt x="8637" y="13652"/>
                    <a:pt x="10372" y="12932"/>
                    <a:pt x="11654" y="11652"/>
                  </a:cubicBezTo>
                  <a:cubicBezTo>
                    <a:pt x="12934" y="10372"/>
                    <a:pt x="13653" y="8636"/>
                    <a:pt x="13653" y="6826"/>
                  </a:cubicBezTo>
                  <a:cubicBezTo>
                    <a:pt x="13653" y="5015"/>
                    <a:pt x="12934" y="3280"/>
                    <a:pt x="11654" y="1999"/>
                  </a:cubicBezTo>
                  <a:cubicBezTo>
                    <a:pt x="10372" y="719"/>
                    <a:pt x="8637" y="0"/>
                    <a:pt x="68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8" name="Google Shape;998;p22"/>
            <p:cNvGrpSpPr/>
            <p:nvPr/>
          </p:nvGrpSpPr>
          <p:grpSpPr>
            <a:xfrm>
              <a:off x="7930798" y="2678283"/>
              <a:ext cx="426123" cy="424659"/>
              <a:chOff x="-26980600" y="3175500"/>
              <a:chExt cx="296950" cy="295950"/>
            </a:xfrm>
          </p:grpSpPr>
          <p:sp>
            <p:nvSpPr>
              <p:cNvPr id="999" name="Google Shape;999;p22"/>
              <p:cNvSpPr/>
              <p:nvPr/>
            </p:nvSpPr>
            <p:spPr>
              <a:xfrm>
                <a:off x="-26798650" y="3175500"/>
                <a:ext cx="115000" cy="114025"/>
              </a:xfrm>
              <a:custGeom>
                <a:rect b="b" l="l" r="r" t="t"/>
                <a:pathLst>
                  <a:path extrusionOk="0" h="4561" w="4600">
                    <a:moveTo>
                      <a:pt x="1115" y="0"/>
                    </a:moveTo>
                    <a:cubicBezTo>
                      <a:pt x="851" y="0"/>
                      <a:pt x="583" y="102"/>
                      <a:pt x="378" y="307"/>
                    </a:cubicBezTo>
                    <a:cubicBezTo>
                      <a:pt x="0" y="685"/>
                      <a:pt x="0" y="1378"/>
                      <a:pt x="378" y="1756"/>
                    </a:cubicBezTo>
                    <a:lnTo>
                      <a:pt x="2773" y="4245"/>
                    </a:lnTo>
                    <a:cubicBezTo>
                      <a:pt x="2962" y="4434"/>
                      <a:pt x="3245" y="4560"/>
                      <a:pt x="3529" y="4560"/>
                    </a:cubicBezTo>
                    <a:cubicBezTo>
                      <a:pt x="3812" y="4560"/>
                      <a:pt x="4064" y="4434"/>
                      <a:pt x="4285" y="4245"/>
                    </a:cubicBezTo>
                    <a:cubicBezTo>
                      <a:pt x="4474" y="4056"/>
                      <a:pt x="4600" y="3773"/>
                      <a:pt x="4600" y="3489"/>
                    </a:cubicBezTo>
                    <a:cubicBezTo>
                      <a:pt x="4600" y="3206"/>
                      <a:pt x="4474" y="2954"/>
                      <a:pt x="4285" y="2733"/>
                    </a:cubicBezTo>
                    <a:lnTo>
                      <a:pt x="1828" y="307"/>
                    </a:lnTo>
                    <a:cubicBezTo>
                      <a:pt x="1639" y="102"/>
                      <a:pt x="1379" y="0"/>
                      <a:pt x="11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2"/>
              <p:cNvSpPr/>
              <p:nvPr/>
            </p:nvSpPr>
            <p:spPr>
              <a:xfrm>
                <a:off x="-26980600" y="3325725"/>
                <a:ext cx="168575" cy="145725"/>
              </a:xfrm>
              <a:custGeom>
                <a:rect b="b" l="l" r="r" t="t"/>
                <a:pathLst>
                  <a:path extrusionOk="0" h="5829" w="6743">
                    <a:moveTo>
                      <a:pt x="3797" y="2167"/>
                    </a:moveTo>
                    <a:cubicBezTo>
                      <a:pt x="3884" y="2167"/>
                      <a:pt x="3970" y="2190"/>
                      <a:pt x="4033" y="2237"/>
                    </a:cubicBezTo>
                    <a:cubicBezTo>
                      <a:pt x="4159" y="2363"/>
                      <a:pt x="4159" y="2616"/>
                      <a:pt x="4033" y="2710"/>
                    </a:cubicBezTo>
                    <a:cubicBezTo>
                      <a:pt x="3970" y="2773"/>
                      <a:pt x="3884" y="2805"/>
                      <a:pt x="3797" y="2805"/>
                    </a:cubicBezTo>
                    <a:cubicBezTo>
                      <a:pt x="3710" y="2805"/>
                      <a:pt x="3624" y="2773"/>
                      <a:pt x="3561" y="2710"/>
                    </a:cubicBezTo>
                    <a:cubicBezTo>
                      <a:pt x="3435" y="2616"/>
                      <a:pt x="3435" y="2363"/>
                      <a:pt x="3561" y="2237"/>
                    </a:cubicBezTo>
                    <a:cubicBezTo>
                      <a:pt x="3624" y="2190"/>
                      <a:pt x="3710" y="2167"/>
                      <a:pt x="3797" y="2167"/>
                    </a:cubicBezTo>
                    <a:close/>
                    <a:moveTo>
                      <a:pt x="2336" y="2639"/>
                    </a:moveTo>
                    <a:cubicBezTo>
                      <a:pt x="2426" y="2639"/>
                      <a:pt x="2521" y="2663"/>
                      <a:pt x="2584" y="2710"/>
                    </a:cubicBezTo>
                    <a:cubicBezTo>
                      <a:pt x="2679" y="2836"/>
                      <a:pt x="2679" y="3057"/>
                      <a:pt x="2584" y="3183"/>
                    </a:cubicBezTo>
                    <a:cubicBezTo>
                      <a:pt x="2521" y="3246"/>
                      <a:pt x="2426" y="3277"/>
                      <a:pt x="2336" y="3277"/>
                    </a:cubicBezTo>
                    <a:cubicBezTo>
                      <a:pt x="2245" y="3277"/>
                      <a:pt x="2159" y="3246"/>
                      <a:pt x="2111" y="3183"/>
                    </a:cubicBezTo>
                    <a:cubicBezTo>
                      <a:pt x="1985" y="3057"/>
                      <a:pt x="1985" y="2868"/>
                      <a:pt x="2111" y="2710"/>
                    </a:cubicBezTo>
                    <a:cubicBezTo>
                      <a:pt x="2159" y="2663"/>
                      <a:pt x="2245" y="2639"/>
                      <a:pt x="2336" y="2639"/>
                    </a:cubicBezTo>
                    <a:close/>
                    <a:moveTo>
                      <a:pt x="2931" y="1"/>
                    </a:moveTo>
                    <a:lnTo>
                      <a:pt x="599" y="2332"/>
                    </a:lnTo>
                    <a:cubicBezTo>
                      <a:pt x="221" y="2710"/>
                      <a:pt x="1" y="3214"/>
                      <a:pt x="1" y="3781"/>
                    </a:cubicBezTo>
                    <a:cubicBezTo>
                      <a:pt x="1" y="4317"/>
                      <a:pt x="221" y="4852"/>
                      <a:pt x="599" y="5230"/>
                    </a:cubicBezTo>
                    <a:cubicBezTo>
                      <a:pt x="1009" y="5608"/>
                      <a:pt x="1513" y="5829"/>
                      <a:pt x="2048" y="5829"/>
                    </a:cubicBezTo>
                    <a:cubicBezTo>
                      <a:pt x="2616" y="5829"/>
                      <a:pt x="3120" y="5640"/>
                      <a:pt x="3529" y="5230"/>
                    </a:cubicBezTo>
                    <a:lnTo>
                      <a:pt x="6743" y="2048"/>
                    </a:lnTo>
                    <a:cubicBezTo>
                      <a:pt x="6743" y="2017"/>
                      <a:pt x="6711" y="1954"/>
                      <a:pt x="6711" y="1922"/>
                    </a:cubicBezTo>
                    <a:cubicBezTo>
                      <a:pt x="6396" y="1418"/>
                      <a:pt x="5829" y="1103"/>
                      <a:pt x="5136" y="1103"/>
                    </a:cubicBezTo>
                    <a:lnTo>
                      <a:pt x="5104" y="1103"/>
                    </a:lnTo>
                    <a:cubicBezTo>
                      <a:pt x="5075" y="1104"/>
                      <a:pt x="5045" y="1105"/>
                      <a:pt x="5016" y="1105"/>
                    </a:cubicBezTo>
                    <a:cubicBezTo>
                      <a:pt x="4168" y="1105"/>
                      <a:pt x="3387" y="670"/>
                      <a:pt x="2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2"/>
              <p:cNvSpPr/>
              <p:nvPr/>
            </p:nvSpPr>
            <p:spPr>
              <a:xfrm>
                <a:off x="-26893950" y="3226500"/>
                <a:ext cx="159125" cy="137850"/>
              </a:xfrm>
              <a:custGeom>
                <a:rect b="b" l="l" r="r" t="t"/>
                <a:pathLst>
                  <a:path extrusionOk="0" h="5514" w="6365">
                    <a:moveTo>
                      <a:pt x="3403" y="0"/>
                    </a:moveTo>
                    <a:lnTo>
                      <a:pt x="2678" y="693"/>
                    </a:lnTo>
                    <a:lnTo>
                      <a:pt x="2300" y="1103"/>
                    </a:lnTo>
                    <a:lnTo>
                      <a:pt x="3056" y="1859"/>
                    </a:lnTo>
                    <a:cubicBezTo>
                      <a:pt x="3151" y="1953"/>
                      <a:pt x="3151" y="2205"/>
                      <a:pt x="3056" y="2331"/>
                    </a:cubicBezTo>
                    <a:cubicBezTo>
                      <a:pt x="2962" y="2394"/>
                      <a:pt x="2899" y="2426"/>
                      <a:pt x="2804" y="2426"/>
                    </a:cubicBezTo>
                    <a:cubicBezTo>
                      <a:pt x="2741" y="2426"/>
                      <a:pt x="2615" y="2394"/>
                      <a:pt x="2584" y="2331"/>
                    </a:cubicBezTo>
                    <a:lnTo>
                      <a:pt x="1827" y="1575"/>
                    </a:lnTo>
                    <a:lnTo>
                      <a:pt x="1355" y="2048"/>
                    </a:lnTo>
                    <a:lnTo>
                      <a:pt x="2111" y="2804"/>
                    </a:lnTo>
                    <a:cubicBezTo>
                      <a:pt x="2205" y="2898"/>
                      <a:pt x="2205" y="3150"/>
                      <a:pt x="2111" y="3277"/>
                    </a:cubicBezTo>
                    <a:cubicBezTo>
                      <a:pt x="2016" y="3340"/>
                      <a:pt x="1953" y="3371"/>
                      <a:pt x="1859" y="3371"/>
                    </a:cubicBezTo>
                    <a:cubicBezTo>
                      <a:pt x="1796" y="3371"/>
                      <a:pt x="1670" y="3340"/>
                      <a:pt x="1638" y="3277"/>
                    </a:cubicBezTo>
                    <a:lnTo>
                      <a:pt x="882" y="2520"/>
                    </a:lnTo>
                    <a:lnTo>
                      <a:pt x="0" y="3371"/>
                    </a:lnTo>
                    <a:cubicBezTo>
                      <a:pt x="0" y="3403"/>
                      <a:pt x="63" y="3466"/>
                      <a:pt x="63" y="3497"/>
                    </a:cubicBezTo>
                    <a:cubicBezTo>
                      <a:pt x="364" y="4068"/>
                      <a:pt x="894" y="4381"/>
                      <a:pt x="1490" y="4381"/>
                    </a:cubicBezTo>
                    <a:cubicBezTo>
                      <a:pt x="1518" y="4381"/>
                      <a:pt x="1547" y="4381"/>
                      <a:pt x="1575" y="4379"/>
                    </a:cubicBezTo>
                    <a:cubicBezTo>
                      <a:pt x="1890" y="4379"/>
                      <a:pt x="2174" y="4411"/>
                      <a:pt x="2458" y="4474"/>
                    </a:cubicBezTo>
                    <a:cubicBezTo>
                      <a:pt x="2993" y="4631"/>
                      <a:pt x="3529" y="5009"/>
                      <a:pt x="3781" y="5513"/>
                    </a:cubicBezTo>
                    <a:lnTo>
                      <a:pt x="6364" y="2961"/>
                    </a:lnTo>
                    <a:lnTo>
                      <a:pt x="340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2" name="Google Shape;1002;p22"/>
          <p:cNvGrpSpPr/>
          <p:nvPr/>
        </p:nvGrpSpPr>
        <p:grpSpPr>
          <a:xfrm>
            <a:off x="464400" y="3710187"/>
            <a:ext cx="3733782" cy="1025604"/>
            <a:chOff x="464400" y="3710187"/>
            <a:chExt cx="3733782" cy="1025604"/>
          </a:xfrm>
        </p:grpSpPr>
        <p:sp>
          <p:nvSpPr>
            <p:cNvPr id="1003" name="Google Shape;1003;p22"/>
            <p:cNvSpPr/>
            <p:nvPr/>
          </p:nvSpPr>
          <p:spPr>
            <a:xfrm>
              <a:off x="901482" y="3852025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464400" y="3710187"/>
              <a:ext cx="1025711" cy="1025604"/>
            </a:xfrm>
            <a:custGeom>
              <a:rect b="b" l="l" r="r" t="t"/>
              <a:pathLst>
                <a:path extrusionOk="0" h="14750" w="14751">
                  <a:moveTo>
                    <a:pt x="7376" y="1"/>
                  </a:moveTo>
                  <a:cubicBezTo>
                    <a:pt x="5420" y="1"/>
                    <a:pt x="3544" y="778"/>
                    <a:pt x="2161" y="2161"/>
                  </a:cubicBezTo>
                  <a:cubicBezTo>
                    <a:pt x="779" y="3543"/>
                    <a:pt x="1" y="5419"/>
                    <a:pt x="1" y="7375"/>
                  </a:cubicBezTo>
                  <a:cubicBezTo>
                    <a:pt x="1" y="9330"/>
                    <a:pt x="779" y="11207"/>
                    <a:pt x="2161" y="12589"/>
                  </a:cubicBezTo>
                  <a:cubicBezTo>
                    <a:pt x="3544" y="13973"/>
                    <a:pt x="5420" y="14749"/>
                    <a:pt x="7376" y="14749"/>
                  </a:cubicBezTo>
                  <a:cubicBezTo>
                    <a:pt x="9331" y="14749"/>
                    <a:pt x="11207" y="13973"/>
                    <a:pt x="12590" y="12589"/>
                  </a:cubicBezTo>
                  <a:cubicBezTo>
                    <a:pt x="13974" y="11207"/>
                    <a:pt x="14750" y="9330"/>
                    <a:pt x="14750" y="7375"/>
                  </a:cubicBezTo>
                  <a:cubicBezTo>
                    <a:pt x="14750" y="5419"/>
                    <a:pt x="13974" y="3543"/>
                    <a:pt x="12590" y="2161"/>
                  </a:cubicBezTo>
                  <a:cubicBezTo>
                    <a:pt x="11207" y="778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2"/>
            <p:cNvSpPr/>
            <p:nvPr/>
          </p:nvSpPr>
          <p:spPr>
            <a:xfrm>
              <a:off x="502574" y="3748360"/>
              <a:ext cx="949361" cy="949258"/>
            </a:xfrm>
            <a:custGeom>
              <a:rect b="b" l="l" r="r" t="t"/>
              <a:pathLst>
                <a:path extrusionOk="0" h="13652" w="13653">
                  <a:moveTo>
                    <a:pt x="6826" y="0"/>
                  </a:moveTo>
                  <a:cubicBezTo>
                    <a:pt x="5016" y="0"/>
                    <a:pt x="3280" y="719"/>
                    <a:pt x="2000" y="1999"/>
                  </a:cubicBezTo>
                  <a:cubicBezTo>
                    <a:pt x="720" y="3280"/>
                    <a:pt x="0" y="5015"/>
                    <a:pt x="0" y="6826"/>
                  </a:cubicBezTo>
                  <a:cubicBezTo>
                    <a:pt x="0" y="8636"/>
                    <a:pt x="720" y="10372"/>
                    <a:pt x="2000" y="11652"/>
                  </a:cubicBezTo>
                  <a:cubicBezTo>
                    <a:pt x="3280" y="12932"/>
                    <a:pt x="5016" y="13652"/>
                    <a:pt x="6826" y="13652"/>
                  </a:cubicBezTo>
                  <a:cubicBezTo>
                    <a:pt x="8637" y="13652"/>
                    <a:pt x="10372" y="12932"/>
                    <a:pt x="11654" y="11652"/>
                  </a:cubicBezTo>
                  <a:cubicBezTo>
                    <a:pt x="12934" y="10372"/>
                    <a:pt x="13653" y="8636"/>
                    <a:pt x="13653" y="6826"/>
                  </a:cubicBezTo>
                  <a:cubicBezTo>
                    <a:pt x="13653" y="5015"/>
                    <a:pt x="12934" y="3280"/>
                    <a:pt x="11654" y="1999"/>
                  </a:cubicBezTo>
                  <a:cubicBezTo>
                    <a:pt x="10372" y="719"/>
                    <a:pt x="8637" y="0"/>
                    <a:pt x="6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2"/>
            <p:cNvSpPr/>
            <p:nvPr/>
          </p:nvSpPr>
          <p:spPr>
            <a:xfrm>
              <a:off x="788859" y="3990632"/>
              <a:ext cx="369650" cy="505528"/>
            </a:xfrm>
            <a:custGeom>
              <a:rect b="b" l="l" r="r" t="t"/>
              <a:pathLst>
                <a:path extrusionOk="0" h="2165" w="1583">
                  <a:moveTo>
                    <a:pt x="820" y="549"/>
                  </a:moveTo>
                  <a:cubicBezTo>
                    <a:pt x="858" y="549"/>
                    <a:pt x="888" y="580"/>
                    <a:pt x="888" y="620"/>
                  </a:cubicBezTo>
                  <a:cubicBezTo>
                    <a:pt x="888" y="658"/>
                    <a:pt x="858" y="688"/>
                    <a:pt x="820" y="688"/>
                  </a:cubicBezTo>
                  <a:cubicBezTo>
                    <a:pt x="781" y="688"/>
                    <a:pt x="750" y="658"/>
                    <a:pt x="750" y="620"/>
                  </a:cubicBezTo>
                  <a:cubicBezTo>
                    <a:pt x="750" y="580"/>
                    <a:pt x="781" y="549"/>
                    <a:pt x="820" y="549"/>
                  </a:cubicBezTo>
                  <a:close/>
                  <a:moveTo>
                    <a:pt x="539" y="904"/>
                  </a:moveTo>
                  <a:cubicBezTo>
                    <a:pt x="601" y="904"/>
                    <a:pt x="652" y="953"/>
                    <a:pt x="652" y="1016"/>
                  </a:cubicBezTo>
                  <a:cubicBezTo>
                    <a:pt x="652" y="1077"/>
                    <a:pt x="602" y="1128"/>
                    <a:pt x="539" y="1128"/>
                  </a:cubicBezTo>
                  <a:cubicBezTo>
                    <a:pt x="478" y="1128"/>
                    <a:pt x="427" y="1079"/>
                    <a:pt x="427" y="1016"/>
                  </a:cubicBezTo>
                  <a:cubicBezTo>
                    <a:pt x="427" y="955"/>
                    <a:pt x="477" y="904"/>
                    <a:pt x="539" y="904"/>
                  </a:cubicBezTo>
                  <a:close/>
                  <a:moveTo>
                    <a:pt x="1005" y="1038"/>
                  </a:moveTo>
                  <a:cubicBezTo>
                    <a:pt x="1037" y="1038"/>
                    <a:pt x="1062" y="1064"/>
                    <a:pt x="1062" y="1096"/>
                  </a:cubicBezTo>
                  <a:cubicBezTo>
                    <a:pt x="1062" y="1127"/>
                    <a:pt x="1037" y="1153"/>
                    <a:pt x="1005" y="1153"/>
                  </a:cubicBezTo>
                  <a:cubicBezTo>
                    <a:pt x="973" y="1153"/>
                    <a:pt x="948" y="1127"/>
                    <a:pt x="948" y="1096"/>
                  </a:cubicBezTo>
                  <a:cubicBezTo>
                    <a:pt x="948" y="1064"/>
                    <a:pt x="973" y="1038"/>
                    <a:pt x="1005" y="1038"/>
                  </a:cubicBezTo>
                  <a:close/>
                  <a:moveTo>
                    <a:pt x="1469" y="1259"/>
                  </a:moveTo>
                  <a:cubicBezTo>
                    <a:pt x="1476" y="1298"/>
                    <a:pt x="1480" y="1337"/>
                    <a:pt x="1480" y="1378"/>
                  </a:cubicBezTo>
                  <a:cubicBezTo>
                    <a:pt x="1480" y="1560"/>
                    <a:pt x="1408" y="1732"/>
                    <a:pt x="1279" y="1862"/>
                  </a:cubicBezTo>
                  <a:cubicBezTo>
                    <a:pt x="1215" y="1925"/>
                    <a:pt x="1138" y="1976"/>
                    <a:pt x="1056" y="2011"/>
                  </a:cubicBezTo>
                  <a:cubicBezTo>
                    <a:pt x="974" y="2045"/>
                    <a:pt x="885" y="2063"/>
                    <a:pt x="794" y="2063"/>
                  </a:cubicBezTo>
                  <a:cubicBezTo>
                    <a:pt x="784" y="2063"/>
                    <a:pt x="775" y="2062"/>
                    <a:pt x="768" y="2062"/>
                  </a:cubicBezTo>
                  <a:cubicBezTo>
                    <a:pt x="404" y="2048"/>
                    <a:pt x="115" y="1753"/>
                    <a:pt x="109" y="1390"/>
                  </a:cubicBezTo>
                  <a:cubicBezTo>
                    <a:pt x="109" y="1368"/>
                    <a:pt x="109" y="1346"/>
                    <a:pt x="110" y="1326"/>
                  </a:cubicBezTo>
                  <a:cubicBezTo>
                    <a:pt x="196" y="1313"/>
                    <a:pt x="256" y="1306"/>
                    <a:pt x="306" y="1306"/>
                  </a:cubicBezTo>
                  <a:cubicBezTo>
                    <a:pt x="401" y="1306"/>
                    <a:pt x="460" y="1329"/>
                    <a:pt x="592" y="1372"/>
                  </a:cubicBezTo>
                  <a:cubicBezTo>
                    <a:pt x="696" y="1405"/>
                    <a:pt x="773" y="1418"/>
                    <a:pt x="837" y="1418"/>
                  </a:cubicBezTo>
                  <a:cubicBezTo>
                    <a:pt x="1056" y="1418"/>
                    <a:pt x="1102" y="1262"/>
                    <a:pt x="1469" y="1259"/>
                  </a:cubicBezTo>
                  <a:close/>
                  <a:moveTo>
                    <a:pt x="478" y="1"/>
                  </a:moveTo>
                  <a:cubicBezTo>
                    <a:pt x="440" y="1"/>
                    <a:pt x="406" y="28"/>
                    <a:pt x="402" y="66"/>
                  </a:cubicBezTo>
                  <a:cubicBezTo>
                    <a:pt x="399" y="109"/>
                    <a:pt x="432" y="145"/>
                    <a:pt x="476" y="145"/>
                  </a:cubicBezTo>
                  <a:lnTo>
                    <a:pt x="478" y="145"/>
                  </a:lnTo>
                  <a:cubicBezTo>
                    <a:pt x="509" y="145"/>
                    <a:pt x="534" y="170"/>
                    <a:pt x="534" y="201"/>
                  </a:cubicBezTo>
                  <a:lnTo>
                    <a:pt x="534" y="376"/>
                  </a:lnTo>
                  <a:cubicBezTo>
                    <a:pt x="534" y="517"/>
                    <a:pt x="463" y="646"/>
                    <a:pt x="348" y="726"/>
                  </a:cubicBezTo>
                  <a:cubicBezTo>
                    <a:pt x="136" y="870"/>
                    <a:pt x="0" y="1116"/>
                    <a:pt x="5" y="1391"/>
                  </a:cubicBezTo>
                  <a:cubicBezTo>
                    <a:pt x="12" y="1807"/>
                    <a:pt x="348" y="2148"/>
                    <a:pt x="762" y="2164"/>
                  </a:cubicBezTo>
                  <a:cubicBezTo>
                    <a:pt x="772" y="2164"/>
                    <a:pt x="782" y="2164"/>
                    <a:pt x="792" y="2164"/>
                  </a:cubicBezTo>
                  <a:cubicBezTo>
                    <a:pt x="1227" y="2164"/>
                    <a:pt x="1581" y="1812"/>
                    <a:pt x="1581" y="1377"/>
                  </a:cubicBezTo>
                  <a:cubicBezTo>
                    <a:pt x="1582" y="1109"/>
                    <a:pt x="1446" y="870"/>
                    <a:pt x="1239" y="728"/>
                  </a:cubicBezTo>
                  <a:cubicBezTo>
                    <a:pt x="1124" y="648"/>
                    <a:pt x="1051" y="518"/>
                    <a:pt x="1051" y="378"/>
                  </a:cubicBezTo>
                  <a:lnTo>
                    <a:pt x="1051" y="202"/>
                  </a:lnTo>
                  <a:cubicBezTo>
                    <a:pt x="1051" y="171"/>
                    <a:pt x="1076" y="146"/>
                    <a:pt x="1107" y="146"/>
                  </a:cubicBezTo>
                  <a:cubicBezTo>
                    <a:pt x="1127" y="146"/>
                    <a:pt x="1144" y="139"/>
                    <a:pt x="1157" y="128"/>
                  </a:cubicBezTo>
                  <a:cubicBezTo>
                    <a:pt x="1172" y="116"/>
                    <a:pt x="1180" y="99"/>
                    <a:pt x="1182" y="79"/>
                  </a:cubicBezTo>
                  <a:cubicBezTo>
                    <a:pt x="1185" y="37"/>
                    <a:pt x="1152" y="1"/>
                    <a:pt x="11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22"/>
          <p:cNvGrpSpPr/>
          <p:nvPr/>
        </p:nvGrpSpPr>
        <p:grpSpPr>
          <a:xfrm>
            <a:off x="457350" y="2349773"/>
            <a:ext cx="3730850" cy="1025604"/>
            <a:chOff x="457350" y="2349773"/>
            <a:chExt cx="3730850" cy="1025604"/>
          </a:xfrm>
        </p:grpSpPr>
        <p:sp>
          <p:nvSpPr>
            <p:cNvPr id="1008" name="Google Shape;1008;p22"/>
            <p:cNvSpPr/>
            <p:nvPr/>
          </p:nvSpPr>
          <p:spPr>
            <a:xfrm>
              <a:off x="891500" y="2491605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457350" y="2349773"/>
              <a:ext cx="1025711" cy="1025604"/>
            </a:xfrm>
            <a:custGeom>
              <a:rect b="b" l="l" r="r" t="t"/>
              <a:pathLst>
                <a:path extrusionOk="0" h="14750" w="14751">
                  <a:moveTo>
                    <a:pt x="7376" y="1"/>
                  </a:moveTo>
                  <a:cubicBezTo>
                    <a:pt x="5420" y="1"/>
                    <a:pt x="3544" y="778"/>
                    <a:pt x="2161" y="2161"/>
                  </a:cubicBezTo>
                  <a:cubicBezTo>
                    <a:pt x="779" y="3543"/>
                    <a:pt x="1" y="5419"/>
                    <a:pt x="1" y="7375"/>
                  </a:cubicBezTo>
                  <a:cubicBezTo>
                    <a:pt x="1" y="9330"/>
                    <a:pt x="779" y="11207"/>
                    <a:pt x="2161" y="12589"/>
                  </a:cubicBezTo>
                  <a:cubicBezTo>
                    <a:pt x="3544" y="13973"/>
                    <a:pt x="5420" y="14749"/>
                    <a:pt x="7376" y="14749"/>
                  </a:cubicBezTo>
                  <a:cubicBezTo>
                    <a:pt x="9331" y="14749"/>
                    <a:pt x="11207" y="13973"/>
                    <a:pt x="12590" y="12589"/>
                  </a:cubicBezTo>
                  <a:cubicBezTo>
                    <a:pt x="13974" y="11207"/>
                    <a:pt x="14750" y="9330"/>
                    <a:pt x="14750" y="7375"/>
                  </a:cubicBezTo>
                  <a:cubicBezTo>
                    <a:pt x="14750" y="5419"/>
                    <a:pt x="13974" y="3543"/>
                    <a:pt x="12590" y="2161"/>
                  </a:cubicBezTo>
                  <a:cubicBezTo>
                    <a:pt x="11207" y="778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495524" y="2387946"/>
              <a:ext cx="949361" cy="949258"/>
            </a:xfrm>
            <a:custGeom>
              <a:rect b="b" l="l" r="r" t="t"/>
              <a:pathLst>
                <a:path extrusionOk="0" h="13652" w="13653">
                  <a:moveTo>
                    <a:pt x="6826" y="0"/>
                  </a:moveTo>
                  <a:cubicBezTo>
                    <a:pt x="5016" y="0"/>
                    <a:pt x="3280" y="719"/>
                    <a:pt x="2000" y="1999"/>
                  </a:cubicBezTo>
                  <a:cubicBezTo>
                    <a:pt x="720" y="3280"/>
                    <a:pt x="0" y="5015"/>
                    <a:pt x="0" y="6826"/>
                  </a:cubicBezTo>
                  <a:cubicBezTo>
                    <a:pt x="0" y="8636"/>
                    <a:pt x="720" y="10372"/>
                    <a:pt x="2000" y="11652"/>
                  </a:cubicBezTo>
                  <a:cubicBezTo>
                    <a:pt x="3280" y="12932"/>
                    <a:pt x="5016" y="13652"/>
                    <a:pt x="6826" y="13652"/>
                  </a:cubicBezTo>
                  <a:cubicBezTo>
                    <a:pt x="8637" y="13652"/>
                    <a:pt x="10372" y="12932"/>
                    <a:pt x="11654" y="11652"/>
                  </a:cubicBezTo>
                  <a:cubicBezTo>
                    <a:pt x="12934" y="10372"/>
                    <a:pt x="13653" y="8636"/>
                    <a:pt x="13653" y="6826"/>
                  </a:cubicBezTo>
                  <a:cubicBezTo>
                    <a:pt x="13653" y="5015"/>
                    <a:pt x="12934" y="3280"/>
                    <a:pt x="11654" y="1999"/>
                  </a:cubicBezTo>
                  <a:cubicBezTo>
                    <a:pt x="10372" y="719"/>
                    <a:pt x="8637" y="0"/>
                    <a:pt x="68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1" name="Google Shape;1011;p22"/>
            <p:cNvGrpSpPr/>
            <p:nvPr/>
          </p:nvGrpSpPr>
          <p:grpSpPr>
            <a:xfrm>
              <a:off x="760285" y="2677049"/>
              <a:ext cx="426800" cy="427128"/>
              <a:chOff x="-991044" y="3806587"/>
              <a:chExt cx="426800" cy="427128"/>
            </a:xfrm>
          </p:grpSpPr>
          <p:sp>
            <p:nvSpPr>
              <p:cNvPr id="1012" name="Google Shape;1012;p22"/>
              <p:cNvSpPr/>
              <p:nvPr/>
            </p:nvSpPr>
            <p:spPr>
              <a:xfrm>
                <a:off x="-909205" y="3870815"/>
                <a:ext cx="281283" cy="281441"/>
              </a:xfrm>
              <a:custGeom>
                <a:rect b="b" l="l" r="r" t="t"/>
                <a:pathLst>
                  <a:path extrusionOk="0" h="1503" w="1502">
                    <a:moveTo>
                      <a:pt x="750" y="406"/>
                    </a:moveTo>
                    <a:lnTo>
                      <a:pt x="1083" y="740"/>
                    </a:lnTo>
                    <a:lnTo>
                      <a:pt x="1000" y="823"/>
                    </a:lnTo>
                    <a:lnTo>
                      <a:pt x="667" y="489"/>
                    </a:lnTo>
                    <a:lnTo>
                      <a:pt x="750" y="406"/>
                    </a:lnTo>
                    <a:close/>
                    <a:moveTo>
                      <a:pt x="523" y="634"/>
                    </a:moveTo>
                    <a:lnTo>
                      <a:pt x="856" y="967"/>
                    </a:lnTo>
                    <a:lnTo>
                      <a:pt x="773" y="1051"/>
                    </a:lnTo>
                    <a:lnTo>
                      <a:pt x="439" y="716"/>
                    </a:lnTo>
                    <a:lnTo>
                      <a:pt x="523" y="634"/>
                    </a:lnTo>
                    <a:close/>
                    <a:moveTo>
                      <a:pt x="880" y="0"/>
                    </a:moveTo>
                    <a:lnTo>
                      <a:pt x="1" y="880"/>
                    </a:lnTo>
                    <a:lnTo>
                      <a:pt x="622" y="1502"/>
                    </a:lnTo>
                    <a:lnTo>
                      <a:pt x="1502" y="622"/>
                    </a:lnTo>
                    <a:lnTo>
                      <a:pt x="1346" y="466"/>
                    </a:lnTo>
                    <a:lnTo>
                      <a:pt x="1415" y="397"/>
                    </a:lnTo>
                    <a:cubicBezTo>
                      <a:pt x="1441" y="370"/>
                      <a:pt x="1441" y="327"/>
                      <a:pt x="1415" y="300"/>
                    </a:cubicBezTo>
                    <a:lnTo>
                      <a:pt x="1201" y="86"/>
                    </a:lnTo>
                    <a:cubicBezTo>
                      <a:pt x="1188" y="73"/>
                      <a:pt x="1170" y="66"/>
                      <a:pt x="1153" y="66"/>
                    </a:cubicBezTo>
                    <a:cubicBezTo>
                      <a:pt x="1135" y="66"/>
                      <a:pt x="1118" y="73"/>
                      <a:pt x="1104" y="86"/>
                    </a:cubicBezTo>
                    <a:lnTo>
                      <a:pt x="1035" y="155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22"/>
              <p:cNvSpPr/>
              <p:nvPr/>
            </p:nvSpPr>
            <p:spPr>
              <a:xfrm>
                <a:off x="-991044" y="4104136"/>
                <a:ext cx="129593" cy="129579"/>
              </a:xfrm>
              <a:custGeom>
                <a:rect b="b" l="l" r="r" t="t"/>
                <a:pathLst>
                  <a:path extrusionOk="0" h="692" w="692">
                    <a:moveTo>
                      <a:pt x="540" y="0"/>
                    </a:moveTo>
                    <a:lnTo>
                      <a:pt x="260" y="281"/>
                    </a:lnTo>
                    <a:lnTo>
                      <a:pt x="154" y="175"/>
                    </a:lnTo>
                    <a:lnTo>
                      <a:pt x="1" y="328"/>
                    </a:lnTo>
                    <a:lnTo>
                      <a:pt x="364" y="691"/>
                    </a:lnTo>
                    <a:lnTo>
                      <a:pt x="516" y="539"/>
                    </a:lnTo>
                    <a:lnTo>
                      <a:pt x="412" y="434"/>
                    </a:lnTo>
                    <a:lnTo>
                      <a:pt x="691" y="154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2"/>
              <p:cNvSpPr/>
              <p:nvPr/>
            </p:nvSpPr>
            <p:spPr>
              <a:xfrm>
                <a:off x="-662563" y="3806587"/>
                <a:ext cx="98318" cy="98495"/>
              </a:xfrm>
              <a:custGeom>
                <a:rect b="b" l="l" r="r" t="t"/>
                <a:pathLst>
                  <a:path extrusionOk="0" h="526" w="525">
                    <a:moveTo>
                      <a:pt x="446" y="0"/>
                    </a:moveTo>
                    <a:lnTo>
                      <a:pt x="1" y="447"/>
                    </a:lnTo>
                    <a:lnTo>
                      <a:pt x="79" y="525"/>
                    </a:lnTo>
                    <a:lnTo>
                      <a:pt x="524" y="79"/>
                    </a:lnTo>
                    <a:lnTo>
                      <a:pt x="4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5" name="Google Shape;1015;p2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016" name="Google Shape;1016;p22"/>
          <p:cNvGrpSpPr/>
          <p:nvPr/>
        </p:nvGrpSpPr>
        <p:grpSpPr>
          <a:xfrm>
            <a:off x="464390" y="1083625"/>
            <a:ext cx="3733777" cy="1025604"/>
            <a:chOff x="464390" y="1083625"/>
            <a:chExt cx="3733777" cy="1025604"/>
          </a:xfrm>
        </p:grpSpPr>
        <p:sp>
          <p:nvSpPr>
            <p:cNvPr id="1017" name="Google Shape;1017;p22"/>
            <p:cNvSpPr/>
            <p:nvPr/>
          </p:nvSpPr>
          <p:spPr>
            <a:xfrm>
              <a:off x="901468" y="1225450"/>
              <a:ext cx="3296700" cy="741900"/>
            </a:xfrm>
            <a:prstGeom prst="roundRect">
              <a:avLst>
                <a:gd fmla="val 24671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8" name="Google Shape;1018;p22"/>
            <p:cNvGrpSpPr/>
            <p:nvPr/>
          </p:nvGrpSpPr>
          <p:grpSpPr>
            <a:xfrm>
              <a:off x="464390" y="1083625"/>
              <a:ext cx="1025711" cy="1025604"/>
              <a:chOff x="464390" y="1083625"/>
              <a:chExt cx="1025711" cy="1025604"/>
            </a:xfrm>
          </p:grpSpPr>
          <p:sp>
            <p:nvSpPr>
              <p:cNvPr id="1019" name="Google Shape;1019;p22"/>
              <p:cNvSpPr/>
              <p:nvPr/>
            </p:nvSpPr>
            <p:spPr>
              <a:xfrm>
                <a:off x="464390" y="1083625"/>
                <a:ext cx="1025711" cy="1025604"/>
              </a:xfrm>
              <a:custGeom>
                <a:rect b="b" l="l" r="r" t="t"/>
                <a:pathLst>
                  <a:path extrusionOk="0" h="14750" w="14751">
                    <a:moveTo>
                      <a:pt x="7376" y="1"/>
                    </a:moveTo>
                    <a:cubicBezTo>
                      <a:pt x="5420" y="1"/>
                      <a:pt x="3544" y="778"/>
                      <a:pt x="2161" y="2161"/>
                    </a:cubicBezTo>
                    <a:cubicBezTo>
                      <a:pt x="779" y="3543"/>
                      <a:pt x="1" y="5419"/>
                      <a:pt x="1" y="7375"/>
                    </a:cubicBezTo>
                    <a:cubicBezTo>
                      <a:pt x="1" y="9330"/>
                      <a:pt x="779" y="11207"/>
                      <a:pt x="2161" y="12589"/>
                    </a:cubicBezTo>
                    <a:cubicBezTo>
                      <a:pt x="3544" y="13973"/>
                      <a:pt x="5420" y="14749"/>
                      <a:pt x="7376" y="14749"/>
                    </a:cubicBezTo>
                    <a:cubicBezTo>
                      <a:pt x="9331" y="14749"/>
                      <a:pt x="11207" y="13973"/>
                      <a:pt x="12590" y="12589"/>
                    </a:cubicBezTo>
                    <a:cubicBezTo>
                      <a:pt x="13974" y="11207"/>
                      <a:pt x="14750" y="9330"/>
                      <a:pt x="14750" y="7375"/>
                    </a:cubicBezTo>
                    <a:cubicBezTo>
                      <a:pt x="14750" y="5419"/>
                      <a:pt x="13974" y="3543"/>
                      <a:pt x="12590" y="2161"/>
                    </a:cubicBezTo>
                    <a:cubicBezTo>
                      <a:pt x="11207" y="778"/>
                      <a:pt x="9331" y="1"/>
                      <a:pt x="737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2"/>
              <p:cNvSpPr/>
              <p:nvPr/>
            </p:nvSpPr>
            <p:spPr>
              <a:xfrm>
                <a:off x="502564" y="1121798"/>
                <a:ext cx="949361" cy="949258"/>
              </a:xfrm>
              <a:custGeom>
                <a:rect b="b" l="l" r="r" t="t"/>
                <a:pathLst>
                  <a:path extrusionOk="0" h="13652" w="13653">
                    <a:moveTo>
                      <a:pt x="6826" y="0"/>
                    </a:moveTo>
                    <a:cubicBezTo>
                      <a:pt x="5016" y="0"/>
                      <a:pt x="3280" y="719"/>
                      <a:pt x="2000" y="1999"/>
                    </a:cubicBezTo>
                    <a:cubicBezTo>
                      <a:pt x="720" y="3280"/>
                      <a:pt x="0" y="5015"/>
                      <a:pt x="0" y="6826"/>
                    </a:cubicBezTo>
                    <a:cubicBezTo>
                      <a:pt x="0" y="8636"/>
                      <a:pt x="720" y="10372"/>
                      <a:pt x="2000" y="11652"/>
                    </a:cubicBezTo>
                    <a:cubicBezTo>
                      <a:pt x="3280" y="12932"/>
                      <a:pt x="5016" y="13652"/>
                      <a:pt x="6826" y="13652"/>
                    </a:cubicBezTo>
                    <a:cubicBezTo>
                      <a:pt x="8637" y="13652"/>
                      <a:pt x="10372" y="12932"/>
                      <a:pt x="11654" y="11652"/>
                    </a:cubicBezTo>
                    <a:cubicBezTo>
                      <a:pt x="12934" y="10372"/>
                      <a:pt x="13653" y="8636"/>
                      <a:pt x="13653" y="6826"/>
                    </a:cubicBezTo>
                    <a:cubicBezTo>
                      <a:pt x="13653" y="5015"/>
                      <a:pt x="12934" y="3280"/>
                      <a:pt x="11654" y="1999"/>
                    </a:cubicBezTo>
                    <a:cubicBezTo>
                      <a:pt x="10372" y="719"/>
                      <a:pt x="8637" y="0"/>
                      <a:pt x="68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1" name="Google Shape;1021;p22"/>
              <p:cNvGrpSpPr/>
              <p:nvPr/>
            </p:nvGrpSpPr>
            <p:grpSpPr>
              <a:xfrm>
                <a:off x="760285" y="1459171"/>
                <a:ext cx="426800" cy="334655"/>
                <a:chOff x="3522209" y="5587758"/>
                <a:chExt cx="254654" cy="199675"/>
              </a:xfrm>
            </p:grpSpPr>
            <p:sp>
              <p:nvSpPr>
                <p:cNvPr id="1022" name="Google Shape;1022;p22"/>
                <p:cNvSpPr/>
                <p:nvPr/>
              </p:nvSpPr>
              <p:spPr>
                <a:xfrm>
                  <a:off x="3522209" y="5635354"/>
                  <a:ext cx="254654" cy="152079"/>
                </a:xfrm>
                <a:custGeom>
                  <a:rect b="b" l="l" r="r" t="t"/>
                  <a:pathLst>
                    <a:path extrusionOk="0" h="1358" w="2274">
                      <a:moveTo>
                        <a:pt x="1208" y="419"/>
                      </a:moveTo>
                      <a:lnTo>
                        <a:pt x="1208" y="646"/>
                      </a:lnTo>
                      <a:lnTo>
                        <a:pt x="1436" y="646"/>
                      </a:lnTo>
                      <a:lnTo>
                        <a:pt x="1436" y="788"/>
                      </a:lnTo>
                      <a:lnTo>
                        <a:pt x="1208" y="788"/>
                      </a:lnTo>
                      <a:lnTo>
                        <a:pt x="1208" y="1014"/>
                      </a:lnTo>
                      <a:lnTo>
                        <a:pt x="1068" y="1014"/>
                      </a:lnTo>
                      <a:lnTo>
                        <a:pt x="1068" y="788"/>
                      </a:lnTo>
                      <a:lnTo>
                        <a:pt x="840" y="788"/>
                      </a:lnTo>
                      <a:lnTo>
                        <a:pt x="840" y="646"/>
                      </a:lnTo>
                      <a:lnTo>
                        <a:pt x="1068" y="646"/>
                      </a:lnTo>
                      <a:lnTo>
                        <a:pt x="1068" y="419"/>
                      </a:lnTo>
                      <a:close/>
                      <a:moveTo>
                        <a:pt x="1" y="0"/>
                      </a:moveTo>
                      <a:lnTo>
                        <a:pt x="1" y="1357"/>
                      </a:lnTo>
                      <a:lnTo>
                        <a:pt x="2273" y="1357"/>
                      </a:lnTo>
                      <a:lnTo>
                        <a:pt x="227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22"/>
                <p:cNvSpPr/>
                <p:nvPr/>
              </p:nvSpPr>
              <p:spPr>
                <a:xfrm>
                  <a:off x="3606424" y="5587758"/>
                  <a:ext cx="86676" cy="36956"/>
                </a:xfrm>
                <a:custGeom>
                  <a:rect b="b" l="l" r="r" t="t"/>
                  <a:pathLst>
                    <a:path extrusionOk="0" h="330" w="774">
                      <a:moveTo>
                        <a:pt x="158" y="1"/>
                      </a:moveTo>
                      <a:cubicBezTo>
                        <a:pt x="71" y="1"/>
                        <a:pt x="1" y="71"/>
                        <a:pt x="1" y="158"/>
                      </a:cubicBezTo>
                      <a:lnTo>
                        <a:pt x="1" y="329"/>
                      </a:lnTo>
                      <a:lnTo>
                        <a:pt x="101" y="329"/>
                      </a:lnTo>
                      <a:lnTo>
                        <a:pt x="101" y="158"/>
                      </a:lnTo>
                      <a:cubicBezTo>
                        <a:pt x="101" y="127"/>
                        <a:pt x="128" y="99"/>
                        <a:pt x="159" y="99"/>
                      </a:cubicBezTo>
                      <a:lnTo>
                        <a:pt x="615" y="99"/>
                      </a:lnTo>
                      <a:cubicBezTo>
                        <a:pt x="646" y="99"/>
                        <a:pt x="674" y="127"/>
                        <a:pt x="674" y="158"/>
                      </a:cubicBezTo>
                      <a:lnTo>
                        <a:pt x="674" y="329"/>
                      </a:lnTo>
                      <a:lnTo>
                        <a:pt x="773" y="329"/>
                      </a:lnTo>
                      <a:lnTo>
                        <a:pt x="773" y="158"/>
                      </a:lnTo>
                      <a:cubicBezTo>
                        <a:pt x="771" y="71"/>
                        <a:pt x="701" y="1"/>
                        <a:pt x="61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24" name="Google Shape;1024;p22"/>
          <p:cNvSpPr txBox="1"/>
          <p:nvPr/>
        </p:nvSpPr>
        <p:spPr>
          <a:xfrm>
            <a:off x="1511900" y="2681912"/>
            <a:ext cx="255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5" name="Google Shape;1025;p22"/>
          <p:cNvSpPr txBox="1"/>
          <p:nvPr/>
        </p:nvSpPr>
        <p:spPr>
          <a:xfrm>
            <a:off x="1511900" y="4015550"/>
            <a:ext cx="255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6" name="Google Shape;1026;p22"/>
          <p:cNvSpPr txBox="1"/>
          <p:nvPr/>
        </p:nvSpPr>
        <p:spPr>
          <a:xfrm>
            <a:off x="1511900" y="1424475"/>
            <a:ext cx="255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7" name="Google Shape;1027;p22"/>
          <p:cNvSpPr txBox="1"/>
          <p:nvPr/>
        </p:nvSpPr>
        <p:spPr>
          <a:xfrm>
            <a:off x="1511899" y="1179643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28" name="Google Shape;1028;p22"/>
          <p:cNvSpPr txBox="1"/>
          <p:nvPr/>
        </p:nvSpPr>
        <p:spPr>
          <a:xfrm>
            <a:off x="1511899" y="379754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29" name="Google Shape;1029;p22"/>
          <p:cNvSpPr txBox="1"/>
          <p:nvPr/>
        </p:nvSpPr>
        <p:spPr>
          <a:xfrm>
            <a:off x="1511899" y="243382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0" name="Google Shape;1030;p22"/>
          <p:cNvSpPr txBox="1"/>
          <p:nvPr/>
        </p:nvSpPr>
        <p:spPr>
          <a:xfrm>
            <a:off x="5130059" y="1424475"/>
            <a:ext cx="2475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1" name="Google Shape;1031;p22"/>
          <p:cNvSpPr txBox="1"/>
          <p:nvPr/>
        </p:nvSpPr>
        <p:spPr>
          <a:xfrm>
            <a:off x="6296236" y="1179643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2" name="Google Shape;1032;p22"/>
          <p:cNvSpPr txBox="1"/>
          <p:nvPr/>
        </p:nvSpPr>
        <p:spPr>
          <a:xfrm>
            <a:off x="6296236" y="243382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3" name="Google Shape;1033;p22"/>
          <p:cNvSpPr txBox="1"/>
          <p:nvPr/>
        </p:nvSpPr>
        <p:spPr>
          <a:xfrm>
            <a:off x="6296236" y="3797542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4" name="Google Shape;1034;p22"/>
          <p:cNvSpPr txBox="1"/>
          <p:nvPr/>
        </p:nvSpPr>
        <p:spPr>
          <a:xfrm>
            <a:off x="5051822" y="4015550"/>
            <a:ext cx="25533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and the fourth-largest one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5" name="Google Shape;1035;p22"/>
          <p:cNvSpPr txBox="1"/>
          <p:nvPr/>
        </p:nvSpPr>
        <p:spPr>
          <a:xfrm>
            <a:off x="5051822" y="2681912"/>
            <a:ext cx="2553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23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INFOGRAPHICS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041" name="Google Shape;1041;p23"/>
          <p:cNvGrpSpPr/>
          <p:nvPr/>
        </p:nvGrpSpPr>
        <p:grpSpPr>
          <a:xfrm>
            <a:off x="2638425" y="1224600"/>
            <a:ext cx="3867170" cy="3444964"/>
            <a:chOff x="2638425" y="1224600"/>
            <a:chExt cx="3867170" cy="3444964"/>
          </a:xfrm>
        </p:grpSpPr>
        <p:sp>
          <p:nvSpPr>
            <p:cNvPr id="1042" name="Google Shape;1042;p23"/>
            <p:cNvSpPr/>
            <p:nvPr/>
          </p:nvSpPr>
          <p:spPr>
            <a:xfrm>
              <a:off x="3816902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3879584" y="2966770"/>
              <a:ext cx="1380797" cy="16712"/>
            </a:xfrm>
            <a:custGeom>
              <a:rect b="b" l="l" r="r" t="t"/>
              <a:pathLst>
                <a:path extrusionOk="0" h="325" w="26852">
                  <a:moveTo>
                    <a:pt x="0" y="0"/>
                  </a:moveTo>
                  <a:lnTo>
                    <a:pt x="0" y="324"/>
                  </a:lnTo>
                  <a:lnTo>
                    <a:pt x="814" y="324"/>
                  </a:lnTo>
                  <a:lnTo>
                    <a:pt x="814" y="0"/>
                  </a:lnTo>
                  <a:close/>
                  <a:moveTo>
                    <a:pt x="1627" y="0"/>
                  </a:moveTo>
                  <a:lnTo>
                    <a:pt x="1627" y="324"/>
                  </a:lnTo>
                  <a:lnTo>
                    <a:pt x="2441" y="324"/>
                  </a:lnTo>
                  <a:lnTo>
                    <a:pt x="2441" y="0"/>
                  </a:lnTo>
                  <a:close/>
                  <a:moveTo>
                    <a:pt x="3254" y="0"/>
                  </a:moveTo>
                  <a:lnTo>
                    <a:pt x="3254" y="324"/>
                  </a:lnTo>
                  <a:lnTo>
                    <a:pt x="4067" y="324"/>
                  </a:lnTo>
                  <a:lnTo>
                    <a:pt x="4067" y="0"/>
                  </a:lnTo>
                  <a:close/>
                  <a:moveTo>
                    <a:pt x="4883" y="0"/>
                  </a:moveTo>
                  <a:lnTo>
                    <a:pt x="4883" y="324"/>
                  </a:lnTo>
                  <a:lnTo>
                    <a:pt x="5696" y="324"/>
                  </a:lnTo>
                  <a:lnTo>
                    <a:pt x="5696" y="0"/>
                  </a:lnTo>
                  <a:close/>
                  <a:moveTo>
                    <a:pt x="6510" y="0"/>
                  </a:moveTo>
                  <a:lnTo>
                    <a:pt x="6510" y="324"/>
                  </a:lnTo>
                  <a:lnTo>
                    <a:pt x="7323" y="324"/>
                  </a:lnTo>
                  <a:lnTo>
                    <a:pt x="7323" y="0"/>
                  </a:lnTo>
                  <a:close/>
                  <a:moveTo>
                    <a:pt x="8138" y="0"/>
                  </a:moveTo>
                  <a:lnTo>
                    <a:pt x="8138" y="324"/>
                  </a:lnTo>
                  <a:lnTo>
                    <a:pt x="8951" y="324"/>
                  </a:lnTo>
                  <a:lnTo>
                    <a:pt x="8951" y="0"/>
                  </a:lnTo>
                  <a:close/>
                  <a:moveTo>
                    <a:pt x="9764" y="0"/>
                  </a:moveTo>
                  <a:lnTo>
                    <a:pt x="9764" y="324"/>
                  </a:lnTo>
                  <a:lnTo>
                    <a:pt x="10578" y="324"/>
                  </a:lnTo>
                  <a:lnTo>
                    <a:pt x="10578" y="0"/>
                  </a:lnTo>
                  <a:close/>
                  <a:moveTo>
                    <a:pt x="11391" y="0"/>
                  </a:moveTo>
                  <a:lnTo>
                    <a:pt x="11391" y="324"/>
                  </a:lnTo>
                  <a:lnTo>
                    <a:pt x="12205" y="324"/>
                  </a:lnTo>
                  <a:lnTo>
                    <a:pt x="12205" y="0"/>
                  </a:lnTo>
                  <a:close/>
                  <a:moveTo>
                    <a:pt x="13019" y="0"/>
                  </a:moveTo>
                  <a:lnTo>
                    <a:pt x="13019" y="324"/>
                  </a:lnTo>
                  <a:lnTo>
                    <a:pt x="13833" y="324"/>
                  </a:lnTo>
                  <a:lnTo>
                    <a:pt x="13833" y="0"/>
                  </a:lnTo>
                  <a:close/>
                  <a:moveTo>
                    <a:pt x="14646" y="0"/>
                  </a:moveTo>
                  <a:lnTo>
                    <a:pt x="14646" y="324"/>
                  </a:lnTo>
                  <a:lnTo>
                    <a:pt x="15460" y="324"/>
                  </a:lnTo>
                  <a:lnTo>
                    <a:pt x="15460" y="0"/>
                  </a:lnTo>
                  <a:close/>
                  <a:moveTo>
                    <a:pt x="16273" y="0"/>
                  </a:moveTo>
                  <a:lnTo>
                    <a:pt x="16273" y="324"/>
                  </a:lnTo>
                  <a:lnTo>
                    <a:pt x="17086" y="324"/>
                  </a:lnTo>
                  <a:lnTo>
                    <a:pt x="17086" y="0"/>
                  </a:lnTo>
                  <a:close/>
                  <a:moveTo>
                    <a:pt x="17901" y="0"/>
                  </a:moveTo>
                  <a:lnTo>
                    <a:pt x="17901" y="324"/>
                  </a:lnTo>
                  <a:lnTo>
                    <a:pt x="18714" y="324"/>
                  </a:lnTo>
                  <a:lnTo>
                    <a:pt x="18714" y="0"/>
                  </a:lnTo>
                  <a:close/>
                  <a:moveTo>
                    <a:pt x="19529" y="0"/>
                  </a:moveTo>
                  <a:lnTo>
                    <a:pt x="19529" y="324"/>
                  </a:lnTo>
                  <a:lnTo>
                    <a:pt x="20343" y="324"/>
                  </a:lnTo>
                  <a:lnTo>
                    <a:pt x="20343" y="0"/>
                  </a:lnTo>
                  <a:close/>
                  <a:moveTo>
                    <a:pt x="21156" y="0"/>
                  </a:moveTo>
                  <a:lnTo>
                    <a:pt x="21156" y="324"/>
                  </a:lnTo>
                  <a:lnTo>
                    <a:pt x="21969" y="324"/>
                  </a:lnTo>
                  <a:lnTo>
                    <a:pt x="21969" y="0"/>
                  </a:lnTo>
                  <a:close/>
                  <a:moveTo>
                    <a:pt x="22784" y="0"/>
                  </a:moveTo>
                  <a:lnTo>
                    <a:pt x="22784" y="324"/>
                  </a:lnTo>
                  <a:lnTo>
                    <a:pt x="23597" y="324"/>
                  </a:lnTo>
                  <a:lnTo>
                    <a:pt x="23597" y="0"/>
                  </a:lnTo>
                  <a:close/>
                  <a:moveTo>
                    <a:pt x="24411" y="0"/>
                  </a:moveTo>
                  <a:lnTo>
                    <a:pt x="24411" y="324"/>
                  </a:lnTo>
                  <a:lnTo>
                    <a:pt x="25225" y="324"/>
                  </a:lnTo>
                  <a:lnTo>
                    <a:pt x="25225" y="0"/>
                  </a:lnTo>
                  <a:close/>
                  <a:moveTo>
                    <a:pt x="26038" y="0"/>
                  </a:moveTo>
                  <a:lnTo>
                    <a:pt x="26038" y="324"/>
                  </a:lnTo>
                  <a:lnTo>
                    <a:pt x="26852" y="324"/>
                  </a:lnTo>
                  <a:lnTo>
                    <a:pt x="2685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5302159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0" y="0"/>
                  </a:moveTo>
                  <a:lnTo>
                    <a:pt x="0" y="323"/>
                  </a:lnTo>
                  <a:lnTo>
                    <a:pt x="404" y="32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3500506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0" y="0"/>
                  </a:moveTo>
                  <a:lnTo>
                    <a:pt x="0" y="323"/>
                  </a:lnTo>
                  <a:lnTo>
                    <a:pt x="404" y="32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3561903" y="2966770"/>
              <a:ext cx="121614" cy="16712"/>
            </a:xfrm>
            <a:custGeom>
              <a:rect b="b" l="l" r="r" t="t"/>
              <a:pathLst>
                <a:path extrusionOk="0" h="325" w="2365">
                  <a:moveTo>
                    <a:pt x="0" y="0"/>
                  </a:moveTo>
                  <a:lnTo>
                    <a:pt x="0" y="324"/>
                  </a:lnTo>
                  <a:lnTo>
                    <a:pt x="788" y="324"/>
                  </a:lnTo>
                  <a:lnTo>
                    <a:pt x="788" y="0"/>
                  </a:lnTo>
                  <a:close/>
                  <a:moveTo>
                    <a:pt x="1577" y="0"/>
                  </a:moveTo>
                  <a:lnTo>
                    <a:pt x="1577" y="324"/>
                  </a:lnTo>
                  <a:lnTo>
                    <a:pt x="2365" y="324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3723983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5410092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5471490" y="2966770"/>
              <a:ext cx="121666" cy="16712"/>
            </a:xfrm>
            <a:custGeom>
              <a:rect b="b" l="l" r="r" t="t"/>
              <a:pathLst>
                <a:path extrusionOk="0" h="325" w="2366">
                  <a:moveTo>
                    <a:pt x="1" y="0"/>
                  </a:moveTo>
                  <a:lnTo>
                    <a:pt x="1" y="324"/>
                  </a:lnTo>
                  <a:lnTo>
                    <a:pt x="789" y="324"/>
                  </a:lnTo>
                  <a:lnTo>
                    <a:pt x="789" y="0"/>
                  </a:lnTo>
                  <a:close/>
                  <a:moveTo>
                    <a:pt x="1578" y="0"/>
                  </a:moveTo>
                  <a:lnTo>
                    <a:pt x="1578" y="324"/>
                  </a:lnTo>
                  <a:lnTo>
                    <a:pt x="2365" y="324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3438337" y="1756712"/>
              <a:ext cx="20826" cy="16712"/>
            </a:xfrm>
            <a:custGeom>
              <a:rect b="b" l="l" r="r" t="t"/>
              <a:pathLst>
                <a:path extrusionOk="0" h="325" w="405">
                  <a:moveTo>
                    <a:pt x="1" y="1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3501637" y="1756712"/>
              <a:ext cx="212221" cy="16712"/>
            </a:xfrm>
            <a:custGeom>
              <a:rect b="b" l="l" r="r" t="t"/>
              <a:pathLst>
                <a:path extrusionOk="0" h="325" w="4127">
                  <a:moveTo>
                    <a:pt x="1" y="1"/>
                  </a:moveTo>
                  <a:lnTo>
                    <a:pt x="1" y="324"/>
                  </a:lnTo>
                  <a:lnTo>
                    <a:pt x="825" y="324"/>
                  </a:lnTo>
                  <a:lnTo>
                    <a:pt x="825" y="1"/>
                  </a:lnTo>
                  <a:close/>
                  <a:moveTo>
                    <a:pt x="1650" y="1"/>
                  </a:moveTo>
                  <a:lnTo>
                    <a:pt x="1650" y="324"/>
                  </a:lnTo>
                  <a:lnTo>
                    <a:pt x="2475" y="324"/>
                  </a:lnTo>
                  <a:lnTo>
                    <a:pt x="2475" y="1"/>
                  </a:lnTo>
                  <a:close/>
                  <a:moveTo>
                    <a:pt x="3301" y="1"/>
                  </a:moveTo>
                  <a:lnTo>
                    <a:pt x="3301" y="324"/>
                  </a:lnTo>
                  <a:lnTo>
                    <a:pt x="4126" y="324"/>
                  </a:lnTo>
                  <a:lnTo>
                    <a:pt x="412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3756276" y="1756712"/>
              <a:ext cx="29105" cy="29157"/>
            </a:xfrm>
            <a:custGeom>
              <a:rect b="b" l="l" r="r" t="t"/>
              <a:pathLst>
                <a:path extrusionOk="0" h="567" w="566">
                  <a:moveTo>
                    <a:pt x="1" y="1"/>
                  </a:moveTo>
                  <a:lnTo>
                    <a:pt x="1" y="324"/>
                  </a:lnTo>
                  <a:lnTo>
                    <a:pt x="242" y="324"/>
                  </a:lnTo>
                  <a:lnTo>
                    <a:pt x="242" y="567"/>
                  </a:lnTo>
                  <a:lnTo>
                    <a:pt x="566" y="567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3768720" y="1827006"/>
              <a:ext cx="16661" cy="2350317"/>
            </a:xfrm>
            <a:custGeom>
              <a:rect b="b" l="l" r="r" t="t"/>
              <a:pathLst>
                <a:path extrusionOk="0" h="45706" w="324">
                  <a:moveTo>
                    <a:pt x="0" y="1"/>
                  </a:moveTo>
                  <a:lnTo>
                    <a:pt x="0" y="802"/>
                  </a:lnTo>
                  <a:lnTo>
                    <a:pt x="324" y="802"/>
                  </a:lnTo>
                  <a:lnTo>
                    <a:pt x="324" y="1"/>
                  </a:lnTo>
                  <a:close/>
                  <a:moveTo>
                    <a:pt x="0" y="1604"/>
                  </a:moveTo>
                  <a:lnTo>
                    <a:pt x="0" y="2406"/>
                  </a:lnTo>
                  <a:lnTo>
                    <a:pt x="324" y="2406"/>
                  </a:lnTo>
                  <a:lnTo>
                    <a:pt x="324" y="1604"/>
                  </a:lnTo>
                  <a:close/>
                  <a:moveTo>
                    <a:pt x="0" y="3208"/>
                  </a:moveTo>
                  <a:lnTo>
                    <a:pt x="0" y="4011"/>
                  </a:lnTo>
                  <a:lnTo>
                    <a:pt x="324" y="4011"/>
                  </a:lnTo>
                  <a:lnTo>
                    <a:pt x="324" y="3208"/>
                  </a:lnTo>
                  <a:close/>
                  <a:moveTo>
                    <a:pt x="0" y="4812"/>
                  </a:moveTo>
                  <a:lnTo>
                    <a:pt x="0" y="5614"/>
                  </a:lnTo>
                  <a:lnTo>
                    <a:pt x="324" y="5614"/>
                  </a:lnTo>
                  <a:lnTo>
                    <a:pt x="324" y="4812"/>
                  </a:lnTo>
                  <a:close/>
                  <a:moveTo>
                    <a:pt x="0" y="6416"/>
                  </a:moveTo>
                  <a:lnTo>
                    <a:pt x="0" y="7218"/>
                  </a:lnTo>
                  <a:lnTo>
                    <a:pt x="324" y="7218"/>
                  </a:lnTo>
                  <a:lnTo>
                    <a:pt x="324" y="6416"/>
                  </a:lnTo>
                  <a:close/>
                  <a:moveTo>
                    <a:pt x="0" y="8019"/>
                  </a:moveTo>
                  <a:lnTo>
                    <a:pt x="0" y="8822"/>
                  </a:lnTo>
                  <a:lnTo>
                    <a:pt x="324" y="8822"/>
                  </a:lnTo>
                  <a:lnTo>
                    <a:pt x="324" y="8019"/>
                  </a:lnTo>
                  <a:close/>
                  <a:moveTo>
                    <a:pt x="0" y="9624"/>
                  </a:moveTo>
                  <a:lnTo>
                    <a:pt x="0" y="10426"/>
                  </a:lnTo>
                  <a:lnTo>
                    <a:pt x="324" y="10426"/>
                  </a:lnTo>
                  <a:lnTo>
                    <a:pt x="324" y="9624"/>
                  </a:lnTo>
                  <a:close/>
                  <a:moveTo>
                    <a:pt x="0" y="11226"/>
                  </a:moveTo>
                  <a:lnTo>
                    <a:pt x="0" y="12028"/>
                  </a:lnTo>
                  <a:lnTo>
                    <a:pt x="324" y="12028"/>
                  </a:lnTo>
                  <a:lnTo>
                    <a:pt x="324" y="11226"/>
                  </a:lnTo>
                  <a:close/>
                  <a:moveTo>
                    <a:pt x="0" y="12830"/>
                  </a:moveTo>
                  <a:lnTo>
                    <a:pt x="0" y="13632"/>
                  </a:lnTo>
                  <a:lnTo>
                    <a:pt x="324" y="13632"/>
                  </a:lnTo>
                  <a:lnTo>
                    <a:pt x="324" y="12830"/>
                  </a:lnTo>
                  <a:close/>
                  <a:moveTo>
                    <a:pt x="0" y="14434"/>
                  </a:moveTo>
                  <a:lnTo>
                    <a:pt x="0" y="15236"/>
                  </a:lnTo>
                  <a:lnTo>
                    <a:pt x="324" y="15236"/>
                  </a:lnTo>
                  <a:lnTo>
                    <a:pt x="324" y="14434"/>
                  </a:lnTo>
                  <a:close/>
                  <a:moveTo>
                    <a:pt x="0" y="16038"/>
                  </a:moveTo>
                  <a:lnTo>
                    <a:pt x="0" y="16839"/>
                  </a:lnTo>
                  <a:lnTo>
                    <a:pt x="324" y="16839"/>
                  </a:lnTo>
                  <a:lnTo>
                    <a:pt x="324" y="16038"/>
                  </a:lnTo>
                  <a:close/>
                  <a:moveTo>
                    <a:pt x="0" y="17641"/>
                  </a:moveTo>
                  <a:lnTo>
                    <a:pt x="0" y="18444"/>
                  </a:lnTo>
                  <a:lnTo>
                    <a:pt x="324" y="18444"/>
                  </a:lnTo>
                  <a:lnTo>
                    <a:pt x="324" y="17641"/>
                  </a:lnTo>
                  <a:close/>
                  <a:moveTo>
                    <a:pt x="0" y="19246"/>
                  </a:moveTo>
                  <a:lnTo>
                    <a:pt x="0" y="20047"/>
                  </a:lnTo>
                  <a:lnTo>
                    <a:pt x="324" y="20047"/>
                  </a:lnTo>
                  <a:lnTo>
                    <a:pt x="324" y="19246"/>
                  </a:lnTo>
                  <a:close/>
                  <a:moveTo>
                    <a:pt x="0" y="20849"/>
                  </a:moveTo>
                  <a:lnTo>
                    <a:pt x="0" y="21651"/>
                  </a:lnTo>
                  <a:lnTo>
                    <a:pt x="324" y="21651"/>
                  </a:lnTo>
                  <a:lnTo>
                    <a:pt x="324" y="20849"/>
                  </a:lnTo>
                  <a:close/>
                  <a:moveTo>
                    <a:pt x="0" y="22452"/>
                  </a:moveTo>
                  <a:lnTo>
                    <a:pt x="0" y="23254"/>
                  </a:lnTo>
                  <a:lnTo>
                    <a:pt x="324" y="23254"/>
                  </a:lnTo>
                  <a:lnTo>
                    <a:pt x="324" y="22452"/>
                  </a:lnTo>
                  <a:close/>
                  <a:moveTo>
                    <a:pt x="0" y="24056"/>
                  </a:moveTo>
                  <a:lnTo>
                    <a:pt x="0" y="24858"/>
                  </a:lnTo>
                  <a:lnTo>
                    <a:pt x="324" y="24858"/>
                  </a:lnTo>
                  <a:lnTo>
                    <a:pt x="324" y="24056"/>
                  </a:lnTo>
                  <a:close/>
                  <a:moveTo>
                    <a:pt x="0" y="25659"/>
                  </a:moveTo>
                  <a:lnTo>
                    <a:pt x="0" y="26461"/>
                  </a:lnTo>
                  <a:lnTo>
                    <a:pt x="324" y="26461"/>
                  </a:lnTo>
                  <a:lnTo>
                    <a:pt x="324" y="25659"/>
                  </a:lnTo>
                  <a:close/>
                  <a:moveTo>
                    <a:pt x="0" y="27264"/>
                  </a:moveTo>
                  <a:lnTo>
                    <a:pt x="0" y="28066"/>
                  </a:lnTo>
                  <a:lnTo>
                    <a:pt x="324" y="28066"/>
                  </a:lnTo>
                  <a:lnTo>
                    <a:pt x="324" y="27264"/>
                  </a:lnTo>
                  <a:close/>
                  <a:moveTo>
                    <a:pt x="0" y="28867"/>
                  </a:moveTo>
                  <a:lnTo>
                    <a:pt x="0" y="29669"/>
                  </a:lnTo>
                  <a:lnTo>
                    <a:pt x="324" y="29669"/>
                  </a:lnTo>
                  <a:lnTo>
                    <a:pt x="324" y="28867"/>
                  </a:lnTo>
                  <a:close/>
                  <a:moveTo>
                    <a:pt x="0" y="30471"/>
                  </a:moveTo>
                  <a:lnTo>
                    <a:pt x="0" y="31273"/>
                  </a:lnTo>
                  <a:lnTo>
                    <a:pt x="324" y="31273"/>
                  </a:lnTo>
                  <a:lnTo>
                    <a:pt x="324" y="30471"/>
                  </a:lnTo>
                  <a:close/>
                  <a:moveTo>
                    <a:pt x="0" y="32074"/>
                  </a:moveTo>
                  <a:lnTo>
                    <a:pt x="0" y="32876"/>
                  </a:lnTo>
                  <a:lnTo>
                    <a:pt x="324" y="32876"/>
                  </a:lnTo>
                  <a:lnTo>
                    <a:pt x="324" y="32074"/>
                  </a:lnTo>
                  <a:close/>
                  <a:moveTo>
                    <a:pt x="0" y="33678"/>
                  </a:moveTo>
                  <a:lnTo>
                    <a:pt x="0" y="34479"/>
                  </a:lnTo>
                  <a:lnTo>
                    <a:pt x="324" y="34479"/>
                  </a:lnTo>
                  <a:lnTo>
                    <a:pt x="324" y="33678"/>
                  </a:lnTo>
                  <a:close/>
                  <a:moveTo>
                    <a:pt x="0" y="35281"/>
                  </a:moveTo>
                  <a:lnTo>
                    <a:pt x="0" y="36083"/>
                  </a:lnTo>
                  <a:lnTo>
                    <a:pt x="324" y="36083"/>
                  </a:lnTo>
                  <a:lnTo>
                    <a:pt x="324" y="35281"/>
                  </a:lnTo>
                  <a:close/>
                  <a:moveTo>
                    <a:pt x="0" y="36886"/>
                  </a:moveTo>
                  <a:lnTo>
                    <a:pt x="0" y="37687"/>
                  </a:lnTo>
                  <a:lnTo>
                    <a:pt x="324" y="37687"/>
                  </a:lnTo>
                  <a:lnTo>
                    <a:pt x="324" y="36886"/>
                  </a:lnTo>
                  <a:close/>
                  <a:moveTo>
                    <a:pt x="0" y="38489"/>
                  </a:moveTo>
                  <a:lnTo>
                    <a:pt x="0" y="39291"/>
                  </a:lnTo>
                  <a:lnTo>
                    <a:pt x="324" y="39291"/>
                  </a:lnTo>
                  <a:lnTo>
                    <a:pt x="324" y="38489"/>
                  </a:lnTo>
                  <a:close/>
                  <a:moveTo>
                    <a:pt x="0" y="40093"/>
                  </a:moveTo>
                  <a:lnTo>
                    <a:pt x="0" y="40894"/>
                  </a:lnTo>
                  <a:lnTo>
                    <a:pt x="324" y="40894"/>
                  </a:lnTo>
                  <a:lnTo>
                    <a:pt x="324" y="40093"/>
                  </a:lnTo>
                  <a:close/>
                  <a:moveTo>
                    <a:pt x="0" y="41697"/>
                  </a:moveTo>
                  <a:lnTo>
                    <a:pt x="0" y="42499"/>
                  </a:lnTo>
                  <a:lnTo>
                    <a:pt x="324" y="42499"/>
                  </a:lnTo>
                  <a:lnTo>
                    <a:pt x="324" y="41697"/>
                  </a:lnTo>
                  <a:close/>
                  <a:moveTo>
                    <a:pt x="0" y="43301"/>
                  </a:moveTo>
                  <a:lnTo>
                    <a:pt x="0" y="44101"/>
                  </a:lnTo>
                  <a:lnTo>
                    <a:pt x="324" y="44101"/>
                  </a:lnTo>
                  <a:lnTo>
                    <a:pt x="324" y="43301"/>
                  </a:lnTo>
                  <a:close/>
                  <a:moveTo>
                    <a:pt x="0" y="44903"/>
                  </a:moveTo>
                  <a:lnTo>
                    <a:pt x="0" y="45706"/>
                  </a:lnTo>
                  <a:lnTo>
                    <a:pt x="324" y="45706"/>
                  </a:lnTo>
                  <a:lnTo>
                    <a:pt x="324" y="4490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3756276" y="4218427"/>
              <a:ext cx="29105" cy="29157"/>
            </a:xfrm>
            <a:custGeom>
              <a:rect b="b" l="l" r="r" t="t"/>
              <a:pathLst>
                <a:path extrusionOk="0" h="567" w="566">
                  <a:moveTo>
                    <a:pt x="242" y="1"/>
                  </a:moveTo>
                  <a:lnTo>
                    <a:pt x="242" y="244"/>
                  </a:lnTo>
                  <a:lnTo>
                    <a:pt x="1" y="244"/>
                  </a:lnTo>
                  <a:lnTo>
                    <a:pt x="1" y="566"/>
                  </a:lnTo>
                  <a:lnTo>
                    <a:pt x="566" y="566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5680672" y="1756712"/>
              <a:ext cx="20878" cy="16712"/>
            </a:xfrm>
            <a:custGeom>
              <a:rect b="b" l="l" r="r" t="t"/>
              <a:pathLst>
                <a:path extrusionOk="0" h="325" w="406">
                  <a:moveTo>
                    <a:pt x="1" y="1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5426085" y="1756712"/>
              <a:ext cx="212272" cy="16712"/>
            </a:xfrm>
            <a:custGeom>
              <a:rect b="b" l="l" r="r" t="t"/>
              <a:pathLst>
                <a:path extrusionOk="0" h="325" w="4128">
                  <a:moveTo>
                    <a:pt x="1" y="1"/>
                  </a:moveTo>
                  <a:lnTo>
                    <a:pt x="1" y="324"/>
                  </a:lnTo>
                  <a:lnTo>
                    <a:pt x="825" y="324"/>
                  </a:lnTo>
                  <a:lnTo>
                    <a:pt x="825" y="1"/>
                  </a:lnTo>
                  <a:close/>
                  <a:moveTo>
                    <a:pt x="1651" y="1"/>
                  </a:moveTo>
                  <a:lnTo>
                    <a:pt x="1651" y="324"/>
                  </a:lnTo>
                  <a:lnTo>
                    <a:pt x="2476" y="324"/>
                  </a:lnTo>
                  <a:lnTo>
                    <a:pt x="2476" y="1"/>
                  </a:lnTo>
                  <a:close/>
                  <a:moveTo>
                    <a:pt x="3302" y="1"/>
                  </a:moveTo>
                  <a:lnTo>
                    <a:pt x="3302" y="324"/>
                  </a:lnTo>
                  <a:lnTo>
                    <a:pt x="4127" y="324"/>
                  </a:lnTo>
                  <a:lnTo>
                    <a:pt x="412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5354557" y="1756712"/>
              <a:ext cx="29157" cy="29157"/>
            </a:xfrm>
            <a:custGeom>
              <a:rect b="b" l="l" r="r" t="t"/>
              <a:pathLst>
                <a:path extrusionOk="0" h="567" w="567">
                  <a:moveTo>
                    <a:pt x="0" y="1"/>
                  </a:moveTo>
                  <a:lnTo>
                    <a:pt x="0" y="567"/>
                  </a:lnTo>
                  <a:lnTo>
                    <a:pt x="323" y="567"/>
                  </a:lnTo>
                  <a:lnTo>
                    <a:pt x="323" y="324"/>
                  </a:lnTo>
                  <a:lnTo>
                    <a:pt x="566" y="324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5354506" y="1827006"/>
              <a:ext cx="16661" cy="2350317"/>
            </a:xfrm>
            <a:custGeom>
              <a:rect b="b" l="l" r="r" t="t"/>
              <a:pathLst>
                <a:path extrusionOk="0" h="45706" w="324">
                  <a:moveTo>
                    <a:pt x="0" y="1"/>
                  </a:moveTo>
                  <a:lnTo>
                    <a:pt x="0" y="802"/>
                  </a:lnTo>
                  <a:lnTo>
                    <a:pt x="324" y="802"/>
                  </a:lnTo>
                  <a:lnTo>
                    <a:pt x="324" y="1"/>
                  </a:lnTo>
                  <a:close/>
                  <a:moveTo>
                    <a:pt x="0" y="1604"/>
                  </a:moveTo>
                  <a:lnTo>
                    <a:pt x="0" y="2406"/>
                  </a:lnTo>
                  <a:lnTo>
                    <a:pt x="324" y="2406"/>
                  </a:lnTo>
                  <a:lnTo>
                    <a:pt x="324" y="1604"/>
                  </a:lnTo>
                  <a:close/>
                  <a:moveTo>
                    <a:pt x="0" y="3208"/>
                  </a:moveTo>
                  <a:lnTo>
                    <a:pt x="0" y="4011"/>
                  </a:lnTo>
                  <a:lnTo>
                    <a:pt x="324" y="4011"/>
                  </a:lnTo>
                  <a:lnTo>
                    <a:pt x="324" y="3208"/>
                  </a:lnTo>
                  <a:close/>
                  <a:moveTo>
                    <a:pt x="0" y="4812"/>
                  </a:moveTo>
                  <a:lnTo>
                    <a:pt x="0" y="5614"/>
                  </a:lnTo>
                  <a:lnTo>
                    <a:pt x="324" y="5614"/>
                  </a:lnTo>
                  <a:lnTo>
                    <a:pt x="324" y="4812"/>
                  </a:lnTo>
                  <a:close/>
                  <a:moveTo>
                    <a:pt x="0" y="6416"/>
                  </a:moveTo>
                  <a:lnTo>
                    <a:pt x="0" y="7218"/>
                  </a:lnTo>
                  <a:lnTo>
                    <a:pt x="324" y="7218"/>
                  </a:lnTo>
                  <a:lnTo>
                    <a:pt x="324" y="6416"/>
                  </a:lnTo>
                  <a:close/>
                  <a:moveTo>
                    <a:pt x="0" y="8019"/>
                  </a:moveTo>
                  <a:lnTo>
                    <a:pt x="0" y="8822"/>
                  </a:lnTo>
                  <a:lnTo>
                    <a:pt x="324" y="8822"/>
                  </a:lnTo>
                  <a:lnTo>
                    <a:pt x="324" y="8019"/>
                  </a:lnTo>
                  <a:close/>
                  <a:moveTo>
                    <a:pt x="0" y="9624"/>
                  </a:moveTo>
                  <a:lnTo>
                    <a:pt x="0" y="10426"/>
                  </a:lnTo>
                  <a:lnTo>
                    <a:pt x="324" y="10426"/>
                  </a:lnTo>
                  <a:lnTo>
                    <a:pt x="324" y="9624"/>
                  </a:lnTo>
                  <a:close/>
                  <a:moveTo>
                    <a:pt x="0" y="11226"/>
                  </a:moveTo>
                  <a:lnTo>
                    <a:pt x="0" y="12028"/>
                  </a:lnTo>
                  <a:lnTo>
                    <a:pt x="324" y="12028"/>
                  </a:lnTo>
                  <a:lnTo>
                    <a:pt x="324" y="11226"/>
                  </a:lnTo>
                  <a:close/>
                  <a:moveTo>
                    <a:pt x="0" y="12830"/>
                  </a:moveTo>
                  <a:lnTo>
                    <a:pt x="0" y="13632"/>
                  </a:lnTo>
                  <a:lnTo>
                    <a:pt x="324" y="13632"/>
                  </a:lnTo>
                  <a:lnTo>
                    <a:pt x="324" y="12830"/>
                  </a:lnTo>
                  <a:close/>
                  <a:moveTo>
                    <a:pt x="0" y="14434"/>
                  </a:moveTo>
                  <a:lnTo>
                    <a:pt x="0" y="15236"/>
                  </a:lnTo>
                  <a:lnTo>
                    <a:pt x="324" y="15236"/>
                  </a:lnTo>
                  <a:lnTo>
                    <a:pt x="324" y="14434"/>
                  </a:lnTo>
                  <a:close/>
                  <a:moveTo>
                    <a:pt x="0" y="16038"/>
                  </a:moveTo>
                  <a:lnTo>
                    <a:pt x="0" y="16839"/>
                  </a:lnTo>
                  <a:lnTo>
                    <a:pt x="324" y="16839"/>
                  </a:lnTo>
                  <a:lnTo>
                    <a:pt x="324" y="16038"/>
                  </a:lnTo>
                  <a:close/>
                  <a:moveTo>
                    <a:pt x="0" y="17641"/>
                  </a:moveTo>
                  <a:lnTo>
                    <a:pt x="0" y="18444"/>
                  </a:lnTo>
                  <a:lnTo>
                    <a:pt x="324" y="18444"/>
                  </a:lnTo>
                  <a:lnTo>
                    <a:pt x="324" y="17641"/>
                  </a:lnTo>
                  <a:close/>
                  <a:moveTo>
                    <a:pt x="0" y="19246"/>
                  </a:moveTo>
                  <a:lnTo>
                    <a:pt x="0" y="20047"/>
                  </a:lnTo>
                  <a:lnTo>
                    <a:pt x="324" y="20047"/>
                  </a:lnTo>
                  <a:lnTo>
                    <a:pt x="324" y="19246"/>
                  </a:lnTo>
                  <a:close/>
                  <a:moveTo>
                    <a:pt x="0" y="20849"/>
                  </a:moveTo>
                  <a:lnTo>
                    <a:pt x="0" y="21651"/>
                  </a:lnTo>
                  <a:lnTo>
                    <a:pt x="324" y="21651"/>
                  </a:lnTo>
                  <a:lnTo>
                    <a:pt x="324" y="20849"/>
                  </a:lnTo>
                  <a:close/>
                  <a:moveTo>
                    <a:pt x="0" y="22452"/>
                  </a:moveTo>
                  <a:lnTo>
                    <a:pt x="0" y="23254"/>
                  </a:lnTo>
                  <a:lnTo>
                    <a:pt x="324" y="23254"/>
                  </a:lnTo>
                  <a:lnTo>
                    <a:pt x="324" y="22452"/>
                  </a:lnTo>
                  <a:close/>
                  <a:moveTo>
                    <a:pt x="0" y="24056"/>
                  </a:moveTo>
                  <a:lnTo>
                    <a:pt x="0" y="24858"/>
                  </a:lnTo>
                  <a:lnTo>
                    <a:pt x="324" y="24858"/>
                  </a:lnTo>
                  <a:lnTo>
                    <a:pt x="324" y="24056"/>
                  </a:lnTo>
                  <a:close/>
                  <a:moveTo>
                    <a:pt x="0" y="25659"/>
                  </a:moveTo>
                  <a:lnTo>
                    <a:pt x="0" y="26461"/>
                  </a:lnTo>
                  <a:lnTo>
                    <a:pt x="324" y="26461"/>
                  </a:lnTo>
                  <a:lnTo>
                    <a:pt x="324" y="25659"/>
                  </a:lnTo>
                  <a:close/>
                  <a:moveTo>
                    <a:pt x="0" y="27264"/>
                  </a:moveTo>
                  <a:lnTo>
                    <a:pt x="0" y="28066"/>
                  </a:lnTo>
                  <a:lnTo>
                    <a:pt x="324" y="28066"/>
                  </a:lnTo>
                  <a:lnTo>
                    <a:pt x="324" y="27264"/>
                  </a:lnTo>
                  <a:close/>
                  <a:moveTo>
                    <a:pt x="0" y="28867"/>
                  </a:moveTo>
                  <a:lnTo>
                    <a:pt x="0" y="29669"/>
                  </a:lnTo>
                  <a:lnTo>
                    <a:pt x="324" y="29669"/>
                  </a:lnTo>
                  <a:lnTo>
                    <a:pt x="324" y="28867"/>
                  </a:lnTo>
                  <a:close/>
                  <a:moveTo>
                    <a:pt x="0" y="30471"/>
                  </a:moveTo>
                  <a:lnTo>
                    <a:pt x="0" y="31273"/>
                  </a:lnTo>
                  <a:lnTo>
                    <a:pt x="324" y="31273"/>
                  </a:lnTo>
                  <a:lnTo>
                    <a:pt x="324" y="30471"/>
                  </a:lnTo>
                  <a:close/>
                  <a:moveTo>
                    <a:pt x="0" y="32074"/>
                  </a:moveTo>
                  <a:lnTo>
                    <a:pt x="0" y="32876"/>
                  </a:lnTo>
                  <a:lnTo>
                    <a:pt x="324" y="32876"/>
                  </a:lnTo>
                  <a:lnTo>
                    <a:pt x="324" y="32074"/>
                  </a:lnTo>
                  <a:close/>
                  <a:moveTo>
                    <a:pt x="0" y="33678"/>
                  </a:moveTo>
                  <a:lnTo>
                    <a:pt x="0" y="34479"/>
                  </a:lnTo>
                  <a:lnTo>
                    <a:pt x="324" y="34479"/>
                  </a:lnTo>
                  <a:lnTo>
                    <a:pt x="324" y="33678"/>
                  </a:lnTo>
                  <a:close/>
                  <a:moveTo>
                    <a:pt x="0" y="35281"/>
                  </a:moveTo>
                  <a:lnTo>
                    <a:pt x="0" y="36083"/>
                  </a:lnTo>
                  <a:lnTo>
                    <a:pt x="324" y="36083"/>
                  </a:lnTo>
                  <a:lnTo>
                    <a:pt x="324" y="35281"/>
                  </a:lnTo>
                  <a:close/>
                  <a:moveTo>
                    <a:pt x="0" y="36886"/>
                  </a:moveTo>
                  <a:lnTo>
                    <a:pt x="0" y="37687"/>
                  </a:lnTo>
                  <a:lnTo>
                    <a:pt x="324" y="37687"/>
                  </a:lnTo>
                  <a:lnTo>
                    <a:pt x="324" y="36886"/>
                  </a:lnTo>
                  <a:close/>
                  <a:moveTo>
                    <a:pt x="0" y="38489"/>
                  </a:moveTo>
                  <a:lnTo>
                    <a:pt x="0" y="39291"/>
                  </a:lnTo>
                  <a:lnTo>
                    <a:pt x="324" y="39291"/>
                  </a:lnTo>
                  <a:lnTo>
                    <a:pt x="324" y="38489"/>
                  </a:lnTo>
                  <a:close/>
                  <a:moveTo>
                    <a:pt x="0" y="40093"/>
                  </a:moveTo>
                  <a:lnTo>
                    <a:pt x="0" y="40894"/>
                  </a:lnTo>
                  <a:lnTo>
                    <a:pt x="324" y="40894"/>
                  </a:lnTo>
                  <a:lnTo>
                    <a:pt x="324" y="40093"/>
                  </a:lnTo>
                  <a:close/>
                  <a:moveTo>
                    <a:pt x="0" y="41697"/>
                  </a:moveTo>
                  <a:lnTo>
                    <a:pt x="0" y="42499"/>
                  </a:lnTo>
                  <a:lnTo>
                    <a:pt x="324" y="42499"/>
                  </a:lnTo>
                  <a:lnTo>
                    <a:pt x="324" y="41697"/>
                  </a:lnTo>
                  <a:close/>
                  <a:moveTo>
                    <a:pt x="0" y="43301"/>
                  </a:moveTo>
                  <a:lnTo>
                    <a:pt x="0" y="44101"/>
                  </a:lnTo>
                  <a:lnTo>
                    <a:pt x="324" y="44101"/>
                  </a:lnTo>
                  <a:lnTo>
                    <a:pt x="324" y="43301"/>
                  </a:lnTo>
                  <a:close/>
                  <a:moveTo>
                    <a:pt x="0" y="44903"/>
                  </a:moveTo>
                  <a:lnTo>
                    <a:pt x="0" y="45706"/>
                  </a:lnTo>
                  <a:lnTo>
                    <a:pt x="324" y="45706"/>
                  </a:lnTo>
                  <a:lnTo>
                    <a:pt x="324" y="4490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5354557" y="4218427"/>
              <a:ext cx="29157" cy="29157"/>
            </a:xfrm>
            <a:custGeom>
              <a:rect b="b" l="l" r="r" t="t"/>
              <a:pathLst>
                <a:path extrusionOk="0" h="567" w="567">
                  <a:moveTo>
                    <a:pt x="0" y="1"/>
                  </a:moveTo>
                  <a:lnTo>
                    <a:pt x="0" y="566"/>
                  </a:lnTo>
                  <a:lnTo>
                    <a:pt x="566" y="566"/>
                  </a:lnTo>
                  <a:lnTo>
                    <a:pt x="566" y="244"/>
                  </a:lnTo>
                  <a:lnTo>
                    <a:pt x="323" y="24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5427319" y="4230922"/>
              <a:ext cx="305347" cy="16661"/>
            </a:xfrm>
            <a:custGeom>
              <a:rect b="b" l="l" r="r" t="t"/>
              <a:pathLst>
                <a:path extrusionOk="0" h="324" w="5938">
                  <a:moveTo>
                    <a:pt x="0" y="0"/>
                  </a:moveTo>
                  <a:lnTo>
                    <a:pt x="0" y="323"/>
                  </a:lnTo>
                  <a:lnTo>
                    <a:pt x="848" y="323"/>
                  </a:lnTo>
                  <a:lnTo>
                    <a:pt x="848" y="0"/>
                  </a:lnTo>
                  <a:close/>
                  <a:moveTo>
                    <a:pt x="1696" y="0"/>
                  </a:moveTo>
                  <a:lnTo>
                    <a:pt x="1696" y="323"/>
                  </a:lnTo>
                  <a:lnTo>
                    <a:pt x="2544" y="323"/>
                  </a:lnTo>
                  <a:lnTo>
                    <a:pt x="2544" y="0"/>
                  </a:lnTo>
                  <a:close/>
                  <a:moveTo>
                    <a:pt x="3393" y="0"/>
                  </a:moveTo>
                  <a:lnTo>
                    <a:pt x="3393" y="323"/>
                  </a:lnTo>
                  <a:lnTo>
                    <a:pt x="4241" y="323"/>
                  </a:lnTo>
                  <a:lnTo>
                    <a:pt x="4241" y="0"/>
                  </a:lnTo>
                  <a:close/>
                  <a:moveTo>
                    <a:pt x="5091" y="0"/>
                  </a:moveTo>
                  <a:lnTo>
                    <a:pt x="5091" y="323"/>
                  </a:lnTo>
                  <a:lnTo>
                    <a:pt x="5938" y="323"/>
                  </a:lnTo>
                  <a:lnTo>
                    <a:pt x="593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4201226" y="4402825"/>
              <a:ext cx="823480" cy="139252"/>
            </a:xfrm>
            <a:custGeom>
              <a:rect b="b" l="l" r="r" t="t"/>
              <a:pathLst>
                <a:path extrusionOk="0" h="2708" w="16014">
                  <a:moveTo>
                    <a:pt x="8007" y="1"/>
                  </a:moveTo>
                  <a:cubicBezTo>
                    <a:pt x="5884" y="1"/>
                    <a:pt x="3847" y="144"/>
                    <a:pt x="2346" y="398"/>
                  </a:cubicBezTo>
                  <a:cubicBezTo>
                    <a:pt x="844" y="652"/>
                    <a:pt x="1" y="995"/>
                    <a:pt x="1" y="1355"/>
                  </a:cubicBezTo>
                  <a:cubicBezTo>
                    <a:pt x="1" y="1713"/>
                    <a:pt x="844" y="2058"/>
                    <a:pt x="2346" y="2311"/>
                  </a:cubicBezTo>
                  <a:cubicBezTo>
                    <a:pt x="3847" y="2565"/>
                    <a:pt x="5884" y="2707"/>
                    <a:pt x="8007" y="2707"/>
                  </a:cubicBezTo>
                  <a:cubicBezTo>
                    <a:pt x="10131" y="2707"/>
                    <a:pt x="12168" y="2565"/>
                    <a:pt x="13669" y="2311"/>
                  </a:cubicBezTo>
                  <a:cubicBezTo>
                    <a:pt x="15171" y="2058"/>
                    <a:pt x="16014" y="1713"/>
                    <a:pt x="16014" y="1355"/>
                  </a:cubicBezTo>
                  <a:cubicBezTo>
                    <a:pt x="16014" y="995"/>
                    <a:pt x="15171" y="652"/>
                    <a:pt x="13669" y="398"/>
                  </a:cubicBezTo>
                  <a:cubicBezTo>
                    <a:pt x="12168" y="144"/>
                    <a:pt x="10131" y="1"/>
                    <a:pt x="80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4725519" y="4409870"/>
              <a:ext cx="183733" cy="57233"/>
            </a:xfrm>
            <a:custGeom>
              <a:rect b="b" l="l" r="r" t="t"/>
              <a:pathLst>
                <a:path extrusionOk="0" h="1113" w="3573">
                  <a:moveTo>
                    <a:pt x="87" y="0"/>
                  </a:moveTo>
                  <a:lnTo>
                    <a:pt x="0" y="1112"/>
                  </a:lnTo>
                  <a:lnTo>
                    <a:pt x="3573" y="1112"/>
                  </a:lnTo>
                  <a:cubicBezTo>
                    <a:pt x="3573" y="666"/>
                    <a:pt x="864" y="557"/>
                    <a:pt x="864" y="557"/>
                  </a:cubicBezTo>
                  <a:lnTo>
                    <a:pt x="7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4299646" y="4409870"/>
              <a:ext cx="183835" cy="57233"/>
            </a:xfrm>
            <a:custGeom>
              <a:rect b="b" l="l" r="r" t="t"/>
              <a:pathLst>
                <a:path extrusionOk="0" h="1113" w="3575">
                  <a:moveTo>
                    <a:pt x="2853" y="0"/>
                  </a:moveTo>
                  <a:lnTo>
                    <a:pt x="2711" y="557"/>
                  </a:lnTo>
                  <a:cubicBezTo>
                    <a:pt x="2711" y="557"/>
                    <a:pt x="0" y="666"/>
                    <a:pt x="0" y="1112"/>
                  </a:cubicBezTo>
                  <a:lnTo>
                    <a:pt x="3574" y="1112"/>
                  </a:lnTo>
                  <a:lnTo>
                    <a:pt x="34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3"/>
            <p:cNvSpPr/>
            <p:nvPr/>
          </p:nvSpPr>
          <p:spPr>
            <a:xfrm>
              <a:off x="4036111" y="2854362"/>
              <a:ext cx="440434" cy="508928"/>
            </a:xfrm>
            <a:custGeom>
              <a:rect b="b" l="l" r="r" t="t"/>
              <a:pathLst>
                <a:path extrusionOk="0" h="9897" w="8565">
                  <a:moveTo>
                    <a:pt x="7131" y="0"/>
                  </a:moveTo>
                  <a:lnTo>
                    <a:pt x="0" y="9264"/>
                  </a:lnTo>
                  <a:lnTo>
                    <a:pt x="1450" y="9897"/>
                  </a:lnTo>
                  <a:lnTo>
                    <a:pt x="8564" y="3465"/>
                  </a:lnTo>
                  <a:lnTo>
                    <a:pt x="7131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3"/>
            <p:cNvSpPr/>
            <p:nvPr/>
          </p:nvSpPr>
          <p:spPr>
            <a:xfrm>
              <a:off x="4657437" y="3523410"/>
              <a:ext cx="156067" cy="907350"/>
            </a:xfrm>
            <a:custGeom>
              <a:rect b="b" l="l" r="r" t="t"/>
              <a:pathLst>
                <a:path extrusionOk="0" h="17645" w="3035">
                  <a:moveTo>
                    <a:pt x="0" y="0"/>
                  </a:moveTo>
                  <a:lnTo>
                    <a:pt x="1177" y="17644"/>
                  </a:lnTo>
                  <a:lnTo>
                    <a:pt x="2539" y="17644"/>
                  </a:lnTo>
                  <a:lnTo>
                    <a:pt x="3035" y="1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4426194" y="3583471"/>
              <a:ext cx="183013" cy="847289"/>
            </a:xfrm>
            <a:custGeom>
              <a:rect b="b" l="l" r="r" t="t"/>
              <a:pathLst>
                <a:path extrusionOk="0" h="16477" w="3559">
                  <a:moveTo>
                    <a:pt x="786" y="1"/>
                  </a:moveTo>
                  <a:lnTo>
                    <a:pt x="0" y="16476"/>
                  </a:lnTo>
                  <a:lnTo>
                    <a:pt x="1244" y="16476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4365569" y="2838524"/>
              <a:ext cx="506923" cy="983147"/>
            </a:xfrm>
            <a:custGeom>
              <a:rect b="b" l="l" r="r" t="t"/>
              <a:pathLst>
                <a:path extrusionOk="0" h="19119" w="9858">
                  <a:moveTo>
                    <a:pt x="8552" y="0"/>
                  </a:moveTo>
                  <a:lnTo>
                    <a:pt x="724" y="308"/>
                  </a:lnTo>
                  <a:lnTo>
                    <a:pt x="0" y="19119"/>
                  </a:lnTo>
                  <a:lnTo>
                    <a:pt x="9858" y="18726"/>
                  </a:lnTo>
                  <a:lnTo>
                    <a:pt x="8552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4107536" y="2020558"/>
              <a:ext cx="896603" cy="735085"/>
            </a:xfrm>
            <a:custGeom>
              <a:rect b="b" l="l" r="r" t="t"/>
              <a:pathLst>
                <a:path extrusionOk="0" h="14295" w="17436">
                  <a:moveTo>
                    <a:pt x="8190" y="0"/>
                  </a:moveTo>
                  <a:cubicBezTo>
                    <a:pt x="6123" y="0"/>
                    <a:pt x="3962" y="962"/>
                    <a:pt x="2303" y="4012"/>
                  </a:cubicBezTo>
                  <a:cubicBezTo>
                    <a:pt x="2303" y="4012"/>
                    <a:pt x="1" y="14295"/>
                    <a:pt x="9500" y="14295"/>
                  </a:cubicBezTo>
                  <a:cubicBezTo>
                    <a:pt x="17436" y="14295"/>
                    <a:pt x="14985" y="2815"/>
                    <a:pt x="14985" y="2815"/>
                  </a:cubicBezTo>
                  <a:cubicBezTo>
                    <a:pt x="14985" y="2815"/>
                    <a:pt x="11726" y="0"/>
                    <a:pt x="8190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4384954" y="2375471"/>
              <a:ext cx="72660" cy="72660"/>
            </a:xfrm>
            <a:custGeom>
              <a:rect b="b" l="l" r="r" t="t"/>
              <a:pathLst>
                <a:path extrusionOk="0" h="1413" w="1413">
                  <a:moveTo>
                    <a:pt x="707" y="0"/>
                  </a:moveTo>
                  <a:cubicBezTo>
                    <a:pt x="317" y="0"/>
                    <a:pt x="1" y="316"/>
                    <a:pt x="1" y="706"/>
                  </a:cubicBezTo>
                  <a:cubicBezTo>
                    <a:pt x="1" y="1096"/>
                    <a:pt x="317" y="1412"/>
                    <a:pt x="707" y="1412"/>
                  </a:cubicBezTo>
                  <a:cubicBezTo>
                    <a:pt x="1098" y="1412"/>
                    <a:pt x="1413" y="1096"/>
                    <a:pt x="1413" y="706"/>
                  </a:cubicBezTo>
                  <a:cubicBezTo>
                    <a:pt x="1413" y="316"/>
                    <a:pt x="1098" y="0"/>
                    <a:pt x="7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4671680" y="2375471"/>
              <a:ext cx="72660" cy="72660"/>
            </a:xfrm>
            <a:custGeom>
              <a:rect b="b" l="l" r="r" t="t"/>
              <a:pathLst>
                <a:path extrusionOk="0" h="1413" w="1413">
                  <a:moveTo>
                    <a:pt x="706" y="0"/>
                  </a:moveTo>
                  <a:cubicBezTo>
                    <a:pt x="316" y="0"/>
                    <a:pt x="0" y="316"/>
                    <a:pt x="0" y="706"/>
                  </a:cubicBezTo>
                  <a:cubicBezTo>
                    <a:pt x="0" y="1096"/>
                    <a:pt x="316" y="1412"/>
                    <a:pt x="706" y="1412"/>
                  </a:cubicBezTo>
                  <a:cubicBezTo>
                    <a:pt x="1096" y="1412"/>
                    <a:pt x="1412" y="1096"/>
                    <a:pt x="1412" y="706"/>
                  </a:cubicBezTo>
                  <a:cubicBezTo>
                    <a:pt x="1412" y="316"/>
                    <a:pt x="1096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4307411" y="2460522"/>
              <a:ext cx="155399" cy="155399"/>
            </a:xfrm>
            <a:custGeom>
              <a:rect b="b" l="l" r="r" t="t"/>
              <a:pathLst>
                <a:path extrusionOk="0" h="3022" w="3022">
                  <a:moveTo>
                    <a:pt x="1511" y="1"/>
                  </a:moveTo>
                  <a:cubicBezTo>
                    <a:pt x="676" y="1"/>
                    <a:pt x="1" y="677"/>
                    <a:pt x="1" y="1511"/>
                  </a:cubicBezTo>
                  <a:cubicBezTo>
                    <a:pt x="1" y="2346"/>
                    <a:pt x="676" y="3021"/>
                    <a:pt x="1511" y="3021"/>
                  </a:cubicBezTo>
                  <a:cubicBezTo>
                    <a:pt x="2345" y="3021"/>
                    <a:pt x="3021" y="2346"/>
                    <a:pt x="3021" y="1511"/>
                  </a:cubicBezTo>
                  <a:cubicBezTo>
                    <a:pt x="3021" y="677"/>
                    <a:pt x="2345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4671835" y="2460522"/>
              <a:ext cx="155347" cy="155399"/>
            </a:xfrm>
            <a:custGeom>
              <a:rect b="b" l="l" r="r" t="t"/>
              <a:pathLst>
                <a:path extrusionOk="0" h="3022" w="3021">
                  <a:moveTo>
                    <a:pt x="1511" y="1"/>
                  </a:moveTo>
                  <a:cubicBezTo>
                    <a:pt x="677" y="1"/>
                    <a:pt x="0" y="677"/>
                    <a:pt x="0" y="1511"/>
                  </a:cubicBezTo>
                  <a:cubicBezTo>
                    <a:pt x="0" y="2346"/>
                    <a:pt x="677" y="3021"/>
                    <a:pt x="1511" y="3021"/>
                  </a:cubicBezTo>
                  <a:cubicBezTo>
                    <a:pt x="2344" y="3021"/>
                    <a:pt x="3021" y="2346"/>
                    <a:pt x="3021" y="1511"/>
                  </a:cubicBezTo>
                  <a:cubicBezTo>
                    <a:pt x="3021" y="677"/>
                    <a:pt x="2344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3"/>
            <p:cNvSpPr/>
            <p:nvPr/>
          </p:nvSpPr>
          <p:spPr>
            <a:xfrm>
              <a:off x="4120854" y="2386064"/>
              <a:ext cx="170466" cy="151028"/>
            </a:xfrm>
            <a:custGeom>
              <a:rect b="b" l="l" r="r" t="t"/>
              <a:pathLst>
                <a:path extrusionOk="0" h="2937" w="3315">
                  <a:moveTo>
                    <a:pt x="1336" y="0"/>
                  </a:moveTo>
                  <a:cubicBezTo>
                    <a:pt x="1255" y="0"/>
                    <a:pt x="1173" y="10"/>
                    <a:pt x="1092" y="31"/>
                  </a:cubicBezTo>
                  <a:cubicBezTo>
                    <a:pt x="1" y="313"/>
                    <a:pt x="398" y="2937"/>
                    <a:pt x="1727" y="2937"/>
                  </a:cubicBezTo>
                  <a:cubicBezTo>
                    <a:pt x="1727" y="2937"/>
                    <a:pt x="1727" y="2937"/>
                    <a:pt x="1728" y="2937"/>
                  </a:cubicBezTo>
                  <a:cubicBezTo>
                    <a:pt x="3056" y="2936"/>
                    <a:pt x="3315" y="1504"/>
                    <a:pt x="3315" y="1504"/>
                  </a:cubicBezTo>
                  <a:cubicBezTo>
                    <a:pt x="3315" y="1504"/>
                    <a:pt x="2344" y="0"/>
                    <a:pt x="1336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3"/>
            <p:cNvSpPr/>
            <p:nvPr/>
          </p:nvSpPr>
          <p:spPr>
            <a:xfrm>
              <a:off x="4826099" y="2372180"/>
              <a:ext cx="161827" cy="153445"/>
            </a:xfrm>
            <a:custGeom>
              <a:rect b="b" l="l" r="r" t="t"/>
              <a:pathLst>
                <a:path extrusionOk="0" h="2984" w="3147">
                  <a:moveTo>
                    <a:pt x="1904" y="1"/>
                  </a:moveTo>
                  <a:cubicBezTo>
                    <a:pt x="846" y="1"/>
                    <a:pt x="0" y="1740"/>
                    <a:pt x="0" y="1740"/>
                  </a:cubicBezTo>
                  <a:cubicBezTo>
                    <a:pt x="0" y="1740"/>
                    <a:pt x="385" y="2983"/>
                    <a:pt x="1543" y="2983"/>
                  </a:cubicBezTo>
                  <a:cubicBezTo>
                    <a:pt x="1609" y="2983"/>
                    <a:pt x="1678" y="2979"/>
                    <a:pt x="1750" y="2970"/>
                  </a:cubicBezTo>
                  <a:cubicBezTo>
                    <a:pt x="3069" y="2812"/>
                    <a:pt x="3147" y="158"/>
                    <a:pt x="2030" y="9"/>
                  </a:cubicBezTo>
                  <a:cubicBezTo>
                    <a:pt x="1988" y="4"/>
                    <a:pt x="1946" y="1"/>
                    <a:pt x="1904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4076786" y="1992944"/>
              <a:ext cx="219523" cy="519162"/>
            </a:xfrm>
            <a:custGeom>
              <a:rect b="b" l="l" r="r" t="t"/>
              <a:pathLst>
                <a:path extrusionOk="0" h="10096" w="4269">
                  <a:moveTo>
                    <a:pt x="4269" y="1"/>
                  </a:moveTo>
                  <a:cubicBezTo>
                    <a:pt x="0" y="1612"/>
                    <a:pt x="3566" y="10096"/>
                    <a:pt x="3566" y="10096"/>
                  </a:cubicBezTo>
                  <a:cubicBezTo>
                    <a:pt x="3328" y="6928"/>
                    <a:pt x="4269" y="1"/>
                    <a:pt x="4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4839212" y="2031665"/>
              <a:ext cx="219574" cy="480440"/>
            </a:xfrm>
            <a:custGeom>
              <a:rect b="b" l="l" r="r" t="t"/>
              <a:pathLst>
                <a:path extrusionOk="0" h="9343" w="4270">
                  <a:moveTo>
                    <a:pt x="0" y="1"/>
                  </a:moveTo>
                  <a:cubicBezTo>
                    <a:pt x="0" y="1"/>
                    <a:pt x="808" y="6174"/>
                    <a:pt x="571" y="9343"/>
                  </a:cubicBezTo>
                  <a:cubicBezTo>
                    <a:pt x="572" y="9343"/>
                    <a:pt x="4270" y="161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4828207" y="2314536"/>
              <a:ext cx="51" cy="5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7D49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3"/>
            <p:cNvSpPr/>
            <p:nvPr/>
          </p:nvSpPr>
          <p:spPr>
            <a:xfrm>
              <a:off x="4775552" y="2838524"/>
              <a:ext cx="526978" cy="576189"/>
            </a:xfrm>
            <a:custGeom>
              <a:rect b="b" l="l" r="r" t="t"/>
              <a:pathLst>
                <a:path extrusionOk="0" h="11205" w="10248">
                  <a:moveTo>
                    <a:pt x="579" y="0"/>
                  </a:moveTo>
                  <a:lnTo>
                    <a:pt x="0" y="3773"/>
                  </a:lnTo>
                  <a:lnTo>
                    <a:pt x="3257" y="11204"/>
                  </a:lnTo>
                  <a:lnTo>
                    <a:pt x="10247" y="10918"/>
                  </a:lnTo>
                  <a:lnTo>
                    <a:pt x="10247" y="9114"/>
                  </a:lnTo>
                  <a:lnTo>
                    <a:pt x="4015" y="9272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3"/>
            <p:cNvSpPr/>
            <p:nvPr/>
          </p:nvSpPr>
          <p:spPr>
            <a:xfrm>
              <a:off x="4440850" y="2838524"/>
              <a:ext cx="294651" cy="387983"/>
            </a:xfrm>
            <a:custGeom>
              <a:rect b="b" l="l" r="r" t="t"/>
              <a:pathLst>
                <a:path extrusionOk="0" h="7545" w="5730">
                  <a:moveTo>
                    <a:pt x="5729" y="0"/>
                  </a:moveTo>
                  <a:lnTo>
                    <a:pt x="1" y="246"/>
                  </a:lnTo>
                  <a:lnTo>
                    <a:pt x="3638" y="7544"/>
                  </a:lnTo>
                  <a:lnTo>
                    <a:pt x="57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3"/>
            <p:cNvSpPr/>
            <p:nvPr/>
          </p:nvSpPr>
          <p:spPr>
            <a:xfrm>
              <a:off x="4537882" y="2649754"/>
              <a:ext cx="96109" cy="291771"/>
            </a:xfrm>
            <a:custGeom>
              <a:rect b="b" l="l" r="r" t="t"/>
              <a:pathLst>
                <a:path extrusionOk="0" h="5674" w="1869">
                  <a:moveTo>
                    <a:pt x="1188" y="1"/>
                  </a:moveTo>
                  <a:cubicBezTo>
                    <a:pt x="864" y="1"/>
                    <a:pt x="433" y="211"/>
                    <a:pt x="0" y="1051"/>
                  </a:cubicBezTo>
                  <a:lnTo>
                    <a:pt x="119" y="4687"/>
                  </a:lnTo>
                  <a:lnTo>
                    <a:pt x="1378" y="5674"/>
                  </a:lnTo>
                  <a:lnTo>
                    <a:pt x="1869" y="4687"/>
                  </a:lnTo>
                  <a:lnTo>
                    <a:pt x="1727" y="210"/>
                  </a:lnTo>
                  <a:cubicBezTo>
                    <a:pt x="1727" y="210"/>
                    <a:pt x="1727" y="210"/>
                    <a:pt x="1727" y="210"/>
                  </a:cubicBezTo>
                  <a:cubicBezTo>
                    <a:pt x="1726" y="210"/>
                    <a:pt x="1511" y="1"/>
                    <a:pt x="118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3"/>
            <p:cNvSpPr/>
            <p:nvPr/>
          </p:nvSpPr>
          <p:spPr>
            <a:xfrm>
              <a:off x="4608689" y="2842946"/>
              <a:ext cx="101457" cy="98577"/>
            </a:xfrm>
            <a:custGeom>
              <a:rect b="b" l="l" r="r" t="t"/>
              <a:pathLst>
                <a:path extrusionOk="0" h="1917" w="1973">
                  <a:moveTo>
                    <a:pt x="462" y="0"/>
                  </a:moveTo>
                  <a:lnTo>
                    <a:pt x="1" y="1917"/>
                  </a:lnTo>
                  <a:lnTo>
                    <a:pt x="1" y="1917"/>
                  </a:lnTo>
                  <a:lnTo>
                    <a:pt x="1972" y="728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4468720" y="2846803"/>
              <a:ext cx="140486" cy="96263"/>
            </a:xfrm>
            <a:custGeom>
              <a:rect b="b" l="l" r="r" t="t"/>
              <a:pathLst>
                <a:path extrusionOk="0" h="1872" w="2732">
                  <a:moveTo>
                    <a:pt x="1435" y="0"/>
                  </a:moveTo>
                  <a:lnTo>
                    <a:pt x="1" y="1175"/>
                  </a:lnTo>
                  <a:lnTo>
                    <a:pt x="2732" y="1872"/>
                  </a:lnTo>
                  <a:lnTo>
                    <a:pt x="2732" y="1872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4564004" y="2931597"/>
              <a:ext cx="97651" cy="294908"/>
            </a:xfrm>
            <a:custGeom>
              <a:rect b="b" l="l" r="r" t="t"/>
              <a:pathLst>
                <a:path extrusionOk="0" h="5735" w="1899">
                  <a:moveTo>
                    <a:pt x="1361" y="1"/>
                  </a:moveTo>
                  <a:lnTo>
                    <a:pt x="425" y="193"/>
                  </a:lnTo>
                  <a:lnTo>
                    <a:pt x="582" y="919"/>
                  </a:lnTo>
                  <a:lnTo>
                    <a:pt x="1" y="3242"/>
                  </a:lnTo>
                  <a:lnTo>
                    <a:pt x="1243" y="5734"/>
                  </a:lnTo>
                  <a:lnTo>
                    <a:pt x="1899" y="3369"/>
                  </a:lnTo>
                  <a:lnTo>
                    <a:pt x="1197" y="1042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5293674" y="3248715"/>
              <a:ext cx="238652" cy="162752"/>
            </a:xfrm>
            <a:custGeom>
              <a:rect b="b" l="l" r="r" t="t"/>
              <a:pathLst>
                <a:path extrusionOk="0" h="3165" w="4641">
                  <a:moveTo>
                    <a:pt x="2591" y="0"/>
                  </a:moveTo>
                  <a:lnTo>
                    <a:pt x="740" y="1156"/>
                  </a:lnTo>
                  <a:lnTo>
                    <a:pt x="0" y="2145"/>
                  </a:lnTo>
                  <a:lnTo>
                    <a:pt x="343" y="2610"/>
                  </a:lnTo>
                  <a:lnTo>
                    <a:pt x="2044" y="3165"/>
                  </a:lnTo>
                  <a:lnTo>
                    <a:pt x="4641" y="2297"/>
                  </a:lnTo>
                  <a:lnTo>
                    <a:pt x="4502" y="1508"/>
                  </a:lnTo>
                  <a:lnTo>
                    <a:pt x="1428" y="1554"/>
                  </a:lnTo>
                  <a:lnTo>
                    <a:pt x="3050" y="343"/>
                  </a:lnTo>
                  <a:lnTo>
                    <a:pt x="2591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4159934" y="2302452"/>
              <a:ext cx="768355" cy="463728"/>
            </a:xfrm>
            <a:custGeom>
              <a:rect b="b" l="l" r="r" t="t"/>
              <a:pathLst>
                <a:path extrusionOk="0" h="9018" w="14942">
                  <a:moveTo>
                    <a:pt x="833" y="0"/>
                  </a:moveTo>
                  <a:lnTo>
                    <a:pt x="833" y="0"/>
                  </a:lnTo>
                  <a:cubicBezTo>
                    <a:pt x="833" y="1"/>
                    <a:pt x="1" y="8426"/>
                    <a:pt x="7176" y="8985"/>
                  </a:cubicBezTo>
                  <a:cubicBezTo>
                    <a:pt x="7463" y="9007"/>
                    <a:pt x="7739" y="9018"/>
                    <a:pt x="8005" y="9018"/>
                  </a:cubicBezTo>
                  <a:cubicBezTo>
                    <a:pt x="14941" y="9018"/>
                    <a:pt x="14690" y="1666"/>
                    <a:pt x="14690" y="1666"/>
                  </a:cubicBezTo>
                  <a:lnTo>
                    <a:pt x="13779" y="1006"/>
                  </a:lnTo>
                  <a:lnTo>
                    <a:pt x="13779" y="1006"/>
                  </a:lnTo>
                  <a:cubicBezTo>
                    <a:pt x="13779" y="1006"/>
                    <a:pt x="14624" y="8508"/>
                    <a:pt x="8186" y="8508"/>
                  </a:cubicBezTo>
                  <a:cubicBezTo>
                    <a:pt x="7972" y="8508"/>
                    <a:pt x="7750" y="8500"/>
                    <a:pt x="7519" y="8482"/>
                  </a:cubicBezTo>
                  <a:cubicBezTo>
                    <a:pt x="804" y="7982"/>
                    <a:pt x="1938" y="1626"/>
                    <a:pt x="1938" y="1626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4537933" y="2384212"/>
              <a:ext cx="81350" cy="143366"/>
            </a:xfrm>
            <a:custGeom>
              <a:rect b="b" l="l" r="r" t="t"/>
              <a:pathLst>
                <a:path extrusionOk="0" h="2788" w="1582">
                  <a:moveTo>
                    <a:pt x="603" y="0"/>
                  </a:moveTo>
                  <a:lnTo>
                    <a:pt x="0" y="2787"/>
                  </a:lnTo>
                  <a:lnTo>
                    <a:pt x="1581" y="278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0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4570329" y="2425093"/>
              <a:ext cx="32705" cy="82842"/>
            </a:xfrm>
            <a:custGeom>
              <a:rect b="b" l="l" r="r" t="t"/>
              <a:pathLst>
                <a:path extrusionOk="0" h="1611" w="636">
                  <a:moveTo>
                    <a:pt x="134" y="0"/>
                  </a:moveTo>
                  <a:cubicBezTo>
                    <a:pt x="1" y="0"/>
                    <a:pt x="324" y="1611"/>
                    <a:pt x="474" y="1611"/>
                  </a:cubicBezTo>
                  <a:cubicBezTo>
                    <a:pt x="477" y="1611"/>
                    <a:pt x="480" y="1610"/>
                    <a:pt x="483" y="1609"/>
                  </a:cubicBezTo>
                  <a:cubicBezTo>
                    <a:pt x="635" y="1539"/>
                    <a:pt x="160" y="16"/>
                    <a:pt x="160" y="16"/>
                  </a:cubicBezTo>
                  <a:cubicBezTo>
                    <a:pt x="150" y="5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4535054" y="2629957"/>
              <a:ext cx="78008" cy="27974"/>
            </a:xfrm>
            <a:custGeom>
              <a:rect b="b" l="l" r="r" t="t"/>
              <a:pathLst>
                <a:path extrusionOk="0" h="544" w="1517">
                  <a:moveTo>
                    <a:pt x="0" y="1"/>
                  </a:moveTo>
                  <a:cubicBezTo>
                    <a:pt x="265" y="408"/>
                    <a:pt x="522" y="544"/>
                    <a:pt x="747" y="544"/>
                  </a:cubicBezTo>
                  <a:cubicBezTo>
                    <a:pt x="1196" y="544"/>
                    <a:pt x="1516" y="1"/>
                    <a:pt x="151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4511194" y="2546499"/>
              <a:ext cx="125677" cy="48594"/>
            </a:xfrm>
            <a:custGeom>
              <a:rect b="b" l="l" r="r" t="t"/>
              <a:pathLst>
                <a:path extrusionOk="0" h="945" w="2444">
                  <a:moveTo>
                    <a:pt x="1" y="1"/>
                  </a:moveTo>
                  <a:cubicBezTo>
                    <a:pt x="1" y="1"/>
                    <a:pt x="190" y="944"/>
                    <a:pt x="1130" y="944"/>
                  </a:cubicBezTo>
                  <a:cubicBezTo>
                    <a:pt x="1137" y="944"/>
                    <a:pt x="1145" y="944"/>
                    <a:pt x="1152" y="944"/>
                  </a:cubicBezTo>
                  <a:cubicBezTo>
                    <a:pt x="2111" y="932"/>
                    <a:pt x="2444" y="1"/>
                    <a:pt x="2444" y="1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4298464" y="2336904"/>
              <a:ext cx="221168" cy="155707"/>
            </a:xfrm>
            <a:custGeom>
              <a:rect b="b" l="l" r="r" t="t"/>
              <a:pathLst>
                <a:path extrusionOk="0" h="3028" w="4301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4611826" y="2336904"/>
              <a:ext cx="221168" cy="155707"/>
            </a:xfrm>
            <a:custGeom>
              <a:rect b="b" l="l" r="r" t="t"/>
              <a:pathLst>
                <a:path extrusionOk="0" h="3028" w="4301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4188370" y="2363078"/>
              <a:ext cx="122643" cy="62838"/>
            </a:xfrm>
            <a:custGeom>
              <a:rect b="b" l="l" r="r" t="t"/>
              <a:pathLst>
                <a:path extrusionOk="0" h="1222" w="2385">
                  <a:moveTo>
                    <a:pt x="0" y="1"/>
                  </a:moveTo>
                  <a:lnTo>
                    <a:pt x="0" y="611"/>
                  </a:lnTo>
                  <a:lnTo>
                    <a:pt x="2384" y="1222"/>
                  </a:lnTo>
                  <a:lnTo>
                    <a:pt x="2278" y="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4820391" y="2363078"/>
              <a:ext cx="122643" cy="62838"/>
            </a:xfrm>
            <a:custGeom>
              <a:rect b="b" l="l" r="r" t="t"/>
              <a:pathLst>
                <a:path extrusionOk="0" h="1222" w="2385">
                  <a:moveTo>
                    <a:pt x="2385" y="1"/>
                  </a:moveTo>
                  <a:lnTo>
                    <a:pt x="106" y="677"/>
                  </a:lnTo>
                  <a:lnTo>
                    <a:pt x="1" y="1222"/>
                  </a:lnTo>
                  <a:lnTo>
                    <a:pt x="2385" y="611"/>
                  </a:lnTo>
                  <a:lnTo>
                    <a:pt x="2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4501475" y="2359170"/>
              <a:ext cx="132413" cy="53839"/>
            </a:xfrm>
            <a:custGeom>
              <a:rect b="b" l="l" r="r" t="t"/>
              <a:pathLst>
                <a:path extrusionOk="0" h="1047" w="2575">
                  <a:moveTo>
                    <a:pt x="1291" y="1"/>
                  </a:moveTo>
                  <a:cubicBezTo>
                    <a:pt x="886" y="1"/>
                    <a:pt x="431" y="167"/>
                    <a:pt x="0" y="688"/>
                  </a:cubicBezTo>
                  <a:lnTo>
                    <a:pt x="276" y="1047"/>
                  </a:lnTo>
                  <a:cubicBezTo>
                    <a:pt x="276" y="1047"/>
                    <a:pt x="726" y="488"/>
                    <a:pt x="1307" y="488"/>
                  </a:cubicBezTo>
                  <a:cubicBezTo>
                    <a:pt x="1598" y="488"/>
                    <a:pt x="1921" y="627"/>
                    <a:pt x="2238" y="1047"/>
                  </a:cubicBezTo>
                  <a:lnTo>
                    <a:pt x="2575" y="523"/>
                  </a:lnTo>
                  <a:cubicBezTo>
                    <a:pt x="2575" y="523"/>
                    <a:pt x="2010" y="1"/>
                    <a:pt x="12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3"/>
            <p:cNvSpPr/>
            <p:nvPr/>
          </p:nvSpPr>
          <p:spPr>
            <a:xfrm>
              <a:off x="4267302" y="2128235"/>
              <a:ext cx="553152" cy="134316"/>
            </a:xfrm>
            <a:custGeom>
              <a:rect b="b" l="l" r="r" t="t"/>
              <a:pathLst>
                <a:path extrusionOk="0" h="2612" w="10757">
                  <a:moveTo>
                    <a:pt x="4635" y="1"/>
                  </a:moveTo>
                  <a:cubicBezTo>
                    <a:pt x="1743" y="1"/>
                    <a:pt x="144" y="1172"/>
                    <a:pt x="144" y="1172"/>
                  </a:cubicBezTo>
                  <a:lnTo>
                    <a:pt x="0" y="2612"/>
                  </a:lnTo>
                  <a:cubicBezTo>
                    <a:pt x="1182" y="1101"/>
                    <a:pt x="3217" y="657"/>
                    <a:pt x="5200" y="657"/>
                  </a:cubicBezTo>
                  <a:cubicBezTo>
                    <a:pt x="8030" y="657"/>
                    <a:pt x="10757" y="1561"/>
                    <a:pt x="10757" y="1561"/>
                  </a:cubicBezTo>
                  <a:cubicBezTo>
                    <a:pt x="8336" y="378"/>
                    <a:pt x="6277" y="1"/>
                    <a:pt x="463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3"/>
            <p:cNvSpPr/>
            <p:nvPr/>
          </p:nvSpPr>
          <p:spPr>
            <a:xfrm>
              <a:off x="4218555" y="1873080"/>
              <a:ext cx="727011" cy="338823"/>
            </a:xfrm>
            <a:custGeom>
              <a:rect b="b" l="l" r="r" t="t"/>
              <a:pathLst>
                <a:path extrusionOk="0" h="6589" w="14138">
                  <a:moveTo>
                    <a:pt x="5507" y="1"/>
                  </a:moveTo>
                  <a:cubicBezTo>
                    <a:pt x="1" y="1"/>
                    <a:pt x="959" y="6203"/>
                    <a:pt x="959" y="6203"/>
                  </a:cubicBezTo>
                  <a:cubicBezTo>
                    <a:pt x="2205" y="5540"/>
                    <a:pt x="3540" y="5308"/>
                    <a:pt x="4856" y="5308"/>
                  </a:cubicBezTo>
                  <a:cubicBezTo>
                    <a:pt x="7947" y="5308"/>
                    <a:pt x="10931" y="6589"/>
                    <a:pt x="12385" y="6589"/>
                  </a:cubicBezTo>
                  <a:cubicBezTo>
                    <a:pt x="12762" y="6589"/>
                    <a:pt x="13036" y="6503"/>
                    <a:pt x="13182" y="6286"/>
                  </a:cubicBezTo>
                  <a:cubicBezTo>
                    <a:pt x="14138" y="4877"/>
                    <a:pt x="12611" y="625"/>
                    <a:pt x="6264" y="37"/>
                  </a:cubicBezTo>
                  <a:cubicBezTo>
                    <a:pt x="5999" y="12"/>
                    <a:pt x="5747" y="1"/>
                    <a:pt x="5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4400792" y="2887477"/>
              <a:ext cx="201936" cy="366642"/>
            </a:xfrm>
            <a:custGeom>
              <a:rect b="b" l="l" r="r" t="t"/>
              <a:pathLst>
                <a:path extrusionOk="0" h="7130" w="3927">
                  <a:moveTo>
                    <a:pt x="538" y="0"/>
                  </a:moveTo>
                  <a:lnTo>
                    <a:pt x="1" y="3261"/>
                  </a:lnTo>
                  <a:lnTo>
                    <a:pt x="1501" y="3736"/>
                  </a:lnTo>
                  <a:lnTo>
                    <a:pt x="1286" y="7130"/>
                  </a:lnTo>
                  <a:lnTo>
                    <a:pt x="3927" y="6691"/>
                  </a:lnTo>
                  <a:lnTo>
                    <a:pt x="3927" y="6691"/>
                  </a:lnTo>
                  <a:lnTo>
                    <a:pt x="1834" y="6822"/>
                  </a:lnTo>
                  <a:lnTo>
                    <a:pt x="1861" y="3425"/>
                  </a:lnTo>
                  <a:lnTo>
                    <a:pt x="200" y="3033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4370094" y="1872617"/>
              <a:ext cx="527852" cy="225745"/>
            </a:xfrm>
            <a:custGeom>
              <a:rect b="b" l="l" r="r" t="t"/>
              <a:pathLst>
                <a:path extrusionOk="0" h="4390" w="10265">
                  <a:moveTo>
                    <a:pt x="2668" y="0"/>
                  </a:moveTo>
                  <a:cubicBezTo>
                    <a:pt x="2508" y="0"/>
                    <a:pt x="2352" y="6"/>
                    <a:pt x="2199" y="17"/>
                  </a:cubicBezTo>
                  <a:cubicBezTo>
                    <a:pt x="2199" y="17"/>
                    <a:pt x="0" y="178"/>
                    <a:pt x="2335" y="2878"/>
                  </a:cubicBezTo>
                  <a:cubicBezTo>
                    <a:pt x="3314" y="4009"/>
                    <a:pt x="4927" y="4390"/>
                    <a:pt x="6370" y="4390"/>
                  </a:cubicBezTo>
                  <a:cubicBezTo>
                    <a:pt x="7854" y="4390"/>
                    <a:pt x="9159" y="3988"/>
                    <a:pt x="9410" y="3586"/>
                  </a:cubicBezTo>
                  <a:cubicBezTo>
                    <a:pt x="10264" y="2220"/>
                    <a:pt x="5853" y="0"/>
                    <a:pt x="2668" y="0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3"/>
            <p:cNvSpPr/>
            <p:nvPr/>
          </p:nvSpPr>
          <p:spPr>
            <a:xfrm>
              <a:off x="4318364" y="2244191"/>
              <a:ext cx="165169" cy="64021"/>
            </a:xfrm>
            <a:custGeom>
              <a:rect b="b" l="l" r="r" t="t"/>
              <a:pathLst>
                <a:path extrusionOk="0" h="1245" w="3212">
                  <a:moveTo>
                    <a:pt x="1604" y="0"/>
                  </a:moveTo>
                  <a:cubicBezTo>
                    <a:pt x="1073" y="0"/>
                    <a:pt x="493" y="295"/>
                    <a:pt x="1" y="1245"/>
                  </a:cubicBezTo>
                  <a:cubicBezTo>
                    <a:pt x="1" y="1245"/>
                    <a:pt x="817" y="675"/>
                    <a:pt x="2155" y="675"/>
                  </a:cubicBezTo>
                  <a:cubicBezTo>
                    <a:pt x="2478" y="675"/>
                    <a:pt x="2832" y="708"/>
                    <a:pt x="3211" y="790"/>
                  </a:cubicBezTo>
                  <a:cubicBezTo>
                    <a:pt x="3211" y="790"/>
                    <a:pt x="2474" y="0"/>
                    <a:pt x="1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3"/>
            <p:cNvSpPr/>
            <p:nvPr/>
          </p:nvSpPr>
          <p:spPr>
            <a:xfrm>
              <a:off x="4639851" y="2244191"/>
              <a:ext cx="165169" cy="64021"/>
            </a:xfrm>
            <a:custGeom>
              <a:rect b="b" l="l" r="r" t="t"/>
              <a:pathLst>
                <a:path extrusionOk="0" h="1245" w="3212">
                  <a:moveTo>
                    <a:pt x="1607" y="0"/>
                  </a:moveTo>
                  <a:cubicBezTo>
                    <a:pt x="738" y="0"/>
                    <a:pt x="0" y="790"/>
                    <a:pt x="0" y="790"/>
                  </a:cubicBezTo>
                  <a:cubicBezTo>
                    <a:pt x="380" y="708"/>
                    <a:pt x="734" y="675"/>
                    <a:pt x="1057" y="675"/>
                  </a:cubicBezTo>
                  <a:cubicBezTo>
                    <a:pt x="2396" y="675"/>
                    <a:pt x="3211" y="1245"/>
                    <a:pt x="3211" y="1245"/>
                  </a:cubicBezTo>
                  <a:cubicBezTo>
                    <a:pt x="2719" y="295"/>
                    <a:pt x="2139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4339344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4391382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7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3"/>
            <p:cNvSpPr/>
            <p:nvPr/>
          </p:nvSpPr>
          <p:spPr>
            <a:xfrm>
              <a:off x="4363820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6" y="537"/>
                    <a:pt x="149" y="528"/>
                    <a:pt x="165" y="510"/>
                  </a:cubicBezTo>
                  <a:lnTo>
                    <a:pt x="518" y="157"/>
                  </a:lnTo>
                  <a:cubicBezTo>
                    <a:pt x="554" y="121"/>
                    <a:pt x="554" y="64"/>
                    <a:pt x="518" y="28"/>
                  </a:cubicBezTo>
                  <a:cubicBezTo>
                    <a:pt x="500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3"/>
            <p:cNvSpPr/>
            <p:nvPr/>
          </p:nvSpPr>
          <p:spPr>
            <a:xfrm>
              <a:off x="4709218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4761257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9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4733746" y="2504385"/>
              <a:ext cx="28591" cy="27665"/>
            </a:xfrm>
            <a:custGeom>
              <a:rect b="b" l="l" r="r" t="t"/>
              <a:pathLst>
                <a:path extrusionOk="0" h="538" w="556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5" y="537"/>
                    <a:pt x="148" y="528"/>
                    <a:pt x="165" y="510"/>
                  </a:cubicBezTo>
                  <a:lnTo>
                    <a:pt x="519" y="157"/>
                  </a:lnTo>
                  <a:cubicBezTo>
                    <a:pt x="555" y="121"/>
                    <a:pt x="555" y="64"/>
                    <a:pt x="519" y="28"/>
                  </a:cubicBezTo>
                  <a:cubicBezTo>
                    <a:pt x="502" y="10"/>
                    <a:pt x="478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4110672" y="3050330"/>
              <a:ext cx="546827" cy="566007"/>
            </a:xfrm>
            <a:custGeom>
              <a:rect b="b" l="l" r="r" t="t"/>
              <a:pathLst>
                <a:path extrusionOk="0" h="11007" w="10634">
                  <a:moveTo>
                    <a:pt x="5533" y="1"/>
                  </a:moveTo>
                  <a:lnTo>
                    <a:pt x="0" y="3808"/>
                  </a:lnTo>
                  <a:lnTo>
                    <a:pt x="5111" y="11006"/>
                  </a:lnTo>
                  <a:lnTo>
                    <a:pt x="10633" y="7228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342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4130881" y="3079023"/>
              <a:ext cx="503118" cy="510934"/>
            </a:xfrm>
            <a:custGeom>
              <a:rect b="b" l="l" r="r" t="t"/>
              <a:pathLst>
                <a:path extrusionOk="0" h="9936" w="9784">
                  <a:moveTo>
                    <a:pt x="4924" y="0"/>
                  </a:moveTo>
                  <a:lnTo>
                    <a:pt x="1" y="3212"/>
                  </a:lnTo>
                  <a:lnTo>
                    <a:pt x="4924" y="9936"/>
                  </a:lnTo>
                  <a:lnTo>
                    <a:pt x="9784" y="6456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391948" y="3363231"/>
              <a:ext cx="238652" cy="162804"/>
            </a:xfrm>
            <a:custGeom>
              <a:rect b="b" l="l" r="r" t="t"/>
              <a:pathLst>
                <a:path extrusionOk="0" h="3166" w="4641">
                  <a:moveTo>
                    <a:pt x="2591" y="1"/>
                  </a:moveTo>
                  <a:lnTo>
                    <a:pt x="741" y="1158"/>
                  </a:lnTo>
                  <a:lnTo>
                    <a:pt x="0" y="2146"/>
                  </a:lnTo>
                  <a:lnTo>
                    <a:pt x="343" y="2612"/>
                  </a:lnTo>
                  <a:lnTo>
                    <a:pt x="2043" y="3165"/>
                  </a:lnTo>
                  <a:lnTo>
                    <a:pt x="4640" y="2299"/>
                  </a:lnTo>
                  <a:lnTo>
                    <a:pt x="4502" y="1509"/>
                  </a:lnTo>
                  <a:lnTo>
                    <a:pt x="1427" y="1555"/>
                  </a:lnTo>
                  <a:lnTo>
                    <a:pt x="3048" y="345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4204877" y="3107562"/>
              <a:ext cx="114621" cy="96520"/>
            </a:xfrm>
            <a:custGeom>
              <a:rect b="b" l="l" r="r" t="t"/>
              <a:pathLst>
                <a:path extrusionOk="0" h="1877" w="2229">
                  <a:moveTo>
                    <a:pt x="598" y="1"/>
                  </a:moveTo>
                  <a:cubicBezTo>
                    <a:pt x="512" y="1"/>
                    <a:pt x="439" y="30"/>
                    <a:pt x="397" y="106"/>
                  </a:cubicBezTo>
                  <a:cubicBezTo>
                    <a:pt x="271" y="335"/>
                    <a:pt x="391" y="893"/>
                    <a:pt x="391" y="893"/>
                  </a:cubicBezTo>
                  <a:lnTo>
                    <a:pt x="1" y="1236"/>
                  </a:lnTo>
                  <a:lnTo>
                    <a:pt x="489" y="1877"/>
                  </a:lnTo>
                  <a:lnTo>
                    <a:pt x="2228" y="687"/>
                  </a:lnTo>
                  <a:lnTo>
                    <a:pt x="1778" y="106"/>
                  </a:lnTo>
                  <a:lnTo>
                    <a:pt x="1316" y="321"/>
                  </a:lnTo>
                  <a:cubicBezTo>
                    <a:pt x="1316" y="321"/>
                    <a:pt x="882" y="1"/>
                    <a:pt x="598" y="1"/>
                  </a:cubicBezTo>
                  <a:close/>
                </a:path>
              </a:pathLst>
            </a:custGeom>
            <a:solidFill>
              <a:srgbClr val="69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4364797" y="3124274"/>
              <a:ext cx="42166" cy="77339"/>
            </a:xfrm>
            <a:custGeom>
              <a:rect b="b" l="l" r="r" t="t"/>
              <a:pathLst>
                <a:path extrusionOk="0" h="1504" w="820">
                  <a:moveTo>
                    <a:pt x="601" y="0"/>
                  </a:moveTo>
                  <a:lnTo>
                    <a:pt x="333" y="1209"/>
                  </a:lnTo>
                  <a:lnTo>
                    <a:pt x="70" y="999"/>
                  </a:lnTo>
                  <a:lnTo>
                    <a:pt x="0" y="1199"/>
                  </a:lnTo>
                  <a:lnTo>
                    <a:pt x="464" y="1504"/>
                  </a:lnTo>
                  <a:lnTo>
                    <a:pt x="820" y="7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4415807" y="3199453"/>
              <a:ext cx="42269" cy="77391"/>
            </a:xfrm>
            <a:custGeom>
              <a:rect b="b" l="l" r="r" t="t"/>
              <a:pathLst>
                <a:path extrusionOk="0" h="1505" w="822">
                  <a:moveTo>
                    <a:pt x="602" y="1"/>
                  </a:moveTo>
                  <a:lnTo>
                    <a:pt x="334" y="1210"/>
                  </a:lnTo>
                  <a:lnTo>
                    <a:pt x="72" y="999"/>
                  </a:lnTo>
                  <a:lnTo>
                    <a:pt x="1" y="1200"/>
                  </a:lnTo>
                  <a:lnTo>
                    <a:pt x="466" y="1505"/>
                  </a:lnTo>
                  <a:lnTo>
                    <a:pt x="821" y="8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4468977" y="3268461"/>
              <a:ext cx="42269" cy="77391"/>
            </a:xfrm>
            <a:custGeom>
              <a:rect b="b" l="l" r="r" t="t"/>
              <a:pathLst>
                <a:path extrusionOk="0" h="1505" w="822">
                  <a:moveTo>
                    <a:pt x="604" y="1"/>
                  </a:moveTo>
                  <a:lnTo>
                    <a:pt x="335" y="1210"/>
                  </a:lnTo>
                  <a:lnTo>
                    <a:pt x="73" y="1000"/>
                  </a:lnTo>
                  <a:lnTo>
                    <a:pt x="1" y="1200"/>
                  </a:lnTo>
                  <a:lnTo>
                    <a:pt x="467" y="1504"/>
                  </a:lnTo>
                  <a:lnTo>
                    <a:pt x="822" y="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4532431" y="3337366"/>
              <a:ext cx="42321" cy="77339"/>
            </a:xfrm>
            <a:custGeom>
              <a:rect b="b" l="l" r="r" t="t"/>
              <a:pathLst>
                <a:path extrusionOk="0" h="1504" w="823">
                  <a:moveTo>
                    <a:pt x="604" y="0"/>
                  </a:moveTo>
                  <a:lnTo>
                    <a:pt x="335" y="1209"/>
                  </a:lnTo>
                  <a:lnTo>
                    <a:pt x="73" y="998"/>
                  </a:lnTo>
                  <a:lnTo>
                    <a:pt x="1" y="1199"/>
                  </a:lnTo>
                  <a:lnTo>
                    <a:pt x="465" y="1503"/>
                  </a:lnTo>
                  <a:lnTo>
                    <a:pt x="823" y="6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3975074" y="3307182"/>
              <a:ext cx="440382" cy="182807"/>
            </a:xfrm>
            <a:custGeom>
              <a:rect b="b" l="l" r="r" t="t"/>
              <a:pathLst>
                <a:path extrusionOk="0" h="3555" w="8564">
                  <a:moveTo>
                    <a:pt x="1540" y="0"/>
                  </a:moveTo>
                  <a:lnTo>
                    <a:pt x="0" y="2028"/>
                  </a:lnTo>
                  <a:lnTo>
                    <a:pt x="8152" y="3555"/>
                  </a:lnTo>
                  <a:lnTo>
                    <a:pt x="8563" y="225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3"/>
            <p:cNvSpPr/>
            <p:nvPr/>
          </p:nvSpPr>
          <p:spPr>
            <a:xfrm>
              <a:off x="4633937" y="2880330"/>
              <a:ext cx="174065" cy="368442"/>
            </a:xfrm>
            <a:custGeom>
              <a:rect b="b" l="l" r="r" t="t"/>
              <a:pathLst>
                <a:path extrusionOk="0" h="7165" w="3385">
                  <a:moveTo>
                    <a:pt x="2379" y="1"/>
                  </a:moveTo>
                  <a:lnTo>
                    <a:pt x="3153" y="2952"/>
                  </a:lnTo>
                  <a:lnTo>
                    <a:pt x="1567" y="3582"/>
                  </a:lnTo>
                  <a:lnTo>
                    <a:pt x="2089" y="6939"/>
                  </a:lnTo>
                  <a:lnTo>
                    <a:pt x="1" y="7114"/>
                  </a:lnTo>
                  <a:lnTo>
                    <a:pt x="2677" y="7164"/>
                  </a:lnTo>
                  <a:lnTo>
                    <a:pt x="1969" y="3838"/>
                  </a:lnTo>
                  <a:lnTo>
                    <a:pt x="3384" y="3148"/>
                  </a:lnTo>
                  <a:lnTo>
                    <a:pt x="2379" y="1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7" name="Google Shape;1117;p23"/>
            <p:cNvGrpSpPr/>
            <p:nvPr/>
          </p:nvGrpSpPr>
          <p:grpSpPr>
            <a:xfrm>
              <a:off x="2638425" y="2423704"/>
              <a:ext cx="984381" cy="984381"/>
              <a:chOff x="2638425" y="2423704"/>
              <a:chExt cx="984381" cy="984381"/>
            </a:xfrm>
          </p:grpSpPr>
          <p:sp>
            <p:nvSpPr>
              <p:cNvPr id="1118" name="Google Shape;1118;p23"/>
              <p:cNvSpPr/>
              <p:nvPr/>
            </p:nvSpPr>
            <p:spPr>
              <a:xfrm>
                <a:off x="2638425" y="2423704"/>
                <a:ext cx="984381" cy="984381"/>
              </a:xfrm>
              <a:custGeom>
                <a:rect b="b" l="l" r="r" t="t"/>
                <a:pathLst>
                  <a:path extrusionOk="0" h="19143" w="19143">
                    <a:moveTo>
                      <a:pt x="9571" y="1"/>
                    </a:moveTo>
                    <a:cubicBezTo>
                      <a:pt x="7033" y="1"/>
                      <a:pt x="4598" y="1009"/>
                      <a:pt x="2804" y="2804"/>
                    </a:cubicBezTo>
                    <a:cubicBezTo>
                      <a:pt x="1009" y="4599"/>
                      <a:pt x="0" y="7033"/>
                      <a:pt x="0" y="9572"/>
                    </a:cubicBezTo>
                    <a:cubicBezTo>
                      <a:pt x="0" y="12110"/>
                      <a:pt x="1009" y="14544"/>
                      <a:pt x="2804" y="16339"/>
                    </a:cubicBezTo>
                    <a:cubicBezTo>
                      <a:pt x="4598" y="18134"/>
                      <a:pt x="7033" y="19142"/>
                      <a:pt x="9571" y="19142"/>
                    </a:cubicBezTo>
                    <a:cubicBezTo>
                      <a:pt x="12110" y="19142"/>
                      <a:pt x="14544" y="18134"/>
                      <a:pt x="16338" y="16339"/>
                    </a:cubicBezTo>
                    <a:cubicBezTo>
                      <a:pt x="18133" y="14544"/>
                      <a:pt x="19142" y="12110"/>
                      <a:pt x="19142" y="9572"/>
                    </a:cubicBezTo>
                    <a:cubicBezTo>
                      <a:pt x="19142" y="7033"/>
                      <a:pt x="18133" y="4599"/>
                      <a:pt x="16338" y="2804"/>
                    </a:cubicBezTo>
                    <a:cubicBezTo>
                      <a:pt x="14544" y="1009"/>
                      <a:pt x="12110" y="1"/>
                      <a:pt x="95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9" name="Google Shape;1119;p23"/>
              <p:cNvGrpSpPr/>
              <p:nvPr/>
            </p:nvGrpSpPr>
            <p:grpSpPr>
              <a:xfrm>
                <a:off x="2891466" y="2770995"/>
                <a:ext cx="521913" cy="375985"/>
                <a:chOff x="2725687" y="2651606"/>
                <a:chExt cx="853356" cy="614756"/>
              </a:xfrm>
            </p:grpSpPr>
            <p:sp>
              <p:nvSpPr>
                <p:cNvPr id="1120" name="Google Shape;1120;p23"/>
                <p:cNvSpPr/>
                <p:nvPr/>
              </p:nvSpPr>
              <p:spPr>
                <a:xfrm>
                  <a:off x="2754072" y="2651606"/>
                  <a:ext cx="753031" cy="614756"/>
                </a:xfrm>
                <a:custGeom>
                  <a:rect b="b" l="l" r="r" t="t"/>
                  <a:pathLst>
                    <a:path extrusionOk="0" h="11955" w="14644">
                      <a:moveTo>
                        <a:pt x="3873" y="1"/>
                      </a:moveTo>
                      <a:cubicBezTo>
                        <a:pt x="2970" y="1"/>
                        <a:pt x="2067" y="345"/>
                        <a:pt x="1377" y="1034"/>
                      </a:cubicBezTo>
                      <a:cubicBezTo>
                        <a:pt x="0" y="2412"/>
                        <a:pt x="0" y="4645"/>
                        <a:pt x="1377" y="6024"/>
                      </a:cubicBezTo>
                      <a:cubicBezTo>
                        <a:pt x="1429" y="6073"/>
                        <a:pt x="7313" y="11954"/>
                        <a:pt x="7313" y="11954"/>
                      </a:cubicBezTo>
                      <a:lnTo>
                        <a:pt x="7335" y="11933"/>
                      </a:lnTo>
                      <a:lnTo>
                        <a:pt x="7356" y="11953"/>
                      </a:lnTo>
                      <a:lnTo>
                        <a:pt x="13338" y="5970"/>
                      </a:lnTo>
                      <a:lnTo>
                        <a:pt x="13327" y="5959"/>
                      </a:lnTo>
                      <a:cubicBezTo>
                        <a:pt x="14643" y="4578"/>
                        <a:pt x="14624" y="2391"/>
                        <a:pt x="13267" y="1034"/>
                      </a:cubicBezTo>
                      <a:cubicBezTo>
                        <a:pt x="12578" y="345"/>
                        <a:pt x="11676" y="1"/>
                        <a:pt x="10773" y="1"/>
                      </a:cubicBezTo>
                      <a:cubicBezTo>
                        <a:pt x="9870" y="1"/>
                        <a:pt x="8967" y="345"/>
                        <a:pt x="8279" y="1034"/>
                      </a:cubicBezTo>
                      <a:cubicBezTo>
                        <a:pt x="7777" y="1535"/>
                        <a:pt x="7460" y="2151"/>
                        <a:pt x="7322" y="2795"/>
                      </a:cubicBezTo>
                      <a:cubicBezTo>
                        <a:pt x="7187" y="2150"/>
                        <a:pt x="6868" y="1535"/>
                        <a:pt x="6366" y="1034"/>
                      </a:cubicBezTo>
                      <a:cubicBezTo>
                        <a:pt x="5678" y="345"/>
                        <a:pt x="4775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23"/>
                <p:cNvSpPr/>
                <p:nvPr/>
              </p:nvSpPr>
              <p:spPr>
                <a:xfrm>
                  <a:off x="2725687" y="2806539"/>
                  <a:ext cx="853356" cy="322933"/>
                </a:xfrm>
                <a:custGeom>
                  <a:rect b="b" l="l" r="r" t="t"/>
                  <a:pathLst>
                    <a:path extrusionOk="0" h="6280" w="16595">
                      <a:moveTo>
                        <a:pt x="6380" y="0"/>
                      </a:moveTo>
                      <a:cubicBezTo>
                        <a:pt x="6262" y="0"/>
                        <a:pt x="6158" y="74"/>
                        <a:pt x="6120" y="186"/>
                      </a:cubicBezTo>
                      <a:lnTo>
                        <a:pt x="5173" y="3060"/>
                      </a:lnTo>
                      <a:lnTo>
                        <a:pt x="271" y="3060"/>
                      </a:lnTo>
                      <a:cubicBezTo>
                        <a:pt x="122" y="3060"/>
                        <a:pt x="1" y="3181"/>
                        <a:pt x="1" y="3330"/>
                      </a:cubicBezTo>
                      <a:cubicBezTo>
                        <a:pt x="1" y="3478"/>
                        <a:pt x="121" y="3600"/>
                        <a:pt x="271" y="3600"/>
                      </a:cubicBezTo>
                      <a:lnTo>
                        <a:pt x="5368" y="3600"/>
                      </a:lnTo>
                      <a:cubicBezTo>
                        <a:pt x="5486" y="3600"/>
                        <a:pt x="5588" y="3525"/>
                        <a:pt x="5626" y="3415"/>
                      </a:cubicBezTo>
                      <a:lnTo>
                        <a:pt x="6320" y="1309"/>
                      </a:lnTo>
                      <a:lnTo>
                        <a:pt x="7315" y="6065"/>
                      </a:lnTo>
                      <a:cubicBezTo>
                        <a:pt x="7341" y="6189"/>
                        <a:pt x="7451" y="6278"/>
                        <a:pt x="7577" y="6280"/>
                      </a:cubicBezTo>
                      <a:lnTo>
                        <a:pt x="7580" y="6280"/>
                      </a:lnTo>
                      <a:cubicBezTo>
                        <a:pt x="7706" y="6280"/>
                        <a:pt x="7817" y="6191"/>
                        <a:pt x="7844" y="6068"/>
                      </a:cubicBezTo>
                      <a:lnTo>
                        <a:pt x="8902" y="1392"/>
                      </a:lnTo>
                      <a:lnTo>
                        <a:pt x="9724" y="4436"/>
                      </a:lnTo>
                      <a:cubicBezTo>
                        <a:pt x="9752" y="4540"/>
                        <a:pt x="9838" y="4617"/>
                        <a:pt x="9944" y="4633"/>
                      </a:cubicBezTo>
                      <a:cubicBezTo>
                        <a:pt x="9958" y="4636"/>
                        <a:pt x="9972" y="4637"/>
                        <a:pt x="9985" y="4637"/>
                      </a:cubicBezTo>
                      <a:cubicBezTo>
                        <a:pt x="10076" y="4637"/>
                        <a:pt x="10162" y="4591"/>
                        <a:pt x="10212" y="4512"/>
                      </a:cubicBezTo>
                      <a:lnTo>
                        <a:pt x="10998" y="3280"/>
                      </a:lnTo>
                      <a:lnTo>
                        <a:pt x="16325" y="3280"/>
                      </a:lnTo>
                      <a:cubicBezTo>
                        <a:pt x="16473" y="3280"/>
                        <a:pt x="16595" y="3160"/>
                        <a:pt x="16595" y="3011"/>
                      </a:cubicBezTo>
                      <a:cubicBezTo>
                        <a:pt x="16595" y="2862"/>
                        <a:pt x="16474" y="2740"/>
                        <a:pt x="16325" y="2740"/>
                      </a:cubicBezTo>
                      <a:lnTo>
                        <a:pt x="10850" y="2740"/>
                      </a:lnTo>
                      <a:cubicBezTo>
                        <a:pt x="10756" y="2740"/>
                        <a:pt x="10672" y="2788"/>
                        <a:pt x="10621" y="2865"/>
                      </a:cubicBezTo>
                      <a:lnTo>
                        <a:pt x="10085" y="3706"/>
                      </a:lnTo>
                      <a:lnTo>
                        <a:pt x="9139" y="200"/>
                      </a:lnTo>
                      <a:cubicBezTo>
                        <a:pt x="9108" y="84"/>
                        <a:pt x="9002" y="0"/>
                        <a:pt x="8883" y="0"/>
                      </a:cubicBezTo>
                      <a:cubicBezTo>
                        <a:pt x="8880" y="0"/>
                        <a:pt x="8876" y="0"/>
                        <a:pt x="8873" y="0"/>
                      </a:cubicBezTo>
                      <a:cubicBezTo>
                        <a:pt x="8749" y="3"/>
                        <a:pt x="8642" y="90"/>
                        <a:pt x="8615" y="212"/>
                      </a:cubicBezTo>
                      <a:lnTo>
                        <a:pt x="7591" y="4741"/>
                      </a:lnTo>
                      <a:lnTo>
                        <a:pt x="6642" y="215"/>
                      </a:lnTo>
                      <a:cubicBezTo>
                        <a:pt x="6617" y="96"/>
                        <a:pt x="6514" y="7"/>
                        <a:pt x="6394" y="0"/>
                      </a:cubicBezTo>
                      <a:cubicBezTo>
                        <a:pt x="6389" y="0"/>
                        <a:pt x="6384" y="0"/>
                        <a:pt x="638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22" name="Google Shape;1122;p23"/>
            <p:cNvSpPr/>
            <p:nvPr/>
          </p:nvSpPr>
          <p:spPr>
            <a:xfrm>
              <a:off x="3407278" y="4230922"/>
              <a:ext cx="305398" cy="16661"/>
            </a:xfrm>
            <a:custGeom>
              <a:rect b="b" l="l" r="r" t="t"/>
              <a:pathLst>
                <a:path extrusionOk="0" h="324" w="5939">
                  <a:moveTo>
                    <a:pt x="0" y="0"/>
                  </a:moveTo>
                  <a:lnTo>
                    <a:pt x="0" y="323"/>
                  </a:lnTo>
                  <a:lnTo>
                    <a:pt x="848" y="323"/>
                  </a:lnTo>
                  <a:lnTo>
                    <a:pt x="848" y="0"/>
                  </a:lnTo>
                  <a:close/>
                  <a:moveTo>
                    <a:pt x="1697" y="0"/>
                  </a:moveTo>
                  <a:lnTo>
                    <a:pt x="1697" y="323"/>
                  </a:lnTo>
                  <a:lnTo>
                    <a:pt x="2545" y="323"/>
                  </a:lnTo>
                  <a:lnTo>
                    <a:pt x="2545" y="0"/>
                  </a:lnTo>
                  <a:close/>
                  <a:moveTo>
                    <a:pt x="3394" y="0"/>
                  </a:moveTo>
                  <a:lnTo>
                    <a:pt x="3394" y="323"/>
                  </a:lnTo>
                  <a:lnTo>
                    <a:pt x="4242" y="323"/>
                  </a:lnTo>
                  <a:lnTo>
                    <a:pt x="4242" y="0"/>
                  </a:lnTo>
                  <a:close/>
                  <a:moveTo>
                    <a:pt x="5090" y="0"/>
                  </a:moveTo>
                  <a:lnTo>
                    <a:pt x="5090" y="323"/>
                  </a:lnTo>
                  <a:lnTo>
                    <a:pt x="5939" y="323"/>
                  </a:lnTo>
                  <a:lnTo>
                    <a:pt x="593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3342847" y="4230974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4" name="Google Shape;1124;p23"/>
            <p:cNvGrpSpPr/>
            <p:nvPr/>
          </p:nvGrpSpPr>
          <p:grpSpPr>
            <a:xfrm>
              <a:off x="2638425" y="3685183"/>
              <a:ext cx="984381" cy="984381"/>
              <a:chOff x="2638425" y="3685183"/>
              <a:chExt cx="984381" cy="984381"/>
            </a:xfrm>
          </p:grpSpPr>
          <p:sp>
            <p:nvSpPr>
              <p:cNvPr id="1125" name="Google Shape;1125;p23"/>
              <p:cNvSpPr/>
              <p:nvPr/>
            </p:nvSpPr>
            <p:spPr>
              <a:xfrm>
                <a:off x="2638425" y="3685183"/>
                <a:ext cx="984381" cy="984381"/>
              </a:xfrm>
              <a:custGeom>
                <a:rect b="b" l="l" r="r" t="t"/>
                <a:pathLst>
                  <a:path extrusionOk="0" h="19143" w="19143">
                    <a:moveTo>
                      <a:pt x="9571" y="1"/>
                    </a:moveTo>
                    <a:cubicBezTo>
                      <a:pt x="7033" y="1"/>
                      <a:pt x="4598" y="1010"/>
                      <a:pt x="2804" y="2804"/>
                    </a:cubicBezTo>
                    <a:cubicBezTo>
                      <a:pt x="1009" y="4599"/>
                      <a:pt x="0" y="7033"/>
                      <a:pt x="0" y="9572"/>
                    </a:cubicBezTo>
                    <a:cubicBezTo>
                      <a:pt x="0" y="12110"/>
                      <a:pt x="1009" y="14544"/>
                      <a:pt x="2804" y="16339"/>
                    </a:cubicBezTo>
                    <a:cubicBezTo>
                      <a:pt x="4598" y="18134"/>
                      <a:pt x="7033" y="19142"/>
                      <a:pt x="9571" y="19142"/>
                    </a:cubicBezTo>
                    <a:cubicBezTo>
                      <a:pt x="12110" y="19142"/>
                      <a:pt x="14544" y="18134"/>
                      <a:pt x="16338" y="16339"/>
                    </a:cubicBezTo>
                    <a:cubicBezTo>
                      <a:pt x="18133" y="14544"/>
                      <a:pt x="19142" y="12110"/>
                      <a:pt x="19142" y="9572"/>
                    </a:cubicBezTo>
                    <a:cubicBezTo>
                      <a:pt x="19142" y="7033"/>
                      <a:pt x="18133" y="4599"/>
                      <a:pt x="16338" y="2804"/>
                    </a:cubicBezTo>
                    <a:cubicBezTo>
                      <a:pt x="14544" y="1010"/>
                      <a:pt x="12110" y="1"/>
                      <a:pt x="95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6" name="Google Shape;1126;p23"/>
              <p:cNvGrpSpPr/>
              <p:nvPr/>
            </p:nvGrpSpPr>
            <p:grpSpPr>
              <a:xfrm>
                <a:off x="2853414" y="3954577"/>
                <a:ext cx="511851" cy="420653"/>
                <a:chOff x="2746050" y="3866188"/>
                <a:chExt cx="726441" cy="597009"/>
              </a:xfrm>
            </p:grpSpPr>
            <p:sp>
              <p:nvSpPr>
                <p:cNvPr id="1127" name="Google Shape;1127;p23"/>
                <p:cNvSpPr/>
                <p:nvPr/>
              </p:nvSpPr>
              <p:spPr>
                <a:xfrm>
                  <a:off x="2971430" y="3866188"/>
                  <a:ext cx="50343" cy="110918"/>
                </a:xfrm>
                <a:custGeom>
                  <a:rect b="b" l="l" r="r" t="t"/>
                  <a:pathLst>
                    <a:path extrusionOk="0" h="2157" w="979">
                      <a:moveTo>
                        <a:pt x="490" y="0"/>
                      </a:moveTo>
                      <a:cubicBezTo>
                        <a:pt x="221" y="0"/>
                        <a:pt x="1" y="220"/>
                        <a:pt x="1" y="489"/>
                      </a:cubicBezTo>
                      <a:lnTo>
                        <a:pt x="1" y="1667"/>
                      </a:lnTo>
                      <a:cubicBezTo>
                        <a:pt x="1" y="1936"/>
                        <a:pt x="221" y="2156"/>
                        <a:pt x="490" y="2156"/>
                      </a:cubicBezTo>
                      <a:cubicBezTo>
                        <a:pt x="758" y="2156"/>
                        <a:pt x="978" y="1936"/>
                        <a:pt x="978" y="1667"/>
                      </a:cubicBezTo>
                      <a:lnTo>
                        <a:pt x="978" y="489"/>
                      </a:lnTo>
                      <a:cubicBezTo>
                        <a:pt x="978" y="220"/>
                        <a:pt x="758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23"/>
                <p:cNvSpPr/>
                <p:nvPr/>
              </p:nvSpPr>
              <p:spPr>
                <a:xfrm>
                  <a:off x="2952353" y="3942960"/>
                  <a:ext cx="520139" cy="434880"/>
                </a:xfrm>
                <a:custGeom>
                  <a:rect b="b" l="l" r="r" t="t"/>
                  <a:pathLst>
                    <a:path extrusionOk="0" h="8457" w="10115">
                      <a:moveTo>
                        <a:pt x="1" y="0"/>
                      </a:moveTo>
                      <a:lnTo>
                        <a:pt x="1" y="8457"/>
                      </a:lnTo>
                      <a:lnTo>
                        <a:pt x="10115" y="8457"/>
                      </a:lnTo>
                      <a:lnTo>
                        <a:pt x="101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23"/>
                <p:cNvSpPr/>
                <p:nvPr/>
              </p:nvSpPr>
              <p:spPr>
                <a:xfrm>
                  <a:off x="2801894" y="3942960"/>
                  <a:ext cx="150514" cy="434829"/>
                </a:xfrm>
                <a:custGeom>
                  <a:rect b="b" l="l" r="r" t="t"/>
                  <a:pathLst>
                    <a:path extrusionOk="0" h="8456" w="2927">
                      <a:moveTo>
                        <a:pt x="2927" y="0"/>
                      </a:moveTo>
                      <a:lnTo>
                        <a:pt x="0" y="4454"/>
                      </a:lnTo>
                      <a:lnTo>
                        <a:pt x="0" y="8456"/>
                      </a:lnTo>
                      <a:lnTo>
                        <a:pt x="2927" y="8456"/>
                      </a:lnTo>
                      <a:lnTo>
                        <a:pt x="2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23"/>
                <p:cNvSpPr/>
                <p:nvPr/>
              </p:nvSpPr>
              <p:spPr>
                <a:xfrm>
                  <a:off x="2848739" y="4027909"/>
                  <a:ext cx="86647" cy="132567"/>
                </a:xfrm>
                <a:custGeom>
                  <a:rect b="b" l="l" r="r" t="t"/>
                  <a:pathLst>
                    <a:path extrusionOk="0" h="2578" w="1685">
                      <a:moveTo>
                        <a:pt x="1684" y="1"/>
                      </a:moveTo>
                      <a:lnTo>
                        <a:pt x="1" y="2562"/>
                      </a:lnTo>
                      <a:lnTo>
                        <a:pt x="1684" y="2577"/>
                      </a:lnTo>
                      <a:lnTo>
                        <a:pt x="168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23"/>
                <p:cNvSpPr/>
                <p:nvPr/>
              </p:nvSpPr>
              <p:spPr>
                <a:xfrm>
                  <a:off x="2746050" y="4173176"/>
                  <a:ext cx="206307" cy="204610"/>
                </a:xfrm>
                <a:custGeom>
                  <a:rect b="b" l="l" r="r" t="t"/>
                  <a:pathLst>
                    <a:path extrusionOk="0" h="3979" w="4012">
                      <a:moveTo>
                        <a:pt x="1" y="1"/>
                      </a:moveTo>
                      <a:lnTo>
                        <a:pt x="1" y="3979"/>
                      </a:lnTo>
                      <a:lnTo>
                        <a:pt x="4012" y="3979"/>
                      </a:lnTo>
                      <a:lnTo>
                        <a:pt x="40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23"/>
                <p:cNvSpPr/>
                <p:nvPr/>
              </p:nvSpPr>
              <p:spPr>
                <a:xfrm>
                  <a:off x="2866890" y="4292320"/>
                  <a:ext cx="170928" cy="170877"/>
                </a:xfrm>
                <a:custGeom>
                  <a:rect b="b" l="l" r="r" t="t"/>
                  <a:pathLst>
                    <a:path extrusionOk="0" h="3323" w="3324">
                      <a:moveTo>
                        <a:pt x="1663" y="0"/>
                      </a:moveTo>
                      <a:cubicBezTo>
                        <a:pt x="745" y="0"/>
                        <a:pt x="1" y="744"/>
                        <a:pt x="1" y="1662"/>
                      </a:cubicBezTo>
                      <a:cubicBezTo>
                        <a:pt x="1" y="2580"/>
                        <a:pt x="745" y="3323"/>
                        <a:pt x="1663" y="3323"/>
                      </a:cubicBezTo>
                      <a:cubicBezTo>
                        <a:pt x="2579" y="3323"/>
                        <a:pt x="3323" y="2580"/>
                        <a:pt x="3323" y="1662"/>
                      </a:cubicBezTo>
                      <a:cubicBezTo>
                        <a:pt x="3323" y="744"/>
                        <a:pt x="2579" y="0"/>
                        <a:pt x="16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23"/>
                <p:cNvSpPr/>
                <p:nvPr/>
              </p:nvSpPr>
              <p:spPr>
                <a:xfrm>
                  <a:off x="2889105" y="4314534"/>
                  <a:ext cx="126499" cy="126448"/>
                </a:xfrm>
                <a:custGeom>
                  <a:rect b="b" l="l" r="r" t="t"/>
                  <a:pathLst>
                    <a:path extrusionOk="0" h="2459" w="2460">
                      <a:moveTo>
                        <a:pt x="1231" y="0"/>
                      </a:moveTo>
                      <a:cubicBezTo>
                        <a:pt x="551" y="0"/>
                        <a:pt x="1" y="550"/>
                        <a:pt x="1" y="1230"/>
                      </a:cubicBezTo>
                      <a:cubicBezTo>
                        <a:pt x="1" y="1908"/>
                        <a:pt x="551" y="2459"/>
                        <a:pt x="1231" y="2459"/>
                      </a:cubicBezTo>
                      <a:cubicBezTo>
                        <a:pt x="1909" y="2459"/>
                        <a:pt x="2459" y="1908"/>
                        <a:pt x="2459" y="1230"/>
                      </a:cubicBezTo>
                      <a:cubicBezTo>
                        <a:pt x="2459" y="550"/>
                        <a:pt x="1909" y="0"/>
                        <a:pt x="12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23"/>
                <p:cNvSpPr/>
                <p:nvPr/>
              </p:nvSpPr>
              <p:spPr>
                <a:xfrm>
                  <a:off x="2920780" y="4346158"/>
                  <a:ext cx="63198" cy="63198"/>
                </a:xfrm>
                <a:custGeom>
                  <a:rect b="b" l="l" r="r" t="t"/>
                  <a:pathLst>
                    <a:path extrusionOk="0" h="1229" w="1229">
                      <a:moveTo>
                        <a:pt x="615" y="1"/>
                      </a:moveTo>
                      <a:cubicBezTo>
                        <a:pt x="275" y="1"/>
                        <a:pt x="1" y="275"/>
                        <a:pt x="1" y="615"/>
                      </a:cubicBezTo>
                      <a:cubicBezTo>
                        <a:pt x="1" y="954"/>
                        <a:pt x="275" y="1229"/>
                        <a:pt x="615" y="1229"/>
                      </a:cubicBezTo>
                      <a:cubicBezTo>
                        <a:pt x="953" y="1229"/>
                        <a:pt x="1228" y="954"/>
                        <a:pt x="1228" y="615"/>
                      </a:cubicBezTo>
                      <a:cubicBezTo>
                        <a:pt x="1228" y="275"/>
                        <a:pt x="953" y="1"/>
                        <a:pt x="6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23"/>
                <p:cNvSpPr/>
                <p:nvPr/>
              </p:nvSpPr>
              <p:spPr>
                <a:xfrm>
                  <a:off x="3259905" y="4292320"/>
                  <a:ext cx="170877" cy="170877"/>
                </a:xfrm>
                <a:custGeom>
                  <a:rect b="b" l="l" r="r" t="t"/>
                  <a:pathLst>
                    <a:path extrusionOk="0" h="3323" w="3323">
                      <a:moveTo>
                        <a:pt x="1661" y="0"/>
                      </a:moveTo>
                      <a:cubicBezTo>
                        <a:pt x="743" y="0"/>
                        <a:pt x="0" y="744"/>
                        <a:pt x="0" y="1662"/>
                      </a:cubicBezTo>
                      <a:cubicBezTo>
                        <a:pt x="0" y="2580"/>
                        <a:pt x="743" y="3323"/>
                        <a:pt x="1661" y="3323"/>
                      </a:cubicBezTo>
                      <a:cubicBezTo>
                        <a:pt x="2579" y="3323"/>
                        <a:pt x="3322" y="2580"/>
                        <a:pt x="3322" y="1662"/>
                      </a:cubicBezTo>
                      <a:cubicBezTo>
                        <a:pt x="3322" y="744"/>
                        <a:pt x="2579" y="0"/>
                        <a:pt x="1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23"/>
                <p:cNvSpPr/>
                <p:nvPr/>
              </p:nvSpPr>
              <p:spPr>
                <a:xfrm>
                  <a:off x="3282067" y="4314534"/>
                  <a:ext cx="126499" cy="126448"/>
                </a:xfrm>
                <a:custGeom>
                  <a:rect b="b" l="l" r="r" t="t"/>
                  <a:pathLst>
                    <a:path extrusionOk="0" h="2459" w="2460">
                      <a:moveTo>
                        <a:pt x="1230" y="0"/>
                      </a:moveTo>
                      <a:cubicBezTo>
                        <a:pt x="551" y="0"/>
                        <a:pt x="1" y="550"/>
                        <a:pt x="1" y="1230"/>
                      </a:cubicBezTo>
                      <a:cubicBezTo>
                        <a:pt x="1" y="1908"/>
                        <a:pt x="551" y="2459"/>
                        <a:pt x="1230" y="2459"/>
                      </a:cubicBezTo>
                      <a:cubicBezTo>
                        <a:pt x="1909" y="2459"/>
                        <a:pt x="2460" y="1908"/>
                        <a:pt x="2460" y="1230"/>
                      </a:cubicBezTo>
                      <a:cubicBezTo>
                        <a:pt x="2460" y="550"/>
                        <a:pt x="1909" y="0"/>
                        <a:pt x="12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23"/>
                <p:cNvSpPr/>
                <p:nvPr/>
              </p:nvSpPr>
              <p:spPr>
                <a:xfrm>
                  <a:off x="3313691" y="4346158"/>
                  <a:ext cx="63198" cy="63198"/>
                </a:xfrm>
                <a:custGeom>
                  <a:rect b="b" l="l" r="r" t="t"/>
                  <a:pathLst>
                    <a:path extrusionOk="0" h="1229" w="1229">
                      <a:moveTo>
                        <a:pt x="615" y="1"/>
                      </a:moveTo>
                      <a:cubicBezTo>
                        <a:pt x="276" y="1"/>
                        <a:pt x="1" y="275"/>
                        <a:pt x="1" y="615"/>
                      </a:cubicBezTo>
                      <a:cubicBezTo>
                        <a:pt x="1" y="954"/>
                        <a:pt x="276" y="1229"/>
                        <a:pt x="615" y="1229"/>
                      </a:cubicBezTo>
                      <a:cubicBezTo>
                        <a:pt x="954" y="1229"/>
                        <a:pt x="1229" y="954"/>
                        <a:pt x="1229" y="615"/>
                      </a:cubicBezTo>
                      <a:cubicBezTo>
                        <a:pt x="1229" y="275"/>
                        <a:pt x="954" y="1"/>
                        <a:pt x="6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23"/>
                <p:cNvSpPr/>
                <p:nvPr/>
              </p:nvSpPr>
              <p:spPr>
                <a:xfrm>
                  <a:off x="3102092" y="3990628"/>
                  <a:ext cx="220603" cy="220654"/>
                </a:xfrm>
                <a:custGeom>
                  <a:rect b="b" l="l" r="r" t="t"/>
                  <a:pathLst>
                    <a:path extrusionOk="0" h="4291" w="4290">
                      <a:moveTo>
                        <a:pt x="2145" y="0"/>
                      </a:moveTo>
                      <a:cubicBezTo>
                        <a:pt x="960" y="0"/>
                        <a:pt x="1" y="961"/>
                        <a:pt x="1" y="2146"/>
                      </a:cubicBezTo>
                      <a:cubicBezTo>
                        <a:pt x="1" y="3330"/>
                        <a:pt x="960" y="4290"/>
                        <a:pt x="2145" y="4290"/>
                      </a:cubicBezTo>
                      <a:cubicBezTo>
                        <a:pt x="3330" y="4290"/>
                        <a:pt x="4290" y="3330"/>
                        <a:pt x="4290" y="2146"/>
                      </a:cubicBezTo>
                      <a:cubicBezTo>
                        <a:pt x="4290" y="961"/>
                        <a:pt x="3330" y="0"/>
                        <a:pt x="21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23"/>
                <p:cNvSpPr/>
                <p:nvPr/>
              </p:nvSpPr>
              <p:spPr>
                <a:xfrm>
                  <a:off x="3157267" y="4045753"/>
                  <a:ext cx="110353" cy="110353"/>
                </a:xfrm>
                <a:custGeom>
                  <a:rect b="b" l="l" r="r" t="t"/>
                  <a:pathLst>
                    <a:path extrusionOk="0" h="2146" w="2146">
                      <a:moveTo>
                        <a:pt x="623" y="1"/>
                      </a:moveTo>
                      <a:lnTo>
                        <a:pt x="623" y="625"/>
                      </a:lnTo>
                      <a:lnTo>
                        <a:pt x="1" y="625"/>
                      </a:lnTo>
                      <a:lnTo>
                        <a:pt x="1" y="1522"/>
                      </a:lnTo>
                      <a:lnTo>
                        <a:pt x="623" y="1522"/>
                      </a:lnTo>
                      <a:lnTo>
                        <a:pt x="623" y="2145"/>
                      </a:lnTo>
                      <a:lnTo>
                        <a:pt x="1521" y="2145"/>
                      </a:lnTo>
                      <a:lnTo>
                        <a:pt x="1521" y="1522"/>
                      </a:lnTo>
                      <a:lnTo>
                        <a:pt x="2145" y="1522"/>
                      </a:lnTo>
                      <a:lnTo>
                        <a:pt x="2145" y="625"/>
                      </a:lnTo>
                      <a:lnTo>
                        <a:pt x="1521" y="625"/>
                      </a:lnTo>
                      <a:lnTo>
                        <a:pt x="1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23"/>
                <p:cNvSpPr/>
                <p:nvPr/>
              </p:nvSpPr>
              <p:spPr>
                <a:xfrm>
                  <a:off x="2952353" y="3912107"/>
                  <a:ext cx="89269" cy="30905"/>
                </a:xfrm>
                <a:custGeom>
                  <a:rect b="b" l="l" r="r" t="t"/>
                  <a:pathLst>
                    <a:path extrusionOk="0" h="601" w="1736">
                      <a:moveTo>
                        <a:pt x="1" y="1"/>
                      </a:moveTo>
                      <a:lnTo>
                        <a:pt x="1" y="600"/>
                      </a:lnTo>
                      <a:lnTo>
                        <a:pt x="1736" y="600"/>
                      </a:lnTo>
                      <a:lnTo>
                        <a:pt x="17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41" name="Google Shape;1141;p23"/>
            <p:cNvGrpSpPr/>
            <p:nvPr/>
          </p:nvGrpSpPr>
          <p:grpSpPr>
            <a:xfrm>
              <a:off x="2638425" y="1224600"/>
              <a:ext cx="984381" cy="984278"/>
              <a:chOff x="2638425" y="1224600"/>
              <a:chExt cx="984381" cy="984278"/>
            </a:xfrm>
          </p:grpSpPr>
          <p:sp>
            <p:nvSpPr>
              <p:cNvPr id="1142" name="Google Shape;1142;p23"/>
              <p:cNvSpPr/>
              <p:nvPr/>
            </p:nvSpPr>
            <p:spPr>
              <a:xfrm>
                <a:off x="2638425" y="1224600"/>
                <a:ext cx="984381" cy="984278"/>
              </a:xfrm>
              <a:custGeom>
                <a:rect b="b" l="l" r="r" t="t"/>
                <a:pathLst>
                  <a:path extrusionOk="0" h="19141" w="19143">
                    <a:moveTo>
                      <a:pt x="9571" y="0"/>
                    </a:moveTo>
                    <a:cubicBezTo>
                      <a:pt x="7033" y="0"/>
                      <a:pt x="4598" y="1008"/>
                      <a:pt x="2804" y="2803"/>
                    </a:cubicBezTo>
                    <a:cubicBezTo>
                      <a:pt x="1009" y="4598"/>
                      <a:pt x="0" y="7033"/>
                      <a:pt x="0" y="9571"/>
                    </a:cubicBezTo>
                    <a:cubicBezTo>
                      <a:pt x="0" y="12109"/>
                      <a:pt x="1009" y="14543"/>
                      <a:pt x="2804" y="16338"/>
                    </a:cubicBezTo>
                    <a:cubicBezTo>
                      <a:pt x="4598" y="18133"/>
                      <a:pt x="7033" y="19141"/>
                      <a:pt x="9571" y="19141"/>
                    </a:cubicBezTo>
                    <a:cubicBezTo>
                      <a:pt x="12110" y="19141"/>
                      <a:pt x="14544" y="18133"/>
                      <a:pt x="16338" y="16338"/>
                    </a:cubicBezTo>
                    <a:cubicBezTo>
                      <a:pt x="18133" y="14543"/>
                      <a:pt x="19142" y="12109"/>
                      <a:pt x="19142" y="9571"/>
                    </a:cubicBezTo>
                    <a:cubicBezTo>
                      <a:pt x="19142" y="7033"/>
                      <a:pt x="18133" y="4598"/>
                      <a:pt x="16338" y="2803"/>
                    </a:cubicBezTo>
                    <a:cubicBezTo>
                      <a:pt x="14544" y="1008"/>
                      <a:pt x="12110" y="0"/>
                      <a:pt x="9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43" name="Google Shape;1143;p23"/>
              <p:cNvGrpSpPr/>
              <p:nvPr/>
            </p:nvGrpSpPr>
            <p:grpSpPr>
              <a:xfrm>
                <a:off x="2897867" y="1514437"/>
                <a:ext cx="465206" cy="404718"/>
                <a:chOff x="2877125" y="1496250"/>
                <a:chExt cx="506926" cy="440965"/>
              </a:xfrm>
            </p:grpSpPr>
            <p:sp>
              <p:nvSpPr>
                <p:cNvPr id="1144" name="Google Shape;1144;p23"/>
                <p:cNvSpPr/>
                <p:nvPr/>
              </p:nvSpPr>
              <p:spPr>
                <a:xfrm>
                  <a:off x="2877125" y="1571911"/>
                  <a:ext cx="506926" cy="365304"/>
                </a:xfrm>
                <a:custGeom>
                  <a:rect b="b" l="l" r="r" t="t"/>
                  <a:pathLst>
                    <a:path extrusionOk="0" h="9077" w="12596">
                      <a:moveTo>
                        <a:pt x="0" y="1"/>
                      </a:moveTo>
                      <a:lnTo>
                        <a:pt x="0" y="9076"/>
                      </a:lnTo>
                      <a:lnTo>
                        <a:pt x="12596" y="9076"/>
                      </a:lnTo>
                      <a:lnTo>
                        <a:pt x="125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23"/>
                <p:cNvSpPr/>
                <p:nvPr/>
              </p:nvSpPr>
              <p:spPr>
                <a:xfrm>
                  <a:off x="3034560" y="1647049"/>
                  <a:ext cx="192130" cy="192170"/>
                </a:xfrm>
                <a:custGeom>
                  <a:rect b="b" l="l" r="r" t="t"/>
                  <a:pathLst>
                    <a:path extrusionOk="0" h="4775" w="4774">
                      <a:moveTo>
                        <a:pt x="2386" y="1"/>
                      </a:moveTo>
                      <a:cubicBezTo>
                        <a:pt x="1068" y="1"/>
                        <a:pt x="0" y="1070"/>
                        <a:pt x="0" y="2388"/>
                      </a:cubicBezTo>
                      <a:cubicBezTo>
                        <a:pt x="0" y="3706"/>
                        <a:pt x="1068" y="4774"/>
                        <a:pt x="2386" y="4774"/>
                      </a:cubicBezTo>
                      <a:cubicBezTo>
                        <a:pt x="3704" y="4774"/>
                        <a:pt x="4773" y="3706"/>
                        <a:pt x="4773" y="2388"/>
                      </a:cubicBezTo>
                      <a:cubicBezTo>
                        <a:pt x="4773" y="1070"/>
                        <a:pt x="3704" y="1"/>
                        <a:pt x="23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23"/>
                <p:cNvSpPr/>
                <p:nvPr/>
              </p:nvSpPr>
              <p:spPr>
                <a:xfrm>
                  <a:off x="3037819" y="1496250"/>
                  <a:ext cx="176193" cy="98962"/>
                </a:xfrm>
                <a:custGeom>
                  <a:rect b="b" l="l" r="r" t="t"/>
                  <a:pathLst>
                    <a:path extrusionOk="0" h="2459" w="4378">
                      <a:moveTo>
                        <a:pt x="2188" y="1"/>
                      </a:moveTo>
                      <a:cubicBezTo>
                        <a:pt x="983" y="1"/>
                        <a:pt x="1" y="983"/>
                        <a:pt x="1" y="2190"/>
                      </a:cubicBezTo>
                      <a:cubicBezTo>
                        <a:pt x="1" y="2337"/>
                        <a:pt x="121" y="2459"/>
                        <a:pt x="270" y="2459"/>
                      </a:cubicBezTo>
                      <a:cubicBezTo>
                        <a:pt x="418" y="2459"/>
                        <a:pt x="540" y="2339"/>
                        <a:pt x="540" y="2190"/>
                      </a:cubicBezTo>
                      <a:cubicBezTo>
                        <a:pt x="540" y="1281"/>
                        <a:pt x="1280" y="542"/>
                        <a:pt x="2187" y="542"/>
                      </a:cubicBezTo>
                      <a:cubicBezTo>
                        <a:pt x="3096" y="542"/>
                        <a:pt x="3835" y="1281"/>
                        <a:pt x="3835" y="2190"/>
                      </a:cubicBezTo>
                      <a:cubicBezTo>
                        <a:pt x="3835" y="2337"/>
                        <a:pt x="3956" y="2459"/>
                        <a:pt x="4105" y="2459"/>
                      </a:cubicBezTo>
                      <a:cubicBezTo>
                        <a:pt x="4254" y="2459"/>
                        <a:pt x="4376" y="2337"/>
                        <a:pt x="4377" y="2190"/>
                      </a:cubicBezTo>
                      <a:cubicBezTo>
                        <a:pt x="4377" y="983"/>
                        <a:pt x="3395" y="1"/>
                        <a:pt x="21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23"/>
                <p:cNvSpPr/>
                <p:nvPr/>
              </p:nvSpPr>
              <p:spPr>
                <a:xfrm>
                  <a:off x="2950570" y="1571911"/>
                  <a:ext cx="36381" cy="365304"/>
                </a:xfrm>
                <a:custGeom>
                  <a:rect b="b" l="l" r="r" t="t"/>
                  <a:pathLst>
                    <a:path extrusionOk="0" h="9077" w="904">
                      <a:moveTo>
                        <a:pt x="1" y="1"/>
                      </a:moveTo>
                      <a:lnTo>
                        <a:pt x="1" y="9076"/>
                      </a:lnTo>
                      <a:lnTo>
                        <a:pt x="903" y="9076"/>
                      </a:lnTo>
                      <a:lnTo>
                        <a:pt x="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23"/>
                <p:cNvSpPr/>
                <p:nvPr/>
              </p:nvSpPr>
              <p:spPr>
                <a:xfrm>
                  <a:off x="3271718" y="1571911"/>
                  <a:ext cx="36381" cy="365304"/>
                </a:xfrm>
                <a:custGeom>
                  <a:rect b="b" l="l" r="r" t="t"/>
                  <a:pathLst>
                    <a:path extrusionOk="0" h="9077" w="904">
                      <a:moveTo>
                        <a:pt x="1" y="1"/>
                      </a:moveTo>
                      <a:lnTo>
                        <a:pt x="1" y="9076"/>
                      </a:lnTo>
                      <a:lnTo>
                        <a:pt x="903" y="9076"/>
                      </a:lnTo>
                      <a:lnTo>
                        <a:pt x="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23"/>
                <p:cNvSpPr/>
                <p:nvPr/>
              </p:nvSpPr>
              <p:spPr>
                <a:xfrm>
                  <a:off x="3082571" y="1695102"/>
                  <a:ext cx="96065" cy="96065"/>
                </a:xfrm>
                <a:custGeom>
                  <a:rect b="b" l="l" r="r" t="t"/>
                  <a:pathLst>
                    <a:path extrusionOk="0" h="2387" w="2387">
                      <a:moveTo>
                        <a:pt x="693" y="1"/>
                      </a:moveTo>
                      <a:lnTo>
                        <a:pt x="693" y="694"/>
                      </a:lnTo>
                      <a:lnTo>
                        <a:pt x="0" y="694"/>
                      </a:lnTo>
                      <a:lnTo>
                        <a:pt x="0" y="1692"/>
                      </a:lnTo>
                      <a:lnTo>
                        <a:pt x="693" y="1692"/>
                      </a:lnTo>
                      <a:lnTo>
                        <a:pt x="693" y="2387"/>
                      </a:lnTo>
                      <a:lnTo>
                        <a:pt x="1692" y="2387"/>
                      </a:lnTo>
                      <a:lnTo>
                        <a:pt x="1692" y="1692"/>
                      </a:lnTo>
                      <a:lnTo>
                        <a:pt x="2386" y="1692"/>
                      </a:lnTo>
                      <a:lnTo>
                        <a:pt x="2386" y="694"/>
                      </a:lnTo>
                      <a:lnTo>
                        <a:pt x="1692" y="694"/>
                      </a:lnTo>
                      <a:lnTo>
                        <a:pt x="169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0" name="Google Shape;1150;p23"/>
            <p:cNvGrpSpPr/>
            <p:nvPr/>
          </p:nvGrpSpPr>
          <p:grpSpPr>
            <a:xfrm>
              <a:off x="5521266" y="1224600"/>
              <a:ext cx="984329" cy="984278"/>
              <a:chOff x="5521266" y="1224600"/>
              <a:chExt cx="984329" cy="984278"/>
            </a:xfrm>
          </p:grpSpPr>
          <p:sp>
            <p:nvSpPr>
              <p:cNvPr id="1151" name="Google Shape;1151;p23"/>
              <p:cNvSpPr/>
              <p:nvPr/>
            </p:nvSpPr>
            <p:spPr>
              <a:xfrm>
                <a:off x="5521266" y="1224600"/>
                <a:ext cx="984329" cy="984278"/>
              </a:xfrm>
              <a:custGeom>
                <a:rect b="b" l="l" r="r" t="t"/>
                <a:pathLst>
                  <a:path extrusionOk="0" h="19141" w="19142">
                    <a:moveTo>
                      <a:pt x="9572" y="0"/>
                    </a:moveTo>
                    <a:cubicBezTo>
                      <a:pt x="7033" y="0"/>
                      <a:pt x="4599" y="1008"/>
                      <a:pt x="2803" y="2803"/>
                    </a:cubicBezTo>
                    <a:cubicBezTo>
                      <a:pt x="1009" y="4598"/>
                      <a:pt x="1" y="7033"/>
                      <a:pt x="1" y="9571"/>
                    </a:cubicBezTo>
                    <a:cubicBezTo>
                      <a:pt x="1" y="12109"/>
                      <a:pt x="1009" y="14543"/>
                      <a:pt x="2803" y="16338"/>
                    </a:cubicBezTo>
                    <a:cubicBezTo>
                      <a:pt x="4599" y="18133"/>
                      <a:pt x="7033" y="19141"/>
                      <a:pt x="9572" y="19141"/>
                    </a:cubicBezTo>
                    <a:cubicBezTo>
                      <a:pt x="12109" y="19141"/>
                      <a:pt x="14543" y="18133"/>
                      <a:pt x="16339" y="16338"/>
                    </a:cubicBezTo>
                    <a:cubicBezTo>
                      <a:pt x="18134" y="14543"/>
                      <a:pt x="19142" y="12109"/>
                      <a:pt x="19142" y="9571"/>
                    </a:cubicBezTo>
                    <a:cubicBezTo>
                      <a:pt x="19142" y="7033"/>
                      <a:pt x="18134" y="4598"/>
                      <a:pt x="16339" y="2803"/>
                    </a:cubicBezTo>
                    <a:cubicBezTo>
                      <a:pt x="14543" y="1008"/>
                      <a:pt x="12109" y="0"/>
                      <a:pt x="95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2" name="Google Shape;1152;p23"/>
              <p:cNvGrpSpPr/>
              <p:nvPr/>
            </p:nvGrpSpPr>
            <p:grpSpPr>
              <a:xfrm>
                <a:off x="5797858" y="1501490"/>
                <a:ext cx="430353" cy="430360"/>
                <a:chOff x="5745700" y="1449000"/>
                <a:chExt cx="535465" cy="535474"/>
              </a:xfrm>
            </p:grpSpPr>
            <p:sp>
              <p:nvSpPr>
                <p:cNvPr id="1153" name="Google Shape;1153;p23"/>
                <p:cNvSpPr/>
                <p:nvPr/>
              </p:nvSpPr>
              <p:spPr>
                <a:xfrm>
                  <a:off x="5745700" y="1449000"/>
                  <a:ext cx="535465" cy="535474"/>
                </a:xfrm>
                <a:custGeom>
                  <a:rect b="b" l="l" r="r" t="t"/>
                  <a:pathLst>
                    <a:path extrusionOk="0" h="12993" w="12992">
                      <a:moveTo>
                        <a:pt x="6497" y="1"/>
                      </a:moveTo>
                      <a:cubicBezTo>
                        <a:pt x="4774" y="1"/>
                        <a:pt x="3121" y="685"/>
                        <a:pt x="1903" y="1903"/>
                      </a:cubicBezTo>
                      <a:cubicBezTo>
                        <a:pt x="685" y="3122"/>
                        <a:pt x="0" y="4774"/>
                        <a:pt x="0" y="6497"/>
                      </a:cubicBezTo>
                      <a:cubicBezTo>
                        <a:pt x="0" y="8219"/>
                        <a:pt x="685" y="9872"/>
                        <a:pt x="1903" y="11090"/>
                      </a:cubicBezTo>
                      <a:cubicBezTo>
                        <a:pt x="3121" y="12308"/>
                        <a:pt x="4774" y="12992"/>
                        <a:pt x="6497" y="12992"/>
                      </a:cubicBezTo>
                      <a:cubicBezTo>
                        <a:pt x="8219" y="12992"/>
                        <a:pt x="9871" y="12308"/>
                        <a:pt x="11090" y="11090"/>
                      </a:cubicBezTo>
                      <a:cubicBezTo>
                        <a:pt x="12307" y="9872"/>
                        <a:pt x="12992" y="8219"/>
                        <a:pt x="12992" y="6497"/>
                      </a:cubicBezTo>
                      <a:cubicBezTo>
                        <a:pt x="12992" y="4774"/>
                        <a:pt x="12307" y="3122"/>
                        <a:pt x="11090" y="1903"/>
                      </a:cubicBezTo>
                      <a:cubicBezTo>
                        <a:pt x="9871" y="685"/>
                        <a:pt x="8219" y="1"/>
                        <a:pt x="64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23"/>
                <p:cNvSpPr/>
                <p:nvPr/>
              </p:nvSpPr>
              <p:spPr>
                <a:xfrm>
                  <a:off x="5879601" y="1582856"/>
                  <a:ext cx="267774" cy="267716"/>
                </a:xfrm>
                <a:custGeom>
                  <a:rect b="b" l="l" r="r" t="t"/>
                  <a:pathLst>
                    <a:path extrusionOk="0" h="6496" w="6497">
                      <a:moveTo>
                        <a:pt x="1888" y="0"/>
                      </a:moveTo>
                      <a:lnTo>
                        <a:pt x="1888" y="1889"/>
                      </a:lnTo>
                      <a:lnTo>
                        <a:pt x="0" y="1889"/>
                      </a:lnTo>
                      <a:lnTo>
                        <a:pt x="0" y="4608"/>
                      </a:lnTo>
                      <a:lnTo>
                        <a:pt x="1888" y="4608"/>
                      </a:lnTo>
                      <a:lnTo>
                        <a:pt x="1888" y="6496"/>
                      </a:lnTo>
                      <a:lnTo>
                        <a:pt x="4606" y="6496"/>
                      </a:lnTo>
                      <a:lnTo>
                        <a:pt x="4606" y="4608"/>
                      </a:lnTo>
                      <a:lnTo>
                        <a:pt x="6496" y="4608"/>
                      </a:lnTo>
                      <a:lnTo>
                        <a:pt x="6496" y="1889"/>
                      </a:lnTo>
                      <a:lnTo>
                        <a:pt x="4606" y="1889"/>
                      </a:lnTo>
                      <a:lnTo>
                        <a:pt x="460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5" name="Google Shape;1155;p23"/>
            <p:cNvGrpSpPr/>
            <p:nvPr/>
          </p:nvGrpSpPr>
          <p:grpSpPr>
            <a:xfrm>
              <a:off x="5521266" y="3685183"/>
              <a:ext cx="984329" cy="984381"/>
              <a:chOff x="5521266" y="3685183"/>
              <a:chExt cx="984329" cy="984381"/>
            </a:xfrm>
          </p:grpSpPr>
          <p:sp>
            <p:nvSpPr>
              <p:cNvPr id="1156" name="Google Shape;1156;p23"/>
              <p:cNvSpPr/>
              <p:nvPr/>
            </p:nvSpPr>
            <p:spPr>
              <a:xfrm>
                <a:off x="5521266" y="3685183"/>
                <a:ext cx="984329" cy="984381"/>
              </a:xfrm>
              <a:custGeom>
                <a:rect b="b" l="l" r="r" t="t"/>
                <a:pathLst>
                  <a:path extrusionOk="0" h="19143" w="19142">
                    <a:moveTo>
                      <a:pt x="9572" y="1"/>
                    </a:moveTo>
                    <a:cubicBezTo>
                      <a:pt x="7033" y="1"/>
                      <a:pt x="4599" y="1010"/>
                      <a:pt x="2803" y="2804"/>
                    </a:cubicBezTo>
                    <a:cubicBezTo>
                      <a:pt x="1009" y="4599"/>
                      <a:pt x="1" y="7033"/>
                      <a:pt x="1" y="9572"/>
                    </a:cubicBezTo>
                    <a:cubicBezTo>
                      <a:pt x="1" y="12110"/>
                      <a:pt x="1009" y="14544"/>
                      <a:pt x="2803" y="16339"/>
                    </a:cubicBezTo>
                    <a:cubicBezTo>
                      <a:pt x="4599" y="18134"/>
                      <a:pt x="7033" y="19142"/>
                      <a:pt x="9572" y="19142"/>
                    </a:cubicBezTo>
                    <a:cubicBezTo>
                      <a:pt x="12109" y="19142"/>
                      <a:pt x="14543" y="18134"/>
                      <a:pt x="16339" y="16339"/>
                    </a:cubicBezTo>
                    <a:cubicBezTo>
                      <a:pt x="18134" y="14544"/>
                      <a:pt x="19142" y="12110"/>
                      <a:pt x="19142" y="9572"/>
                    </a:cubicBezTo>
                    <a:cubicBezTo>
                      <a:pt x="19142" y="7033"/>
                      <a:pt x="18134" y="4599"/>
                      <a:pt x="16339" y="2804"/>
                    </a:cubicBezTo>
                    <a:cubicBezTo>
                      <a:pt x="14543" y="1010"/>
                      <a:pt x="12109" y="1"/>
                      <a:pt x="95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7" name="Google Shape;1157;p23"/>
              <p:cNvGrpSpPr/>
              <p:nvPr/>
            </p:nvGrpSpPr>
            <p:grpSpPr>
              <a:xfrm>
                <a:off x="5858883" y="3930140"/>
                <a:ext cx="309690" cy="424695"/>
                <a:chOff x="5823600" y="3882174"/>
                <a:chExt cx="379708" cy="520715"/>
              </a:xfrm>
            </p:grpSpPr>
            <p:sp>
              <p:nvSpPr>
                <p:cNvPr id="1158" name="Google Shape;1158;p23"/>
                <p:cNvSpPr/>
                <p:nvPr/>
              </p:nvSpPr>
              <p:spPr>
                <a:xfrm>
                  <a:off x="5823600" y="3943724"/>
                  <a:ext cx="379708" cy="459165"/>
                </a:xfrm>
                <a:custGeom>
                  <a:rect b="b" l="l" r="r" t="t"/>
                  <a:pathLst>
                    <a:path extrusionOk="0" h="10116" w="8365">
                      <a:moveTo>
                        <a:pt x="1940" y="1"/>
                      </a:moveTo>
                      <a:lnTo>
                        <a:pt x="1" y="2789"/>
                      </a:lnTo>
                      <a:lnTo>
                        <a:pt x="1" y="10115"/>
                      </a:lnTo>
                      <a:lnTo>
                        <a:pt x="8364" y="10115"/>
                      </a:lnTo>
                      <a:lnTo>
                        <a:pt x="8364" y="2789"/>
                      </a:lnTo>
                      <a:lnTo>
                        <a:pt x="636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23"/>
                <p:cNvSpPr/>
                <p:nvPr/>
              </p:nvSpPr>
              <p:spPr>
                <a:xfrm>
                  <a:off x="5909343" y="4083188"/>
                  <a:ext cx="208158" cy="208107"/>
                </a:xfrm>
                <a:custGeom>
                  <a:rect b="b" l="l" r="r" t="t"/>
                  <a:pathLst>
                    <a:path extrusionOk="0" h="4047" w="4048">
                      <a:moveTo>
                        <a:pt x="2025" y="0"/>
                      </a:moveTo>
                      <a:cubicBezTo>
                        <a:pt x="906" y="0"/>
                        <a:pt x="1" y="906"/>
                        <a:pt x="1" y="2024"/>
                      </a:cubicBezTo>
                      <a:cubicBezTo>
                        <a:pt x="1" y="3141"/>
                        <a:pt x="906" y="4047"/>
                        <a:pt x="2025" y="4047"/>
                      </a:cubicBezTo>
                      <a:cubicBezTo>
                        <a:pt x="3142" y="4047"/>
                        <a:pt x="4047" y="3141"/>
                        <a:pt x="4047" y="2024"/>
                      </a:cubicBezTo>
                      <a:cubicBezTo>
                        <a:pt x="4047" y="906"/>
                        <a:pt x="3142" y="0"/>
                        <a:pt x="20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23"/>
                <p:cNvSpPr/>
                <p:nvPr/>
              </p:nvSpPr>
              <p:spPr>
                <a:xfrm>
                  <a:off x="5914427" y="3882174"/>
                  <a:ext cx="198138" cy="61640"/>
                </a:xfrm>
                <a:custGeom>
                  <a:rect b="b" l="l" r="r" t="t"/>
                  <a:pathLst>
                    <a:path extrusionOk="0" h="1358" w="4365">
                      <a:moveTo>
                        <a:pt x="0" y="0"/>
                      </a:moveTo>
                      <a:lnTo>
                        <a:pt x="0" y="1358"/>
                      </a:lnTo>
                      <a:lnTo>
                        <a:pt x="4364" y="1358"/>
                      </a:lnTo>
                      <a:lnTo>
                        <a:pt x="43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23"/>
                <p:cNvSpPr/>
                <p:nvPr/>
              </p:nvSpPr>
              <p:spPr>
                <a:xfrm>
                  <a:off x="5967488" y="4136043"/>
                  <a:ext cx="91874" cy="91869"/>
                </a:xfrm>
                <a:custGeom>
                  <a:rect b="b" l="l" r="r" t="t"/>
                  <a:pathLst>
                    <a:path extrusionOk="0" h="2024" w="2024">
                      <a:moveTo>
                        <a:pt x="589" y="1"/>
                      </a:moveTo>
                      <a:lnTo>
                        <a:pt x="589" y="589"/>
                      </a:lnTo>
                      <a:lnTo>
                        <a:pt x="1" y="589"/>
                      </a:lnTo>
                      <a:lnTo>
                        <a:pt x="1" y="1435"/>
                      </a:lnTo>
                      <a:lnTo>
                        <a:pt x="589" y="1435"/>
                      </a:lnTo>
                      <a:lnTo>
                        <a:pt x="589" y="2024"/>
                      </a:lnTo>
                      <a:lnTo>
                        <a:pt x="1435" y="2024"/>
                      </a:lnTo>
                      <a:lnTo>
                        <a:pt x="1435" y="1435"/>
                      </a:lnTo>
                      <a:lnTo>
                        <a:pt x="2024" y="1435"/>
                      </a:lnTo>
                      <a:lnTo>
                        <a:pt x="2024" y="589"/>
                      </a:lnTo>
                      <a:lnTo>
                        <a:pt x="1435" y="589"/>
                      </a:lnTo>
                      <a:lnTo>
                        <a:pt x="14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2" name="Google Shape;1162;p23"/>
            <p:cNvGrpSpPr/>
            <p:nvPr/>
          </p:nvGrpSpPr>
          <p:grpSpPr>
            <a:xfrm>
              <a:off x="5521266" y="2423704"/>
              <a:ext cx="984329" cy="984381"/>
              <a:chOff x="5521266" y="2423704"/>
              <a:chExt cx="984329" cy="984381"/>
            </a:xfrm>
          </p:grpSpPr>
          <p:sp>
            <p:nvSpPr>
              <p:cNvPr id="1163" name="Google Shape;1163;p23"/>
              <p:cNvSpPr/>
              <p:nvPr/>
            </p:nvSpPr>
            <p:spPr>
              <a:xfrm>
                <a:off x="5521266" y="2423704"/>
                <a:ext cx="984329" cy="984381"/>
              </a:xfrm>
              <a:custGeom>
                <a:rect b="b" l="l" r="r" t="t"/>
                <a:pathLst>
                  <a:path extrusionOk="0" h="19143" w="19142">
                    <a:moveTo>
                      <a:pt x="9572" y="1"/>
                    </a:moveTo>
                    <a:cubicBezTo>
                      <a:pt x="7033" y="1"/>
                      <a:pt x="4599" y="1009"/>
                      <a:pt x="2803" y="2804"/>
                    </a:cubicBezTo>
                    <a:cubicBezTo>
                      <a:pt x="1009" y="4599"/>
                      <a:pt x="1" y="7033"/>
                      <a:pt x="1" y="9572"/>
                    </a:cubicBezTo>
                    <a:cubicBezTo>
                      <a:pt x="1" y="12110"/>
                      <a:pt x="1009" y="14544"/>
                      <a:pt x="2803" y="16339"/>
                    </a:cubicBezTo>
                    <a:cubicBezTo>
                      <a:pt x="4599" y="18134"/>
                      <a:pt x="7033" y="19142"/>
                      <a:pt x="9572" y="19142"/>
                    </a:cubicBezTo>
                    <a:cubicBezTo>
                      <a:pt x="12109" y="19142"/>
                      <a:pt x="14543" y="18134"/>
                      <a:pt x="16339" y="16339"/>
                    </a:cubicBezTo>
                    <a:cubicBezTo>
                      <a:pt x="18134" y="14544"/>
                      <a:pt x="19142" y="12110"/>
                      <a:pt x="19142" y="9572"/>
                    </a:cubicBezTo>
                    <a:cubicBezTo>
                      <a:pt x="19142" y="7033"/>
                      <a:pt x="18134" y="4599"/>
                      <a:pt x="16339" y="2804"/>
                    </a:cubicBezTo>
                    <a:cubicBezTo>
                      <a:pt x="14543" y="1009"/>
                      <a:pt x="12109" y="1"/>
                      <a:pt x="9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64" name="Google Shape;1164;p23"/>
              <p:cNvGrpSpPr/>
              <p:nvPr/>
            </p:nvGrpSpPr>
            <p:grpSpPr>
              <a:xfrm>
                <a:off x="5857942" y="2661731"/>
                <a:ext cx="310671" cy="485348"/>
                <a:chOff x="5751994" y="2519760"/>
                <a:chExt cx="492113" cy="768807"/>
              </a:xfrm>
            </p:grpSpPr>
            <p:sp>
              <p:nvSpPr>
                <p:cNvPr id="1165" name="Google Shape;1165;p23"/>
                <p:cNvSpPr/>
                <p:nvPr/>
              </p:nvSpPr>
              <p:spPr>
                <a:xfrm>
                  <a:off x="5779144" y="2646206"/>
                  <a:ext cx="439714" cy="603032"/>
                </a:xfrm>
                <a:custGeom>
                  <a:rect b="b" l="l" r="r" t="t"/>
                  <a:pathLst>
                    <a:path extrusionOk="0" h="11727" w="8551">
                      <a:moveTo>
                        <a:pt x="0" y="1"/>
                      </a:moveTo>
                      <a:lnTo>
                        <a:pt x="0" y="11726"/>
                      </a:lnTo>
                      <a:lnTo>
                        <a:pt x="8550" y="11726"/>
                      </a:lnTo>
                      <a:lnTo>
                        <a:pt x="85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23"/>
                <p:cNvSpPr/>
                <p:nvPr/>
              </p:nvSpPr>
              <p:spPr>
                <a:xfrm>
                  <a:off x="5876691" y="2519760"/>
                  <a:ext cx="257472" cy="216489"/>
                </a:xfrm>
                <a:custGeom>
                  <a:rect b="b" l="l" r="r" t="t"/>
                  <a:pathLst>
                    <a:path extrusionOk="0" h="4210" w="5007">
                      <a:moveTo>
                        <a:pt x="0" y="0"/>
                      </a:moveTo>
                      <a:lnTo>
                        <a:pt x="0" y="4209"/>
                      </a:lnTo>
                      <a:lnTo>
                        <a:pt x="5007" y="4209"/>
                      </a:lnTo>
                      <a:lnTo>
                        <a:pt x="50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23"/>
                <p:cNvSpPr/>
                <p:nvPr/>
              </p:nvSpPr>
              <p:spPr>
                <a:xfrm>
                  <a:off x="5918599" y="3071619"/>
                  <a:ext cx="160695" cy="177665"/>
                </a:xfrm>
                <a:custGeom>
                  <a:rect b="b" l="l" r="r" t="t"/>
                  <a:pathLst>
                    <a:path extrusionOk="0" h="3455" w="3125">
                      <a:moveTo>
                        <a:pt x="1" y="0"/>
                      </a:moveTo>
                      <a:lnTo>
                        <a:pt x="1" y="3455"/>
                      </a:lnTo>
                      <a:lnTo>
                        <a:pt x="3125" y="3455"/>
                      </a:lnTo>
                      <a:lnTo>
                        <a:pt x="3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23"/>
                <p:cNvSpPr/>
                <p:nvPr/>
              </p:nvSpPr>
              <p:spPr>
                <a:xfrm>
                  <a:off x="5918599" y="3071619"/>
                  <a:ext cx="78471" cy="177665"/>
                </a:xfrm>
                <a:custGeom>
                  <a:rect b="b" l="l" r="r" t="t"/>
                  <a:pathLst>
                    <a:path extrusionOk="0" h="3455" w="1526">
                      <a:moveTo>
                        <a:pt x="1" y="0"/>
                      </a:moveTo>
                      <a:lnTo>
                        <a:pt x="1" y="3455"/>
                      </a:lnTo>
                      <a:lnTo>
                        <a:pt x="1525" y="3455"/>
                      </a:lnTo>
                      <a:lnTo>
                        <a:pt x="15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23"/>
                <p:cNvSpPr/>
                <p:nvPr/>
              </p:nvSpPr>
              <p:spPr>
                <a:xfrm>
                  <a:off x="5819202" y="2709044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23"/>
                <p:cNvSpPr/>
                <p:nvPr/>
              </p:nvSpPr>
              <p:spPr>
                <a:xfrm>
                  <a:off x="5857510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23"/>
                <p:cNvSpPr/>
                <p:nvPr/>
              </p:nvSpPr>
              <p:spPr>
                <a:xfrm>
                  <a:off x="5819202" y="2805871"/>
                  <a:ext cx="21906" cy="37950"/>
                </a:xfrm>
                <a:custGeom>
                  <a:rect b="b" l="l" r="r" t="t"/>
                  <a:pathLst>
                    <a:path extrusionOk="0" h="738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23"/>
                <p:cNvSpPr/>
                <p:nvPr/>
              </p:nvSpPr>
              <p:spPr>
                <a:xfrm>
                  <a:off x="5857510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23"/>
                <p:cNvSpPr/>
                <p:nvPr/>
              </p:nvSpPr>
              <p:spPr>
                <a:xfrm>
                  <a:off x="5819202" y="2894008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426" y="739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23"/>
                <p:cNvSpPr/>
                <p:nvPr/>
              </p:nvSpPr>
              <p:spPr>
                <a:xfrm>
                  <a:off x="5857510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23"/>
                <p:cNvSpPr/>
                <p:nvPr/>
              </p:nvSpPr>
              <p:spPr>
                <a:xfrm>
                  <a:off x="5819202" y="2990886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23"/>
                <p:cNvSpPr/>
                <p:nvPr/>
              </p:nvSpPr>
              <p:spPr>
                <a:xfrm>
                  <a:off x="5857510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23"/>
                <p:cNvSpPr/>
                <p:nvPr/>
              </p:nvSpPr>
              <p:spPr>
                <a:xfrm>
                  <a:off x="5968787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23"/>
                <p:cNvSpPr/>
                <p:nvPr/>
              </p:nvSpPr>
              <p:spPr>
                <a:xfrm>
                  <a:off x="6007147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23"/>
                <p:cNvSpPr/>
                <p:nvPr/>
              </p:nvSpPr>
              <p:spPr>
                <a:xfrm>
                  <a:off x="5968787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23"/>
                <p:cNvSpPr/>
                <p:nvPr/>
              </p:nvSpPr>
              <p:spPr>
                <a:xfrm>
                  <a:off x="6007147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23"/>
                <p:cNvSpPr/>
                <p:nvPr/>
              </p:nvSpPr>
              <p:spPr>
                <a:xfrm>
                  <a:off x="5968787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23"/>
                <p:cNvSpPr/>
                <p:nvPr/>
              </p:nvSpPr>
              <p:spPr>
                <a:xfrm>
                  <a:off x="6007147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23"/>
                <p:cNvSpPr/>
                <p:nvPr/>
              </p:nvSpPr>
              <p:spPr>
                <a:xfrm>
                  <a:off x="5968787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23"/>
                <p:cNvSpPr/>
                <p:nvPr/>
              </p:nvSpPr>
              <p:spPr>
                <a:xfrm>
                  <a:off x="6007147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23"/>
                <p:cNvSpPr/>
                <p:nvPr/>
              </p:nvSpPr>
              <p:spPr>
                <a:xfrm>
                  <a:off x="6118320" y="2709044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23"/>
                <p:cNvSpPr/>
                <p:nvPr/>
              </p:nvSpPr>
              <p:spPr>
                <a:xfrm>
                  <a:off x="6156680" y="2709044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23"/>
                <p:cNvSpPr/>
                <p:nvPr/>
              </p:nvSpPr>
              <p:spPr>
                <a:xfrm>
                  <a:off x="6118320" y="2805871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23"/>
                <p:cNvSpPr/>
                <p:nvPr/>
              </p:nvSpPr>
              <p:spPr>
                <a:xfrm>
                  <a:off x="6156680" y="2805871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23"/>
                <p:cNvSpPr/>
                <p:nvPr/>
              </p:nvSpPr>
              <p:spPr>
                <a:xfrm>
                  <a:off x="6118320" y="2894008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8" y="739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23"/>
                <p:cNvSpPr/>
                <p:nvPr/>
              </p:nvSpPr>
              <p:spPr>
                <a:xfrm>
                  <a:off x="6156680" y="2894008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23"/>
                <p:cNvSpPr/>
                <p:nvPr/>
              </p:nvSpPr>
              <p:spPr>
                <a:xfrm>
                  <a:off x="6118320" y="2990886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23"/>
                <p:cNvSpPr/>
                <p:nvPr/>
              </p:nvSpPr>
              <p:spPr>
                <a:xfrm>
                  <a:off x="6156680" y="2990886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23"/>
                <p:cNvSpPr/>
                <p:nvPr/>
              </p:nvSpPr>
              <p:spPr>
                <a:xfrm>
                  <a:off x="6118320" y="3080412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23"/>
                <p:cNvSpPr/>
                <p:nvPr/>
              </p:nvSpPr>
              <p:spPr>
                <a:xfrm>
                  <a:off x="6156680" y="3080412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23"/>
                <p:cNvSpPr/>
                <p:nvPr/>
              </p:nvSpPr>
              <p:spPr>
                <a:xfrm>
                  <a:off x="6118320" y="3177290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8" y="739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23"/>
                <p:cNvSpPr/>
                <p:nvPr/>
              </p:nvSpPr>
              <p:spPr>
                <a:xfrm>
                  <a:off x="6156680" y="3177290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" name="Google Shape;1197;p23"/>
                <p:cNvSpPr/>
                <p:nvPr/>
              </p:nvSpPr>
              <p:spPr>
                <a:xfrm>
                  <a:off x="5819202" y="3080412"/>
                  <a:ext cx="21906" cy="37950"/>
                </a:xfrm>
                <a:custGeom>
                  <a:rect b="b" l="l" r="r" t="t"/>
                  <a:pathLst>
                    <a:path extrusionOk="0" h="738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" name="Google Shape;1198;p23"/>
                <p:cNvSpPr/>
                <p:nvPr/>
              </p:nvSpPr>
              <p:spPr>
                <a:xfrm>
                  <a:off x="5857510" y="3080412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" name="Google Shape;1199;p23"/>
                <p:cNvSpPr/>
                <p:nvPr/>
              </p:nvSpPr>
              <p:spPr>
                <a:xfrm>
                  <a:off x="5819202" y="3177290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426" y="739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23"/>
                <p:cNvSpPr/>
                <p:nvPr/>
              </p:nvSpPr>
              <p:spPr>
                <a:xfrm>
                  <a:off x="5857510" y="3177290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" name="Google Shape;1201;p23"/>
                <p:cNvSpPr/>
                <p:nvPr/>
              </p:nvSpPr>
              <p:spPr>
                <a:xfrm>
                  <a:off x="5938499" y="2551127"/>
                  <a:ext cx="120894" cy="120997"/>
                </a:xfrm>
                <a:custGeom>
                  <a:rect b="b" l="l" r="r" t="t"/>
                  <a:pathLst>
                    <a:path extrusionOk="0" h="2353" w="2351">
                      <a:moveTo>
                        <a:pt x="1176" y="1"/>
                      </a:moveTo>
                      <a:cubicBezTo>
                        <a:pt x="527" y="1"/>
                        <a:pt x="1" y="528"/>
                        <a:pt x="1" y="1176"/>
                      </a:cubicBezTo>
                      <a:cubicBezTo>
                        <a:pt x="1" y="1826"/>
                        <a:pt x="527" y="2352"/>
                        <a:pt x="1176" y="2352"/>
                      </a:cubicBezTo>
                      <a:cubicBezTo>
                        <a:pt x="1825" y="2352"/>
                        <a:pt x="2351" y="1826"/>
                        <a:pt x="2351" y="1176"/>
                      </a:cubicBezTo>
                      <a:cubicBezTo>
                        <a:pt x="2351" y="528"/>
                        <a:pt x="1825" y="1"/>
                        <a:pt x="11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" name="Google Shape;1202;p23"/>
                <p:cNvSpPr/>
                <p:nvPr/>
              </p:nvSpPr>
              <p:spPr>
                <a:xfrm>
                  <a:off x="5968735" y="2581363"/>
                  <a:ext cx="60524" cy="60473"/>
                </a:xfrm>
                <a:custGeom>
                  <a:rect b="b" l="l" r="r" t="t"/>
                  <a:pathLst>
                    <a:path extrusionOk="0" h="1176" w="1177">
                      <a:moveTo>
                        <a:pt x="343" y="0"/>
                      </a:moveTo>
                      <a:lnTo>
                        <a:pt x="343" y="342"/>
                      </a:lnTo>
                      <a:lnTo>
                        <a:pt x="1" y="342"/>
                      </a:lnTo>
                      <a:lnTo>
                        <a:pt x="1" y="834"/>
                      </a:lnTo>
                      <a:lnTo>
                        <a:pt x="343" y="834"/>
                      </a:lnTo>
                      <a:lnTo>
                        <a:pt x="343" y="1176"/>
                      </a:lnTo>
                      <a:lnTo>
                        <a:pt x="835" y="1176"/>
                      </a:lnTo>
                      <a:lnTo>
                        <a:pt x="835" y="834"/>
                      </a:lnTo>
                      <a:lnTo>
                        <a:pt x="1177" y="834"/>
                      </a:lnTo>
                      <a:lnTo>
                        <a:pt x="1177" y="342"/>
                      </a:lnTo>
                      <a:lnTo>
                        <a:pt x="835" y="342"/>
                      </a:ln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23"/>
                <p:cNvSpPr/>
                <p:nvPr/>
              </p:nvSpPr>
              <p:spPr>
                <a:xfrm>
                  <a:off x="5981076" y="3147774"/>
                  <a:ext cx="7456" cy="29259"/>
                </a:xfrm>
                <a:custGeom>
                  <a:rect b="b" l="l" r="r" t="t"/>
                  <a:pathLst>
                    <a:path extrusionOk="0" h="569" w="145">
                      <a:moveTo>
                        <a:pt x="0" y="1"/>
                      </a:moveTo>
                      <a:lnTo>
                        <a:pt x="0" y="569"/>
                      </a:lnTo>
                      <a:lnTo>
                        <a:pt x="145" y="569"/>
                      </a:lnTo>
                      <a:lnTo>
                        <a:pt x="1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23"/>
                <p:cNvSpPr/>
                <p:nvPr/>
              </p:nvSpPr>
              <p:spPr>
                <a:xfrm>
                  <a:off x="6005399" y="3147774"/>
                  <a:ext cx="7456" cy="29259"/>
                </a:xfrm>
                <a:custGeom>
                  <a:rect b="b" l="l" r="r" t="t"/>
                  <a:pathLst>
                    <a:path extrusionOk="0" h="569" w="145">
                      <a:moveTo>
                        <a:pt x="0" y="1"/>
                      </a:moveTo>
                      <a:lnTo>
                        <a:pt x="0" y="569"/>
                      </a:lnTo>
                      <a:lnTo>
                        <a:pt x="144" y="569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23"/>
                <p:cNvSpPr/>
                <p:nvPr/>
              </p:nvSpPr>
              <p:spPr>
                <a:xfrm>
                  <a:off x="5751994" y="3249178"/>
                  <a:ext cx="492113" cy="39390"/>
                </a:xfrm>
                <a:custGeom>
                  <a:rect b="b" l="l" r="r" t="t"/>
                  <a:pathLst>
                    <a:path extrusionOk="0" h="766" w="9570">
                      <a:moveTo>
                        <a:pt x="0" y="0"/>
                      </a:moveTo>
                      <a:lnTo>
                        <a:pt x="0" y="766"/>
                      </a:lnTo>
                      <a:lnTo>
                        <a:pt x="9569" y="766"/>
                      </a:lnTo>
                      <a:lnTo>
                        <a:pt x="9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206" name="Google Shape;1206;p23"/>
          <p:cNvSpPr txBox="1"/>
          <p:nvPr/>
        </p:nvSpPr>
        <p:spPr>
          <a:xfrm>
            <a:off x="3688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7" name="Google Shape;1207;p23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8" name="Google Shape;1208;p23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9" name="Google Shape;1209;p23"/>
          <p:cNvSpPr txBox="1"/>
          <p:nvPr/>
        </p:nvSpPr>
        <p:spPr>
          <a:xfrm>
            <a:off x="368899" y="102724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 sz="16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0" name="Google Shape;1210;p23"/>
          <p:cNvSpPr txBox="1"/>
          <p:nvPr/>
        </p:nvSpPr>
        <p:spPr>
          <a:xfrm>
            <a:off x="368899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 sz="1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1" name="Google Shape;1211;p23"/>
          <p:cNvSpPr txBox="1"/>
          <p:nvPr/>
        </p:nvSpPr>
        <p:spPr>
          <a:xfrm>
            <a:off x="368899" y="24195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 sz="1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2" name="Google Shape;1212;p23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3" name="Google Shape;1213;p23"/>
          <p:cNvSpPr txBox="1"/>
          <p:nvPr/>
        </p:nvSpPr>
        <p:spPr>
          <a:xfrm>
            <a:off x="7467811" y="1012766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 sz="1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4" name="Google Shape;1214;p23"/>
          <p:cNvSpPr txBox="1"/>
          <p:nvPr/>
        </p:nvSpPr>
        <p:spPr>
          <a:xfrm>
            <a:off x="7467811" y="241229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 sz="1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5" name="Google Shape;1215;p23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 sz="160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6" name="Google Shape;1216;p23"/>
          <p:cNvSpPr txBox="1"/>
          <p:nvPr/>
        </p:nvSpPr>
        <p:spPr>
          <a:xfrm>
            <a:off x="6789211" y="4106216"/>
            <a:ext cx="19875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and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7" name="Google Shape;1217;p23"/>
          <p:cNvSpPr txBox="1"/>
          <p:nvPr/>
        </p:nvSpPr>
        <p:spPr>
          <a:xfrm>
            <a:off x="6789211" y="27485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ospital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2C4E93"/>
      </a:lt2>
      <a:accent1>
        <a:srgbClr val="3C7EC9"/>
      </a:accent1>
      <a:accent2>
        <a:srgbClr val="7DB9FD"/>
      </a:accent2>
      <a:accent3>
        <a:srgbClr val="0D7E7C"/>
      </a:accent3>
      <a:accent4>
        <a:srgbClr val="1CACA9"/>
      </a:accent4>
      <a:accent5>
        <a:srgbClr val="6ED3D2"/>
      </a:accent5>
      <a:accent6>
        <a:srgbClr val="6ED3D2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